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5"/>
  </p:notesMasterIdLst>
  <p:sldIdLst>
    <p:sldId id="256" r:id="rId2"/>
    <p:sldId id="257" r:id="rId3"/>
    <p:sldId id="259" r:id="rId4"/>
    <p:sldId id="258" r:id="rId5"/>
    <p:sldId id="260" r:id="rId6"/>
    <p:sldId id="264" r:id="rId7"/>
    <p:sldId id="265" r:id="rId8"/>
    <p:sldId id="266" r:id="rId9"/>
    <p:sldId id="267" r:id="rId10"/>
    <p:sldId id="268" r:id="rId11"/>
    <p:sldId id="263" r:id="rId12"/>
    <p:sldId id="269" r:id="rId13"/>
    <p:sldId id="262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8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customXml" Target="../customXml/item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openxmlformats.org/officeDocument/2006/relationships/customXml" Target="../customXml/item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ustomXml" Target="../customXml/item3.xml"/></Relationships>
</file>

<file path=ppt/media/image1.png>
</file>

<file path=ppt/media/image2.png>
</file>

<file path=ppt/media/image3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E2CA33-ED85-47D3-BAB6-3F128FA4D09E}" type="datetimeFigureOut">
              <a:rPr lang="en-IN" smtClean="0"/>
              <a:t>17-10-2021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FA849C-D6A5-45A7-97B4-12C9991EF1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81393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What-ever communication we have to do whether internal or external needs to be done with the help of busses! 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What is advanced architecture then?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On chip communication standard.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FA849C-D6A5-45A7-97B4-12C9991EF13C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12922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On chip processor is considered 1</a:t>
            </a:r>
            <a:r>
              <a:rPr lang="en-US" sz="1200" baseline="30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</a:t>
            </a:r>
            <a:r>
              <a:rPr lang="en-US" sz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master controller for bus, DMA will be the 2</a:t>
            </a:r>
            <a:r>
              <a:rPr lang="en-US" sz="1200" baseline="30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nd</a:t>
            </a:r>
            <a:r>
              <a:rPr lang="en-US" sz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master once processor hands over busses to DMA! 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TimesNewRoman"/>
              </a:rPr>
              <a:t>The APB is generally used as a local secondary bus which appears as a single slave</a:t>
            </a:r>
            <a:br>
              <a:rPr lang="en-US" sz="1800" b="0" i="0" dirty="0">
                <a:solidFill>
                  <a:srgbClr val="000000"/>
                </a:solidFill>
                <a:effectLst/>
                <a:latin typeface="TimesNewRoman"/>
              </a:rPr>
            </a:br>
            <a:r>
              <a:rPr lang="en-US" sz="1800" b="0" i="0" dirty="0">
                <a:solidFill>
                  <a:srgbClr val="000000"/>
                </a:solidFill>
                <a:effectLst/>
                <a:latin typeface="TimesNewRoman"/>
              </a:rPr>
              <a:t>module on the AHB or ASB</a:t>
            </a:r>
            <a:r>
              <a:rPr lang="en-US" dirty="0"/>
              <a:t> </a:t>
            </a:r>
            <a:br>
              <a:rPr lang="en-US" dirty="0"/>
            </a:br>
            <a:endParaRPr lang="en-IN" dirty="0"/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FA849C-D6A5-45A7-97B4-12C9991EF13C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07266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3175"/>
            <a:ext cx="12198350" cy="6875463"/>
            <a:chOff x="0" y="3175"/>
            <a:chExt cx="12198350" cy="6875463"/>
          </a:xfrm>
        </p:grpSpPr>
        <p:sp>
          <p:nvSpPr>
            <p:cNvPr id="11" name="Freeform 5"/>
            <p:cNvSpPr>
              <a:spLocks noEditPoints="1"/>
            </p:cNvSpPr>
            <p:nvPr/>
          </p:nvSpPr>
          <p:spPr bwMode="auto">
            <a:xfrm>
              <a:off x="0" y="3175"/>
              <a:ext cx="12192000" cy="6862763"/>
            </a:xfrm>
            <a:custGeom>
              <a:avLst/>
              <a:gdLst/>
              <a:ahLst/>
              <a:cxnLst/>
              <a:rect l="0" t="0" r="r" b="b"/>
              <a:pathLst>
                <a:path w="3840" h="2160">
                  <a:moveTo>
                    <a:pt x="3150" y="26"/>
                  </a:moveTo>
                  <a:cubicBezTo>
                    <a:pt x="3150" y="29"/>
                    <a:pt x="3149" y="31"/>
                    <a:pt x="3148" y="33"/>
                  </a:cubicBezTo>
                  <a:cubicBezTo>
                    <a:pt x="3130" y="54"/>
                    <a:pt x="3133" y="63"/>
                    <a:pt x="3126" y="63"/>
                  </a:cubicBezTo>
                  <a:cubicBezTo>
                    <a:pt x="3111" y="92"/>
                    <a:pt x="3109" y="94"/>
                    <a:pt x="3107" y="95"/>
                  </a:cubicBezTo>
                  <a:cubicBezTo>
                    <a:pt x="3075" y="145"/>
                    <a:pt x="3066" y="164"/>
                    <a:pt x="3058" y="184"/>
                  </a:cubicBezTo>
                  <a:cubicBezTo>
                    <a:pt x="3045" y="217"/>
                    <a:pt x="3044" y="224"/>
                    <a:pt x="3042" y="229"/>
                  </a:cubicBezTo>
                  <a:cubicBezTo>
                    <a:pt x="3041" y="231"/>
                    <a:pt x="3050" y="226"/>
                    <a:pt x="3049" y="213"/>
                  </a:cubicBezTo>
                  <a:cubicBezTo>
                    <a:pt x="3082" y="150"/>
                    <a:pt x="3087" y="141"/>
                    <a:pt x="3092" y="131"/>
                  </a:cubicBezTo>
                  <a:cubicBezTo>
                    <a:pt x="3108" y="113"/>
                    <a:pt x="3108" y="109"/>
                    <a:pt x="3110" y="108"/>
                  </a:cubicBezTo>
                  <a:cubicBezTo>
                    <a:pt x="3133" y="75"/>
                    <a:pt x="3137" y="65"/>
                    <a:pt x="3143" y="57"/>
                  </a:cubicBezTo>
                  <a:cubicBezTo>
                    <a:pt x="3162" y="30"/>
                    <a:pt x="3164" y="29"/>
                    <a:pt x="3163" y="26"/>
                  </a:cubicBezTo>
                  <a:cubicBezTo>
                    <a:pt x="3177" y="5"/>
                    <a:pt x="3181" y="3"/>
                    <a:pt x="3185" y="0"/>
                  </a:cubicBezTo>
                  <a:cubicBezTo>
                    <a:pt x="3164" y="11"/>
                    <a:pt x="3161" y="22"/>
                    <a:pt x="3150" y="26"/>
                  </a:cubicBezTo>
                  <a:close/>
                  <a:moveTo>
                    <a:pt x="3022" y="73"/>
                  </a:moveTo>
                  <a:cubicBezTo>
                    <a:pt x="3020" y="92"/>
                    <a:pt x="3018" y="104"/>
                    <a:pt x="3017" y="128"/>
                  </a:cubicBezTo>
                  <a:cubicBezTo>
                    <a:pt x="3014" y="201"/>
                    <a:pt x="3015" y="208"/>
                    <a:pt x="3012" y="211"/>
                  </a:cubicBezTo>
                  <a:cubicBezTo>
                    <a:pt x="3017" y="255"/>
                    <a:pt x="3014" y="257"/>
                    <a:pt x="3016" y="263"/>
                  </a:cubicBezTo>
                  <a:cubicBezTo>
                    <a:pt x="3026" y="204"/>
                    <a:pt x="3025" y="199"/>
                    <a:pt x="3026" y="195"/>
                  </a:cubicBezTo>
                  <a:cubicBezTo>
                    <a:pt x="3040" y="153"/>
                    <a:pt x="3037" y="139"/>
                    <a:pt x="3044" y="134"/>
                  </a:cubicBezTo>
                  <a:cubicBezTo>
                    <a:pt x="3062" y="96"/>
                    <a:pt x="3065" y="93"/>
                    <a:pt x="3067" y="89"/>
                  </a:cubicBezTo>
                  <a:cubicBezTo>
                    <a:pt x="3083" y="65"/>
                    <a:pt x="3079" y="56"/>
                    <a:pt x="3086" y="57"/>
                  </a:cubicBezTo>
                  <a:cubicBezTo>
                    <a:pt x="3101" y="34"/>
                    <a:pt x="3103" y="33"/>
                    <a:pt x="3102" y="30"/>
                  </a:cubicBezTo>
                  <a:cubicBezTo>
                    <a:pt x="3111" y="0"/>
                    <a:pt x="3111" y="0"/>
                    <a:pt x="3111" y="0"/>
                  </a:cubicBezTo>
                  <a:cubicBezTo>
                    <a:pt x="3095" y="21"/>
                    <a:pt x="3096" y="29"/>
                    <a:pt x="3089" y="31"/>
                  </a:cubicBezTo>
                  <a:cubicBezTo>
                    <a:pt x="3073" y="69"/>
                    <a:pt x="3062" y="72"/>
                    <a:pt x="3060" y="83"/>
                  </a:cubicBezTo>
                  <a:cubicBezTo>
                    <a:pt x="3064" y="58"/>
                    <a:pt x="3069" y="55"/>
                    <a:pt x="3068" y="47"/>
                  </a:cubicBezTo>
                  <a:cubicBezTo>
                    <a:pt x="3085" y="0"/>
                    <a:pt x="3085" y="0"/>
                    <a:pt x="3085" y="0"/>
                  </a:cubicBezTo>
                  <a:cubicBezTo>
                    <a:pt x="3079" y="13"/>
                    <a:pt x="3075" y="16"/>
                    <a:pt x="3075" y="23"/>
                  </a:cubicBezTo>
                  <a:cubicBezTo>
                    <a:pt x="3058" y="55"/>
                    <a:pt x="3058" y="62"/>
                    <a:pt x="3057" y="68"/>
                  </a:cubicBezTo>
                  <a:cubicBezTo>
                    <a:pt x="3042" y="112"/>
                    <a:pt x="3040" y="124"/>
                    <a:pt x="3035" y="133"/>
                  </a:cubicBezTo>
                  <a:cubicBezTo>
                    <a:pt x="3018" y="179"/>
                    <a:pt x="3022" y="177"/>
                    <a:pt x="3020" y="169"/>
                  </a:cubicBezTo>
                  <a:cubicBezTo>
                    <a:pt x="3028" y="127"/>
                    <a:pt x="3035" y="121"/>
                    <a:pt x="3035" y="109"/>
                  </a:cubicBezTo>
                  <a:cubicBezTo>
                    <a:pt x="3047" y="70"/>
                    <a:pt x="3049" y="60"/>
                    <a:pt x="3053" y="51"/>
                  </a:cubicBezTo>
                  <a:cubicBezTo>
                    <a:pt x="3062" y="0"/>
                    <a:pt x="3062" y="0"/>
                    <a:pt x="3062" y="0"/>
                  </a:cubicBezTo>
                  <a:cubicBezTo>
                    <a:pt x="3048" y="47"/>
                    <a:pt x="3041" y="63"/>
                    <a:pt x="3038" y="82"/>
                  </a:cubicBezTo>
                  <a:cubicBezTo>
                    <a:pt x="3027" y="111"/>
                    <a:pt x="3030" y="119"/>
                    <a:pt x="3025" y="120"/>
                  </a:cubicBezTo>
                  <a:cubicBezTo>
                    <a:pt x="3021" y="108"/>
                    <a:pt x="3025" y="106"/>
                    <a:pt x="3024" y="99"/>
                  </a:cubicBezTo>
                  <a:cubicBezTo>
                    <a:pt x="3037" y="45"/>
                    <a:pt x="3042" y="43"/>
                    <a:pt x="3041" y="36"/>
                  </a:cubicBezTo>
                  <a:cubicBezTo>
                    <a:pt x="3045" y="0"/>
                    <a:pt x="3045" y="0"/>
                    <a:pt x="3045" y="0"/>
                  </a:cubicBezTo>
                  <a:cubicBezTo>
                    <a:pt x="3030" y="52"/>
                    <a:pt x="3028" y="56"/>
                    <a:pt x="3028" y="61"/>
                  </a:cubicBezTo>
                  <a:close/>
                  <a:moveTo>
                    <a:pt x="3116" y="46"/>
                  </a:moveTo>
                  <a:cubicBezTo>
                    <a:pt x="3116" y="49"/>
                    <a:pt x="3113" y="49"/>
                    <a:pt x="3112" y="51"/>
                  </a:cubicBezTo>
                  <a:cubicBezTo>
                    <a:pt x="3103" y="60"/>
                    <a:pt x="3105" y="64"/>
                    <a:pt x="3102" y="65"/>
                  </a:cubicBezTo>
                  <a:cubicBezTo>
                    <a:pt x="3077" y="100"/>
                    <a:pt x="3078" y="112"/>
                    <a:pt x="3069" y="115"/>
                  </a:cubicBezTo>
                  <a:cubicBezTo>
                    <a:pt x="3059" y="148"/>
                    <a:pt x="3051" y="151"/>
                    <a:pt x="3050" y="160"/>
                  </a:cubicBezTo>
                  <a:cubicBezTo>
                    <a:pt x="3033" y="198"/>
                    <a:pt x="3037" y="206"/>
                    <a:pt x="3031" y="207"/>
                  </a:cubicBezTo>
                  <a:cubicBezTo>
                    <a:pt x="3028" y="240"/>
                    <a:pt x="3021" y="246"/>
                    <a:pt x="3028" y="247"/>
                  </a:cubicBezTo>
                  <a:cubicBezTo>
                    <a:pt x="3044" y="193"/>
                    <a:pt x="3046" y="187"/>
                    <a:pt x="3047" y="180"/>
                  </a:cubicBezTo>
                  <a:cubicBezTo>
                    <a:pt x="3066" y="142"/>
                    <a:pt x="3070" y="131"/>
                    <a:pt x="3078" y="123"/>
                  </a:cubicBezTo>
                  <a:cubicBezTo>
                    <a:pt x="3099" y="87"/>
                    <a:pt x="3100" y="84"/>
                    <a:pt x="3101" y="82"/>
                  </a:cubicBezTo>
                  <a:cubicBezTo>
                    <a:pt x="3138" y="36"/>
                    <a:pt x="3139" y="23"/>
                    <a:pt x="3149" y="18"/>
                  </a:cubicBezTo>
                  <a:cubicBezTo>
                    <a:pt x="3145" y="6"/>
                    <a:pt x="3139" y="11"/>
                    <a:pt x="3136" y="19"/>
                  </a:cubicBezTo>
                  <a:close/>
                  <a:moveTo>
                    <a:pt x="3177" y="40"/>
                  </a:moveTo>
                  <a:cubicBezTo>
                    <a:pt x="3172" y="44"/>
                    <a:pt x="3174" y="55"/>
                    <a:pt x="3165" y="56"/>
                  </a:cubicBezTo>
                  <a:cubicBezTo>
                    <a:pt x="3146" y="83"/>
                    <a:pt x="3143" y="85"/>
                    <a:pt x="3143" y="90"/>
                  </a:cubicBezTo>
                  <a:cubicBezTo>
                    <a:pt x="3128" y="108"/>
                    <a:pt x="3126" y="110"/>
                    <a:pt x="3123" y="111"/>
                  </a:cubicBezTo>
                  <a:cubicBezTo>
                    <a:pt x="3100" y="150"/>
                    <a:pt x="3089" y="160"/>
                    <a:pt x="3084" y="173"/>
                  </a:cubicBezTo>
                  <a:cubicBezTo>
                    <a:pt x="3061" y="210"/>
                    <a:pt x="3060" y="214"/>
                    <a:pt x="3061" y="218"/>
                  </a:cubicBezTo>
                  <a:cubicBezTo>
                    <a:pt x="3044" y="256"/>
                    <a:pt x="3048" y="268"/>
                    <a:pt x="3040" y="270"/>
                  </a:cubicBezTo>
                  <a:cubicBezTo>
                    <a:pt x="3036" y="343"/>
                    <a:pt x="3029" y="331"/>
                    <a:pt x="3034" y="330"/>
                  </a:cubicBezTo>
                  <a:cubicBezTo>
                    <a:pt x="3039" y="292"/>
                    <a:pt x="3042" y="288"/>
                    <a:pt x="3043" y="283"/>
                  </a:cubicBezTo>
                  <a:cubicBezTo>
                    <a:pt x="3059" y="238"/>
                    <a:pt x="3058" y="231"/>
                    <a:pt x="3064" y="229"/>
                  </a:cubicBezTo>
                  <a:cubicBezTo>
                    <a:pt x="3084" y="187"/>
                    <a:pt x="3087" y="184"/>
                    <a:pt x="3089" y="179"/>
                  </a:cubicBezTo>
                  <a:cubicBezTo>
                    <a:pt x="3124" y="131"/>
                    <a:pt x="3123" y="135"/>
                    <a:pt x="3127" y="131"/>
                  </a:cubicBezTo>
                  <a:cubicBezTo>
                    <a:pt x="3145" y="105"/>
                    <a:pt x="3144" y="100"/>
                    <a:pt x="3148" y="99"/>
                  </a:cubicBezTo>
                  <a:cubicBezTo>
                    <a:pt x="3161" y="79"/>
                    <a:pt x="3163" y="77"/>
                    <a:pt x="3164" y="74"/>
                  </a:cubicBezTo>
                  <a:cubicBezTo>
                    <a:pt x="3188" y="45"/>
                    <a:pt x="3190" y="38"/>
                    <a:pt x="3196" y="34"/>
                  </a:cubicBezTo>
                  <a:cubicBezTo>
                    <a:pt x="3215" y="7"/>
                    <a:pt x="3223" y="9"/>
                    <a:pt x="3220" y="2"/>
                  </a:cubicBezTo>
                  <a:cubicBezTo>
                    <a:pt x="3209" y="3"/>
                    <a:pt x="3209" y="7"/>
                    <a:pt x="3205" y="7"/>
                  </a:cubicBezTo>
                  <a:cubicBezTo>
                    <a:pt x="3184" y="32"/>
                    <a:pt x="3182" y="37"/>
                    <a:pt x="3177" y="40"/>
                  </a:cubicBezTo>
                  <a:close/>
                  <a:moveTo>
                    <a:pt x="3014" y="80"/>
                  </a:moveTo>
                  <a:cubicBezTo>
                    <a:pt x="3011" y="54"/>
                    <a:pt x="3017" y="36"/>
                    <a:pt x="3018" y="14"/>
                  </a:cubicBezTo>
                  <a:cubicBezTo>
                    <a:pt x="3022" y="13"/>
                    <a:pt x="3019" y="6"/>
                    <a:pt x="3022" y="5"/>
                  </a:cubicBezTo>
                  <a:cubicBezTo>
                    <a:pt x="3023" y="4"/>
                    <a:pt x="3024" y="2"/>
                    <a:pt x="3025" y="0"/>
                  </a:cubicBezTo>
                  <a:cubicBezTo>
                    <a:pt x="3015" y="0"/>
                    <a:pt x="3015" y="0"/>
                    <a:pt x="3015" y="0"/>
                  </a:cubicBezTo>
                  <a:cubicBezTo>
                    <a:pt x="3012" y="6"/>
                    <a:pt x="3014" y="15"/>
                    <a:pt x="3009" y="19"/>
                  </a:cubicBezTo>
                  <a:cubicBezTo>
                    <a:pt x="3009" y="31"/>
                    <a:pt x="3009" y="44"/>
                    <a:pt x="3008" y="56"/>
                  </a:cubicBezTo>
                  <a:cubicBezTo>
                    <a:pt x="3008" y="60"/>
                    <a:pt x="3008" y="65"/>
                    <a:pt x="3009" y="69"/>
                  </a:cubicBezTo>
                  <a:cubicBezTo>
                    <a:pt x="3010" y="73"/>
                    <a:pt x="3007" y="82"/>
                    <a:pt x="3014" y="80"/>
                  </a:cubicBezTo>
                  <a:close/>
                  <a:moveTo>
                    <a:pt x="2154" y="176"/>
                  </a:moveTo>
                  <a:cubicBezTo>
                    <a:pt x="2152" y="182"/>
                    <a:pt x="2146" y="191"/>
                    <a:pt x="2153" y="194"/>
                  </a:cubicBezTo>
                  <a:cubicBezTo>
                    <a:pt x="2159" y="188"/>
                    <a:pt x="2164" y="180"/>
                    <a:pt x="2169" y="171"/>
                  </a:cubicBezTo>
                  <a:cubicBezTo>
                    <a:pt x="2175" y="150"/>
                    <a:pt x="2180" y="133"/>
                    <a:pt x="2186" y="119"/>
                  </a:cubicBezTo>
                  <a:cubicBezTo>
                    <a:pt x="2187" y="111"/>
                    <a:pt x="2188" y="103"/>
                    <a:pt x="2192" y="94"/>
                  </a:cubicBezTo>
                  <a:cubicBezTo>
                    <a:pt x="2190" y="89"/>
                    <a:pt x="2193" y="91"/>
                    <a:pt x="2194" y="85"/>
                  </a:cubicBezTo>
                  <a:cubicBezTo>
                    <a:pt x="2196" y="81"/>
                    <a:pt x="2197" y="76"/>
                    <a:pt x="2199" y="71"/>
                  </a:cubicBezTo>
                  <a:cubicBezTo>
                    <a:pt x="2200" y="47"/>
                    <a:pt x="2202" y="27"/>
                    <a:pt x="2205" y="0"/>
                  </a:cubicBezTo>
                  <a:cubicBezTo>
                    <a:pt x="2197" y="0"/>
                    <a:pt x="2197" y="0"/>
                    <a:pt x="2197" y="0"/>
                  </a:cubicBezTo>
                  <a:cubicBezTo>
                    <a:pt x="2196" y="4"/>
                    <a:pt x="2196" y="9"/>
                    <a:pt x="2195" y="13"/>
                  </a:cubicBezTo>
                  <a:cubicBezTo>
                    <a:pt x="2197" y="21"/>
                    <a:pt x="2191" y="35"/>
                    <a:pt x="2194" y="40"/>
                  </a:cubicBezTo>
                  <a:cubicBezTo>
                    <a:pt x="2195" y="41"/>
                    <a:pt x="2191" y="42"/>
                    <a:pt x="2191" y="41"/>
                  </a:cubicBezTo>
                  <a:cubicBezTo>
                    <a:pt x="2191" y="46"/>
                    <a:pt x="2192" y="50"/>
                    <a:pt x="2192" y="55"/>
                  </a:cubicBezTo>
                  <a:cubicBezTo>
                    <a:pt x="2192" y="55"/>
                    <a:pt x="2189" y="55"/>
                    <a:pt x="2189" y="57"/>
                  </a:cubicBezTo>
                  <a:cubicBezTo>
                    <a:pt x="2189" y="57"/>
                    <a:pt x="2191" y="58"/>
                    <a:pt x="2191" y="59"/>
                  </a:cubicBezTo>
                  <a:cubicBezTo>
                    <a:pt x="2191" y="62"/>
                    <a:pt x="2192" y="64"/>
                    <a:pt x="2190" y="68"/>
                  </a:cubicBezTo>
                  <a:cubicBezTo>
                    <a:pt x="2187" y="76"/>
                    <a:pt x="2186" y="89"/>
                    <a:pt x="2181" y="93"/>
                  </a:cubicBezTo>
                  <a:cubicBezTo>
                    <a:pt x="2185" y="94"/>
                    <a:pt x="2179" y="102"/>
                    <a:pt x="2179" y="106"/>
                  </a:cubicBezTo>
                  <a:cubicBezTo>
                    <a:pt x="2181" y="109"/>
                    <a:pt x="2179" y="114"/>
                    <a:pt x="2177" y="119"/>
                  </a:cubicBezTo>
                  <a:cubicBezTo>
                    <a:pt x="2171" y="131"/>
                    <a:pt x="2167" y="145"/>
                    <a:pt x="2163" y="160"/>
                  </a:cubicBezTo>
                  <a:cubicBezTo>
                    <a:pt x="2162" y="164"/>
                    <a:pt x="2159" y="164"/>
                    <a:pt x="2158" y="168"/>
                  </a:cubicBezTo>
                  <a:cubicBezTo>
                    <a:pt x="2157" y="171"/>
                    <a:pt x="2157" y="176"/>
                    <a:pt x="2154" y="176"/>
                  </a:cubicBezTo>
                  <a:close/>
                  <a:moveTo>
                    <a:pt x="2311" y="845"/>
                  </a:moveTo>
                  <a:cubicBezTo>
                    <a:pt x="2314" y="849"/>
                    <a:pt x="2316" y="854"/>
                    <a:pt x="2323" y="858"/>
                  </a:cubicBezTo>
                  <a:cubicBezTo>
                    <a:pt x="2344" y="898"/>
                    <a:pt x="2346" y="909"/>
                    <a:pt x="2357" y="917"/>
                  </a:cubicBezTo>
                  <a:cubicBezTo>
                    <a:pt x="2373" y="962"/>
                    <a:pt x="2374" y="968"/>
                    <a:pt x="2379" y="974"/>
                  </a:cubicBezTo>
                  <a:cubicBezTo>
                    <a:pt x="2402" y="1039"/>
                    <a:pt x="2405" y="1045"/>
                    <a:pt x="2406" y="1052"/>
                  </a:cubicBezTo>
                  <a:cubicBezTo>
                    <a:pt x="2428" y="1117"/>
                    <a:pt x="2430" y="1124"/>
                    <a:pt x="2429" y="1131"/>
                  </a:cubicBezTo>
                  <a:cubicBezTo>
                    <a:pt x="2441" y="1178"/>
                    <a:pt x="2454" y="1182"/>
                    <a:pt x="2448" y="1190"/>
                  </a:cubicBezTo>
                  <a:cubicBezTo>
                    <a:pt x="2462" y="1236"/>
                    <a:pt x="2466" y="1242"/>
                    <a:pt x="2469" y="1249"/>
                  </a:cubicBezTo>
                  <a:cubicBezTo>
                    <a:pt x="2482" y="1291"/>
                    <a:pt x="2482" y="1294"/>
                    <a:pt x="2486" y="1297"/>
                  </a:cubicBezTo>
                  <a:cubicBezTo>
                    <a:pt x="2499" y="1333"/>
                    <a:pt x="2498" y="1340"/>
                    <a:pt x="2504" y="1345"/>
                  </a:cubicBezTo>
                  <a:cubicBezTo>
                    <a:pt x="2523" y="1391"/>
                    <a:pt x="2526" y="1397"/>
                    <a:pt x="2531" y="1403"/>
                  </a:cubicBezTo>
                  <a:cubicBezTo>
                    <a:pt x="2541" y="1435"/>
                    <a:pt x="2545" y="1437"/>
                    <a:pt x="2548" y="1440"/>
                  </a:cubicBezTo>
                  <a:cubicBezTo>
                    <a:pt x="2563" y="1473"/>
                    <a:pt x="2567" y="1475"/>
                    <a:pt x="2567" y="1479"/>
                  </a:cubicBezTo>
                  <a:cubicBezTo>
                    <a:pt x="2616" y="1536"/>
                    <a:pt x="2619" y="1537"/>
                    <a:pt x="2623" y="1537"/>
                  </a:cubicBezTo>
                  <a:cubicBezTo>
                    <a:pt x="2627" y="1538"/>
                    <a:pt x="2626" y="1536"/>
                    <a:pt x="2624" y="1535"/>
                  </a:cubicBezTo>
                  <a:cubicBezTo>
                    <a:pt x="2576" y="1476"/>
                    <a:pt x="2567" y="1471"/>
                    <a:pt x="2569" y="1465"/>
                  </a:cubicBezTo>
                  <a:cubicBezTo>
                    <a:pt x="2557" y="1435"/>
                    <a:pt x="2550" y="1434"/>
                    <a:pt x="2552" y="1430"/>
                  </a:cubicBezTo>
                  <a:cubicBezTo>
                    <a:pt x="2534" y="1388"/>
                    <a:pt x="2528" y="1383"/>
                    <a:pt x="2527" y="1377"/>
                  </a:cubicBezTo>
                  <a:cubicBezTo>
                    <a:pt x="2513" y="1348"/>
                    <a:pt x="2509" y="1345"/>
                    <a:pt x="2506" y="1342"/>
                  </a:cubicBezTo>
                  <a:cubicBezTo>
                    <a:pt x="2504" y="1319"/>
                    <a:pt x="2497" y="1314"/>
                    <a:pt x="2498" y="1307"/>
                  </a:cubicBezTo>
                  <a:cubicBezTo>
                    <a:pt x="2481" y="1279"/>
                    <a:pt x="2493" y="1274"/>
                    <a:pt x="2484" y="1272"/>
                  </a:cubicBezTo>
                  <a:cubicBezTo>
                    <a:pt x="2476" y="1250"/>
                    <a:pt x="2478" y="1244"/>
                    <a:pt x="2473" y="1238"/>
                  </a:cubicBezTo>
                  <a:cubicBezTo>
                    <a:pt x="2460" y="1192"/>
                    <a:pt x="2460" y="1189"/>
                    <a:pt x="2458" y="1186"/>
                  </a:cubicBezTo>
                  <a:cubicBezTo>
                    <a:pt x="2450" y="1144"/>
                    <a:pt x="2438" y="1140"/>
                    <a:pt x="2441" y="1133"/>
                  </a:cubicBezTo>
                  <a:cubicBezTo>
                    <a:pt x="2428" y="1087"/>
                    <a:pt x="2424" y="1075"/>
                    <a:pt x="2416" y="1064"/>
                  </a:cubicBezTo>
                  <a:cubicBezTo>
                    <a:pt x="2410" y="1041"/>
                    <a:pt x="2411" y="1035"/>
                    <a:pt x="2407" y="1030"/>
                  </a:cubicBezTo>
                  <a:cubicBezTo>
                    <a:pt x="2387" y="974"/>
                    <a:pt x="2384" y="968"/>
                    <a:pt x="2380" y="962"/>
                  </a:cubicBezTo>
                  <a:cubicBezTo>
                    <a:pt x="2366" y="915"/>
                    <a:pt x="2355" y="909"/>
                    <a:pt x="2357" y="902"/>
                  </a:cubicBezTo>
                  <a:cubicBezTo>
                    <a:pt x="2339" y="870"/>
                    <a:pt x="2335" y="867"/>
                    <a:pt x="2335" y="864"/>
                  </a:cubicBezTo>
                  <a:cubicBezTo>
                    <a:pt x="2329" y="853"/>
                    <a:pt x="2327" y="850"/>
                    <a:pt x="2322" y="847"/>
                  </a:cubicBezTo>
                  <a:close/>
                  <a:moveTo>
                    <a:pt x="2226" y="830"/>
                  </a:moveTo>
                  <a:cubicBezTo>
                    <a:pt x="2225" y="835"/>
                    <a:pt x="2237" y="841"/>
                    <a:pt x="2240" y="840"/>
                  </a:cubicBezTo>
                  <a:cubicBezTo>
                    <a:pt x="2280" y="885"/>
                    <a:pt x="2282" y="892"/>
                    <a:pt x="2288" y="898"/>
                  </a:cubicBezTo>
                  <a:cubicBezTo>
                    <a:pt x="2309" y="930"/>
                    <a:pt x="2309" y="932"/>
                    <a:pt x="2309" y="933"/>
                  </a:cubicBezTo>
                  <a:cubicBezTo>
                    <a:pt x="2324" y="964"/>
                    <a:pt x="2328" y="967"/>
                    <a:pt x="2329" y="970"/>
                  </a:cubicBezTo>
                  <a:cubicBezTo>
                    <a:pt x="2351" y="1008"/>
                    <a:pt x="2350" y="1015"/>
                    <a:pt x="2355" y="1021"/>
                  </a:cubicBezTo>
                  <a:cubicBezTo>
                    <a:pt x="2373" y="1067"/>
                    <a:pt x="2375" y="1070"/>
                    <a:pt x="2375" y="1074"/>
                  </a:cubicBezTo>
                  <a:cubicBezTo>
                    <a:pt x="2397" y="1132"/>
                    <a:pt x="2396" y="1135"/>
                    <a:pt x="2401" y="1138"/>
                  </a:cubicBezTo>
                  <a:cubicBezTo>
                    <a:pt x="2407" y="1163"/>
                    <a:pt x="2406" y="1167"/>
                    <a:pt x="2414" y="1170"/>
                  </a:cubicBezTo>
                  <a:cubicBezTo>
                    <a:pt x="2421" y="1203"/>
                    <a:pt x="2425" y="1211"/>
                    <a:pt x="2422" y="1220"/>
                  </a:cubicBezTo>
                  <a:cubicBezTo>
                    <a:pt x="2443" y="1271"/>
                    <a:pt x="2443" y="1273"/>
                    <a:pt x="2443" y="1276"/>
                  </a:cubicBezTo>
                  <a:cubicBezTo>
                    <a:pt x="2453" y="1306"/>
                    <a:pt x="2452" y="1312"/>
                    <a:pt x="2457" y="1317"/>
                  </a:cubicBezTo>
                  <a:cubicBezTo>
                    <a:pt x="2463" y="1344"/>
                    <a:pt x="2471" y="1346"/>
                    <a:pt x="2470" y="1349"/>
                  </a:cubicBezTo>
                  <a:cubicBezTo>
                    <a:pt x="2487" y="1386"/>
                    <a:pt x="2484" y="1392"/>
                    <a:pt x="2494" y="1396"/>
                  </a:cubicBezTo>
                  <a:cubicBezTo>
                    <a:pt x="2510" y="1433"/>
                    <a:pt x="2518" y="1438"/>
                    <a:pt x="2517" y="1443"/>
                  </a:cubicBezTo>
                  <a:cubicBezTo>
                    <a:pt x="2533" y="1461"/>
                    <a:pt x="2535" y="1463"/>
                    <a:pt x="2536" y="1466"/>
                  </a:cubicBezTo>
                  <a:cubicBezTo>
                    <a:pt x="2554" y="1485"/>
                    <a:pt x="2560" y="1493"/>
                    <a:pt x="2563" y="1489"/>
                  </a:cubicBezTo>
                  <a:cubicBezTo>
                    <a:pt x="2530" y="1445"/>
                    <a:pt x="2522" y="1441"/>
                    <a:pt x="2522" y="1436"/>
                  </a:cubicBezTo>
                  <a:cubicBezTo>
                    <a:pt x="2466" y="1320"/>
                    <a:pt x="2462" y="1316"/>
                    <a:pt x="2464" y="1311"/>
                  </a:cubicBezTo>
                  <a:cubicBezTo>
                    <a:pt x="2445" y="1263"/>
                    <a:pt x="2447" y="1258"/>
                    <a:pt x="2442" y="1254"/>
                  </a:cubicBezTo>
                  <a:cubicBezTo>
                    <a:pt x="2435" y="1229"/>
                    <a:pt x="2435" y="1227"/>
                    <a:pt x="2435" y="1224"/>
                  </a:cubicBezTo>
                  <a:cubicBezTo>
                    <a:pt x="2407" y="1143"/>
                    <a:pt x="2407" y="1133"/>
                    <a:pt x="2403" y="1124"/>
                  </a:cubicBezTo>
                  <a:cubicBezTo>
                    <a:pt x="2396" y="1104"/>
                    <a:pt x="2396" y="1099"/>
                    <a:pt x="2394" y="1094"/>
                  </a:cubicBezTo>
                  <a:cubicBezTo>
                    <a:pt x="2379" y="1056"/>
                    <a:pt x="2379" y="1054"/>
                    <a:pt x="2377" y="1052"/>
                  </a:cubicBezTo>
                  <a:cubicBezTo>
                    <a:pt x="2362" y="1018"/>
                    <a:pt x="2360" y="1013"/>
                    <a:pt x="2359" y="1008"/>
                  </a:cubicBezTo>
                  <a:cubicBezTo>
                    <a:pt x="2322" y="939"/>
                    <a:pt x="2316" y="929"/>
                    <a:pt x="2311" y="919"/>
                  </a:cubicBezTo>
                  <a:cubicBezTo>
                    <a:pt x="2268" y="860"/>
                    <a:pt x="2269" y="857"/>
                    <a:pt x="2267" y="855"/>
                  </a:cubicBezTo>
                  <a:cubicBezTo>
                    <a:pt x="2242" y="833"/>
                    <a:pt x="2236" y="829"/>
                    <a:pt x="2230" y="825"/>
                  </a:cubicBezTo>
                  <a:cubicBezTo>
                    <a:pt x="2215" y="829"/>
                    <a:pt x="2217" y="829"/>
                    <a:pt x="2219" y="829"/>
                  </a:cubicBezTo>
                  <a:close/>
                  <a:moveTo>
                    <a:pt x="3510" y="16"/>
                  </a:moveTo>
                  <a:cubicBezTo>
                    <a:pt x="3524" y="18"/>
                    <a:pt x="3535" y="22"/>
                    <a:pt x="3546" y="27"/>
                  </a:cubicBezTo>
                  <a:cubicBezTo>
                    <a:pt x="3580" y="42"/>
                    <a:pt x="3582" y="38"/>
                    <a:pt x="3584" y="42"/>
                  </a:cubicBezTo>
                  <a:cubicBezTo>
                    <a:pt x="3618" y="52"/>
                    <a:pt x="3623" y="54"/>
                    <a:pt x="3628" y="56"/>
                  </a:cubicBezTo>
                  <a:cubicBezTo>
                    <a:pt x="3702" y="78"/>
                    <a:pt x="3712" y="88"/>
                    <a:pt x="3727" y="91"/>
                  </a:cubicBezTo>
                  <a:cubicBezTo>
                    <a:pt x="3785" y="120"/>
                    <a:pt x="3787" y="122"/>
                    <a:pt x="3791" y="123"/>
                  </a:cubicBezTo>
                  <a:cubicBezTo>
                    <a:pt x="3770" y="103"/>
                    <a:pt x="3762" y="105"/>
                    <a:pt x="3760" y="99"/>
                  </a:cubicBezTo>
                  <a:cubicBezTo>
                    <a:pt x="3707" y="77"/>
                    <a:pt x="3699" y="70"/>
                    <a:pt x="3688" y="67"/>
                  </a:cubicBezTo>
                  <a:cubicBezTo>
                    <a:pt x="3618" y="44"/>
                    <a:pt x="3610" y="38"/>
                    <a:pt x="3599" y="36"/>
                  </a:cubicBezTo>
                  <a:cubicBezTo>
                    <a:pt x="3547" y="17"/>
                    <a:pt x="3540" y="18"/>
                    <a:pt x="3538" y="12"/>
                  </a:cubicBezTo>
                  <a:cubicBezTo>
                    <a:pt x="3504" y="1"/>
                    <a:pt x="3503" y="1"/>
                    <a:pt x="3503" y="0"/>
                  </a:cubicBezTo>
                  <a:cubicBezTo>
                    <a:pt x="3495" y="8"/>
                    <a:pt x="3505" y="9"/>
                    <a:pt x="3510" y="16"/>
                  </a:cubicBezTo>
                  <a:close/>
                  <a:moveTo>
                    <a:pt x="3427" y="20"/>
                  </a:moveTo>
                  <a:cubicBezTo>
                    <a:pt x="3431" y="23"/>
                    <a:pt x="3439" y="22"/>
                    <a:pt x="3441" y="28"/>
                  </a:cubicBezTo>
                  <a:cubicBezTo>
                    <a:pt x="3472" y="49"/>
                    <a:pt x="3482" y="47"/>
                    <a:pt x="3484" y="53"/>
                  </a:cubicBezTo>
                  <a:cubicBezTo>
                    <a:pt x="3561" y="81"/>
                    <a:pt x="3567" y="88"/>
                    <a:pt x="3580" y="88"/>
                  </a:cubicBezTo>
                  <a:cubicBezTo>
                    <a:pt x="3610" y="99"/>
                    <a:pt x="3608" y="105"/>
                    <a:pt x="3614" y="103"/>
                  </a:cubicBezTo>
                  <a:cubicBezTo>
                    <a:pt x="3673" y="129"/>
                    <a:pt x="3682" y="128"/>
                    <a:pt x="3686" y="133"/>
                  </a:cubicBezTo>
                  <a:cubicBezTo>
                    <a:pt x="3728" y="150"/>
                    <a:pt x="3736" y="150"/>
                    <a:pt x="3738" y="156"/>
                  </a:cubicBezTo>
                  <a:cubicBezTo>
                    <a:pt x="3766" y="171"/>
                    <a:pt x="3768" y="173"/>
                    <a:pt x="3770" y="175"/>
                  </a:cubicBezTo>
                  <a:cubicBezTo>
                    <a:pt x="3815" y="218"/>
                    <a:pt x="3820" y="221"/>
                    <a:pt x="3824" y="226"/>
                  </a:cubicBezTo>
                  <a:cubicBezTo>
                    <a:pt x="3840" y="232"/>
                    <a:pt x="3826" y="226"/>
                    <a:pt x="3823" y="217"/>
                  </a:cubicBezTo>
                  <a:cubicBezTo>
                    <a:pt x="3809" y="197"/>
                    <a:pt x="3803" y="200"/>
                    <a:pt x="3804" y="195"/>
                  </a:cubicBezTo>
                  <a:cubicBezTo>
                    <a:pt x="3780" y="170"/>
                    <a:pt x="3772" y="173"/>
                    <a:pt x="3772" y="166"/>
                  </a:cubicBezTo>
                  <a:cubicBezTo>
                    <a:pt x="3732" y="139"/>
                    <a:pt x="3725" y="141"/>
                    <a:pt x="3724" y="135"/>
                  </a:cubicBezTo>
                  <a:cubicBezTo>
                    <a:pt x="3672" y="119"/>
                    <a:pt x="3670" y="114"/>
                    <a:pt x="3665" y="113"/>
                  </a:cubicBezTo>
                  <a:cubicBezTo>
                    <a:pt x="3622" y="94"/>
                    <a:pt x="3612" y="93"/>
                    <a:pt x="3607" y="88"/>
                  </a:cubicBezTo>
                  <a:cubicBezTo>
                    <a:pt x="3553" y="69"/>
                    <a:pt x="3545" y="69"/>
                    <a:pt x="3539" y="65"/>
                  </a:cubicBezTo>
                  <a:cubicBezTo>
                    <a:pt x="3500" y="46"/>
                    <a:pt x="3489" y="45"/>
                    <a:pt x="3481" y="40"/>
                  </a:cubicBezTo>
                  <a:cubicBezTo>
                    <a:pt x="3448" y="23"/>
                    <a:pt x="3449" y="17"/>
                    <a:pt x="3444" y="19"/>
                  </a:cubicBezTo>
                  <a:cubicBezTo>
                    <a:pt x="3422" y="2"/>
                    <a:pt x="3421" y="1"/>
                    <a:pt x="3421" y="0"/>
                  </a:cubicBezTo>
                  <a:close/>
                  <a:moveTo>
                    <a:pt x="2120" y="152"/>
                  </a:moveTo>
                  <a:cubicBezTo>
                    <a:pt x="2122" y="149"/>
                    <a:pt x="2127" y="152"/>
                    <a:pt x="2126" y="145"/>
                  </a:cubicBezTo>
                  <a:cubicBezTo>
                    <a:pt x="2128" y="141"/>
                    <a:pt x="2129" y="136"/>
                    <a:pt x="2130" y="132"/>
                  </a:cubicBezTo>
                  <a:cubicBezTo>
                    <a:pt x="2133" y="135"/>
                    <a:pt x="2137" y="123"/>
                    <a:pt x="2133" y="124"/>
                  </a:cubicBezTo>
                  <a:cubicBezTo>
                    <a:pt x="2133" y="119"/>
                    <a:pt x="2138" y="121"/>
                    <a:pt x="2138" y="114"/>
                  </a:cubicBezTo>
                  <a:cubicBezTo>
                    <a:pt x="2137" y="106"/>
                    <a:pt x="2141" y="96"/>
                    <a:pt x="2144" y="86"/>
                  </a:cubicBezTo>
                  <a:cubicBezTo>
                    <a:pt x="2144" y="69"/>
                    <a:pt x="2149" y="48"/>
                    <a:pt x="2154" y="28"/>
                  </a:cubicBezTo>
                  <a:cubicBezTo>
                    <a:pt x="2152" y="20"/>
                    <a:pt x="2156" y="9"/>
                    <a:pt x="2156" y="0"/>
                  </a:cubicBezTo>
                  <a:cubicBezTo>
                    <a:pt x="2146" y="0"/>
                    <a:pt x="2146" y="0"/>
                    <a:pt x="2146" y="0"/>
                  </a:cubicBezTo>
                  <a:cubicBezTo>
                    <a:pt x="2146" y="12"/>
                    <a:pt x="2145" y="24"/>
                    <a:pt x="2146" y="35"/>
                  </a:cubicBezTo>
                  <a:cubicBezTo>
                    <a:pt x="2140" y="38"/>
                    <a:pt x="2145" y="45"/>
                    <a:pt x="2140" y="53"/>
                  </a:cubicBezTo>
                  <a:cubicBezTo>
                    <a:pt x="2143" y="59"/>
                    <a:pt x="2137" y="69"/>
                    <a:pt x="2135" y="77"/>
                  </a:cubicBezTo>
                  <a:cubicBezTo>
                    <a:pt x="2143" y="79"/>
                    <a:pt x="2129" y="83"/>
                    <a:pt x="2136" y="84"/>
                  </a:cubicBezTo>
                  <a:cubicBezTo>
                    <a:pt x="2134" y="88"/>
                    <a:pt x="2133" y="92"/>
                    <a:pt x="2132" y="96"/>
                  </a:cubicBezTo>
                  <a:cubicBezTo>
                    <a:pt x="2127" y="106"/>
                    <a:pt x="2131" y="111"/>
                    <a:pt x="2127" y="120"/>
                  </a:cubicBezTo>
                  <a:cubicBezTo>
                    <a:pt x="2126" y="127"/>
                    <a:pt x="2123" y="131"/>
                    <a:pt x="2120" y="136"/>
                  </a:cubicBezTo>
                  <a:cubicBezTo>
                    <a:pt x="2119" y="142"/>
                    <a:pt x="2114" y="150"/>
                    <a:pt x="2120" y="152"/>
                  </a:cubicBezTo>
                  <a:close/>
                  <a:moveTo>
                    <a:pt x="3473" y="21"/>
                  </a:moveTo>
                  <a:cubicBezTo>
                    <a:pt x="3474" y="26"/>
                    <a:pt x="3481" y="23"/>
                    <a:pt x="3482" y="27"/>
                  </a:cubicBezTo>
                  <a:cubicBezTo>
                    <a:pt x="3525" y="42"/>
                    <a:pt x="3529" y="41"/>
                    <a:pt x="3529" y="43"/>
                  </a:cubicBezTo>
                  <a:cubicBezTo>
                    <a:pt x="3556" y="50"/>
                    <a:pt x="3560" y="53"/>
                    <a:pt x="3565" y="54"/>
                  </a:cubicBezTo>
                  <a:cubicBezTo>
                    <a:pt x="3587" y="59"/>
                    <a:pt x="3590" y="63"/>
                    <a:pt x="3596" y="63"/>
                  </a:cubicBezTo>
                  <a:cubicBezTo>
                    <a:pt x="3658" y="81"/>
                    <a:pt x="3665" y="83"/>
                    <a:pt x="3672" y="84"/>
                  </a:cubicBezTo>
                  <a:cubicBezTo>
                    <a:pt x="3705" y="94"/>
                    <a:pt x="3704" y="100"/>
                    <a:pt x="3710" y="98"/>
                  </a:cubicBezTo>
                  <a:cubicBezTo>
                    <a:pt x="3741" y="113"/>
                    <a:pt x="3750" y="122"/>
                    <a:pt x="3762" y="128"/>
                  </a:cubicBezTo>
                  <a:cubicBezTo>
                    <a:pt x="3734" y="106"/>
                    <a:pt x="3735" y="102"/>
                    <a:pt x="3732" y="101"/>
                  </a:cubicBezTo>
                  <a:cubicBezTo>
                    <a:pt x="3703" y="87"/>
                    <a:pt x="3695" y="86"/>
                    <a:pt x="3691" y="80"/>
                  </a:cubicBezTo>
                  <a:cubicBezTo>
                    <a:pt x="3643" y="67"/>
                    <a:pt x="3634" y="68"/>
                    <a:pt x="3631" y="63"/>
                  </a:cubicBezTo>
                  <a:cubicBezTo>
                    <a:pt x="3595" y="53"/>
                    <a:pt x="3580" y="51"/>
                    <a:pt x="3566" y="45"/>
                  </a:cubicBezTo>
                  <a:cubicBezTo>
                    <a:pt x="3521" y="29"/>
                    <a:pt x="3512" y="29"/>
                    <a:pt x="3506" y="25"/>
                  </a:cubicBezTo>
                  <a:cubicBezTo>
                    <a:pt x="3450" y="1"/>
                    <a:pt x="3450" y="1"/>
                    <a:pt x="3449" y="0"/>
                  </a:cubicBezTo>
                  <a:cubicBezTo>
                    <a:pt x="3460" y="14"/>
                    <a:pt x="3465" y="20"/>
                    <a:pt x="3473" y="21"/>
                  </a:cubicBezTo>
                  <a:close/>
                  <a:moveTo>
                    <a:pt x="3620" y="24"/>
                  </a:moveTo>
                  <a:cubicBezTo>
                    <a:pt x="3631" y="33"/>
                    <a:pt x="3648" y="37"/>
                    <a:pt x="3660" y="45"/>
                  </a:cubicBezTo>
                  <a:cubicBezTo>
                    <a:pt x="3693" y="63"/>
                    <a:pt x="3695" y="64"/>
                    <a:pt x="3697" y="64"/>
                  </a:cubicBezTo>
                  <a:cubicBezTo>
                    <a:pt x="3679" y="44"/>
                    <a:pt x="3672" y="47"/>
                    <a:pt x="3673" y="40"/>
                  </a:cubicBezTo>
                  <a:cubicBezTo>
                    <a:pt x="3676" y="28"/>
                    <a:pt x="3672" y="29"/>
                    <a:pt x="3670" y="27"/>
                  </a:cubicBezTo>
                  <a:cubicBezTo>
                    <a:pt x="3650" y="7"/>
                    <a:pt x="3647" y="4"/>
                    <a:pt x="3644" y="0"/>
                  </a:cubicBezTo>
                  <a:cubicBezTo>
                    <a:pt x="3635" y="4"/>
                    <a:pt x="3633" y="2"/>
                    <a:pt x="3633" y="1"/>
                  </a:cubicBezTo>
                  <a:cubicBezTo>
                    <a:pt x="3612" y="3"/>
                    <a:pt x="3615" y="4"/>
                    <a:pt x="3618" y="7"/>
                  </a:cubicBezTo>
                  <a:cubicBezTo>
                    <a:pt x="3628" y="5"/>
                    <a:pt x="3633" y="12"/>
                    <a:pt x="3636" y="12"/>
                  </a:cubicBezTo>
                  <a:cubicBezTo>
                    <a:pt x="3662" y="38"/>
                    <a:pt x="3670" y="35"/>
                    <a:pt x="3669" y="42"/>
                  </a:cubicBezTo>
                  <a:cubicBezTo>
                    <a:pt x="3626" y="22"/>
                    <a:pt x="3626" y="19"/>
                    <a:pt x="3622" y="19"/>
                  </a:cubicBezTo>
                  <a:cubicBezTo>
                    <a:pt x="3555" y="0"/>
                    <a:pt x="3555" y="0"/>
                    <a:pt x="3555" y="0"/>
                  </a:cubicBezTo>
                  <a:close/>
                  <a:moveTo>
                    <a:pt x="3212" y="33"/>
                  </a:moveTo>
                  <a:cubicBezTo>
                    <a:pt x="3206" y="33"/>
                    <a:pt x="3205" y="37"/>
                    <a:pt x="3203" y="40"/>
                  </a:cubicBezTo>
                  <a:cubicBezTo>
                    <a:pt x="3189" y="62"/>
                    <a:pt x="3182" y="63"/>
                    <a:pt x="3181" y="70"/>
                  </a:cubicBezTo>
                  <a:cubicBezTo>
                    <a:pt x="3156" y="101"/>
                    <a:pt x="3153" y="105"/>
                    <a:pt x="3149" y="110"/>
                  </a:cubicBezTo>
                  <a:cubicBezTo>
                    <a:pt x="3127" y="142"/>
                    <a:pt x="3121" y="145"/>
                    <a:pt x="3117" y="149"/>
                  </a:cubicBezTo>
                  <a:cubicBezTo>
                    <a:pt x="3095" y="182"/>
                    <a:pt x="3097" y="191"/>
                    <a:pt x="3089" y="192"/>
                  </a:cubicBezTo>
                  <a:cubicBezTo>
                    <a:pt x="3072" y="230"/>
                    <a:pt x="3070" y="235"/>
                    <a:pt x="3067" y="240"/>
                  </a:cubicBezTo>
                  <a:cubicBezTo>
                    <a:pt x="3055" y="279"/>
                    <a:pt x="3050" y="279"/>
                    <a:pt x="3052" y="285"/>
                  </a:cubicBezTo>
                  <a:cubicBezTo>
                    <a:pt x="3062" y="273"/>
                    <a:pt x="3059" y="266"/>
                    <a:pt x="3062" y="264"/>
                  </a:cubicBezTo>
                  <a:cubicBezTo>
                    <a:pt x="3091" y="212"/>
                    <a:pt x="3094" y="199"/>
                    <a:pt x="3102" y="189"/>
                  </a:cubicBezTo>
                  <a:cubicBezTo>
                    <a:pt x="3129" y="153"/>
                    <a:pt x="3131" y="147"/>
                    <a:pt x="3134" y="141"/>
                  </a:cubicBezTo>
                  <a:cubicBezTo>
                    <a:pt x="3178" y="91"/>
                    <a:pt x="3180" y="84"/>
                    <a:pt x="3184" y="79"/>
                  </a:cubicBezTo>
                  <a:cubicBezTo>
                    <a:pt x="3206" y="54"/>
                    <a:pt x="3203" y="47"/>
                    <a:pt x="3210" y="48"/>
                  </a:cubicBezTo>
                  <a:cubicBezTo>
                    <a:pt x="3230" y="23"/>
                    <a:pt x="3232" y="21"/>
                    <a:pt x="3235" y="18"/>
                  </a:cubicBezTo>
                  <a:cubicBezTo>
                    <a:pt x="3236" y="0"/>
                    <a:pt x="3236" y="0"/>
                    <a:pt x="3236" y="0"/>
                  </a:cubicBezTo>
                  <a:close/>
                  <a:moveTo>
                    <a:pt x="3233" y="56"/>
                  </a:moveTo>
                  <a:cubicBezTo>
                    <a:pt x="3233" y="58"/>
                    <a:pt x="3230" y="57"/>
                    <a:pt x="3229" y="58"/>
                  </a:cubicBezTo>
                  <a:cubicBezTo>
                    <a:pt x="3216" y="75"/>
                    <a:pt x="3212" y="85"/>
                    <a:pt x="3202" y="90"/>
                  </a:cubicBezTo>
                  <a:cubicBezTo>
                    <a:pt x="3171" y="129"/>
                    <a:pt x="3166" y="132"/>
                    <a:pt x="3164" y="137"/>
                  </a:cubicBezTo>
                  <a:cubicBezTo>
                    <a:pt x="3139" y="170"/>
                    <a:pt x="3133" y="178"/>
                    <a:pt x="3126" y="185"/>
                  </a:cubicBezTo>
                  <a:cubicBezTo>
                    <a:pt x="3100" y="228"/>
                    <a:pt x="3098" y="230"/>
                    <a:pt x="3099" y="233"/>
                  </a:cubicBezTo>
                  <a:cubicBezTo>
                    <a:pt x="3089" y="255"/>
                    <a:pt x="3084" y="261"/>
                    <a:pt x="3082" y="269"/>
                  </a:cubicBezTo>
                  <a:cubicBezTo>
                    <a:pt x="3073" y="289"/>
                    <a:pt x="3070" y="294"/>
                    <a:pt x="3071" y="301"/>
                  </a:cubicBezTo>
                  <a:cubicBezTo>
                    <a:pt x="3061" y="337"/>
                    <a:pt x="3052" y="344"/>
                    <a:pt x="3059" y="348"/>
                  </a:cubicBezTo>
                  <a:cubicBezTo>
                    <a:pt x="3069" y="311"/>
                    <a:pt x="3071" y="307"/>
                    <a:pt x="3073" y="305"/>
                  </a:cubicBezTo>
                  <a:cubicBezTo>
                    <a:pt x="3087" y="271"/>
                    <a:pt x="3088" y="268"/>
                    <a:pt x="3090" y="264"/>
                  </a:cubicBezTo>
                  <a:cubicBezTo>
                    <a:pt x="3111" y="237"/>
                    <a:pt x="3106" y="228"/>
                    <a:pt x="3109" y="226"/>
                  </a:cubicBezTo>
                  <a:cubicBezTo>
                    <a:pt x="3127" y="208"/>
                    <a:pt x="3122" y="199"/>
                    <a:pt x="3129" y="201"/>
                  </a:cubicBezTo>
                  <a:cubicBezTo>
                    <a:pt x="3162" y="155"/>
                    <a:pt x="3164" y="153"/>
                    <a:pt x="3165" y="150"/>
                  </a:cubicBezTo>
                  <a:cubicBezTo>
                    <a:pt x="3190" y="125"/>
                    <a:pt x="3187" y="118"/>
                    <a:pt x="3191" y="117"/>
                  </a:cubicBezTo>
                  <a:cubicBezTo>
                    <a:pt x="3208" y="99"/>
                    <a:pt x="3213" y="99"/>
                    <a:pt x="3214" y="94"/>
                  </a:cubicBezTo>
                  <a:cubicBezTo>
                    <a:pt x="3234" y="64"/>
                    <a:pt x="3239" y="64"/>
                    <a:pt x="3242" y="61"/>
                  </a:cubicBezTo>
                  <a:cubicBezTo>
                    <a:pt x="3259" y="28"/>
                    <a:pt x="3265" y="28"/>
                    <a:pt x="3268" y="25"/>
                  </a:cubicBezTo>
                  <a:cubicBezTo>
                    <a:pt x="3279" y="1"/>
                    <a:pt x="3279" y="1"/>
                    <a:pt x="3279" y="0"/>
                  </a:cubicBezTo>
                  <a:cubicBezTo>
                    <a:pt x="3256" y="19"/>
                    <a:pt x="3257" y="22"/>
                    <a:pt x="3257" y="25"/>
                  </a:cubicBezTo>
                  <a:cubicBezTo>
                    <a:pt x="3238" y="46"/>
                    <a:pt x="3237" y="52"/>
                    <a:pt x="3233" y="56"/>
                  </a:cubicBezTo>
                  <a:close/>
                  <a:moveTo>
                    <a:pt x="3266" y="58"/>
                  </a:moveTo>
                  <a:cubicBezTo>
                    <a:pt x="3268" y="64"/>
                    <a:pt x="3258" y="61"/>
                    <a:pt x="3262" y="69"/>
                  </a:cubicBezTo>
                  <a:cubicBezTo>
                    <a:pt x="3249" y="91"/>
                    <a:pt x="3245" y="92"/>
                    <a:pt x="3242" y="94"/>
                  </a:cubicBezTo>
                  <a:cubicBezTo>
                    <a:pt x="3222" y="121"/>
                    <a:pt x="3222" y="124"/>
                    <a:pt x="3220" y="124"/>
                  </a:cubicBezTo>
                  <a:cubicBezTo>
                    <a:pt x="3204" y="138"/>
                    <a:pt x="3209" y="147"/>
                    <a:pt x="3202" y="145"/>
                  </a:cubicBezTo>
                  <a:cubicBezTo>
                    <a:pt x="3184" y="168"/>
                    <a:pt x="3181" y="176"/>
                    <a:pt x="3176" y="182"/>
                  </a:cubicBezTo>
                  <a:cubicBezTo>
                    <a:pt x="3160" y="206"/>
                    <a:pt x="3156" y="212"/>
                    <a:pt x="3152" y="219"/>
                  </a:cubicBezTo>
                  <a:cubicBezTo>
                    <a:pt x="3130" y="247"/>
                    <a:pt x="3133" y="254"/>
                    <a:pt x="3129" y="255"/>
                  </a:cubicBezTo>
                  <a:cubicBezTo>
                    <a:pt x="3116" y="278"/>
                    <a:pt x="3117" y="283"/>
                    <a:pt x="3116" y="287"/>
                  </a:cubicBezTo>
                  <a:cubicBezTo>
                    <a:pt x="3103" y="309"/>
                    <a:pt x="3107" y="317"/>
                    <a:pt x="3103" y="318"/>
                  </a:cubicBezTo>
                  <a:cubicBezTo>
                    <a:pt x="3104" y="323"/>
                    <a:pt x="3113" y="307"/>
                    <a:pt x="3118" y="289"/>
                  </a:cubicBezTo>
                  <a:cubicBezTo>
                    <a:pt x="3132" y="263"/>
                    <a:pt x="3133" y="261"/>
                    <a:pt x="3133" y="259"/>
                  </a:cubicBezTo>
                  <a:cubicBezTo>
                    <a:pt x="3152" y="235"/>
                    <a:pt x="3156" y="227"/>
                    <a:pt x="3159" y="218"/>
                  </a:cubicBezTo>
                  <a:cubicBezTo>
                    <a:pt x="3212" y="152"/>
                    <a:pt x="3211" y="146"/>
                    <a:pt x="3215" y="144"/>
                  </a:cubicBezTo>
                  <a:cubicBezTo>
                    <a:pt x="3233" y="123"/>
                    <a:pt x="3234" y="121"/>
                    <a:pt x="3235" y="119"/>
                  </a:cubicBezTo>
                  <a:cubicBezTo>
                    <a:pt x="3276" y="61"/>
                    <a:pt x="3281" y="54"/>
                    <a:pt x="3285" y="45"/>
                  </a:cubicBezTo>
                  <a:cubicBezTo>
                    <a:pt x="3304" y="7"/>
                    <a:pt x="3306" y="3"/>
                    <a:pt x="3307" y="0"/>
                  </a:cubicBezTo>
                  <a:cubicBezTo>
                    <a:pt x="3289" y="13"/>
                    <a:pt x="3289" y="20"/>
                    <a:pt x="3288" y="25"/>
                  </a:cubicBezTo>
                  <a:close/>
                  <a:moveTo>
                    <a:pt x="3328" y="44"/>
                  </a:moveTo>
                  <a:cubicBezTo>
                    <a:pt x="3331" y="57"/>
                    <a:pt x="3320" y="58"/>
                    <a:pt x="3321" y="69"/>
                  </a:cubicBezTo>
                  <a:cubicBezTo>
                    <a:pt x="3291" y="125"/>
                    <a:pt x="3285" y="140"/>
                    <a:pt x="3274" y="151"/>
                  </a:cubicBezTo>
                  <a:cubicBezTo>
                    <a:pt x="3246" y="195"/>
                    <a:pt x="3240" y="199"/>
                    <a:pt x="3239" y="206"/>
                  </a:cubicBezTo>
                  <a:cubicBezTo>
                    <a:pt x="3207" y="239"/>
                    <a:pt x="3211" y="249"/>
                    <a:pt x="3203" y="248"/>
                  </a:cubicBezTo>
                  <a:cubicBezTo>
                    <a:pt x="3187" y="277"/>
                    <a:pt x="3183" y="280"/>
                    <a:pt x="3181" y="284"/>
                  </a:cubicBezTo>
                  <a:cubicBezTo>
                    <a:pt x="3135" y="346"/>
                    <a:pt x="3135" y="352"/>
                    <a:pt x="3131" y="356"/>
                  </a:cubicBezTo>
                  <a:cubicBezTo>
                    <a:pt x="3116" y="393"/>
                    <a:pt x="3117" y="386"/>
                    <a:pt x="3120" y="383"/>
                  </a:cubicBezTo>
                  <a:cubicBezTo>
                    <a:pt x="3155" y="333"/>
                    <a:pt x="3159" y="323"/>
                    <a:pt x="3168" y="316"/>
                  </a:cubicBezTo>
                  <a:cubicBezTo>
                    <a:pt x="3194" y="280"/>
                    <a:pt x="3194" y="276"/>
                    <a:pt x="3196" y="275"/>
                  </a:cubicBezTo>
                  <a:cubicBezTo>
                    <a:pt x="3222" y="247"/>
                    <a:pt x="3220" y="237"/>
                    <a:pt x="3226" y="235"/>
                  </a:cubicBezTo>
                  <a:cubicBezTo>
                    <a:pt x="3249" y="205"/>
                    <a:pt x="3250" y="199"/>
                    <a:pt x="3256" y="196"/>
                  </a:cubicBezTo>
                  <a:cubicBezTo>
                    <a:pt x="3279" y="168"/>
                    <a:pt x="3281" y="159"/>
                    <a:pt x="3286" y="152"/>
                  </a:cubicBezTo>
                  <a:cubicBezTo>
                    <a:pt x="3303" y="114"/>
                    <a:pt x="3312" y="117"/>
                    <a:pt x="3311" y="111"/>
                  </a:cubicBezTo>
                  <a:cubicBezTo>
                    <a:pt x="3332" y="68"/>
                    <a:pt x="3332" y="66"/>
                    <a:pt x="3332" y="64"/>
                  </a:cubicBezTo>
                  <a:cubicBezTo>
                    <a:pt x="3341" y="43"/>
                    <a:pt x="3345" y="38"/>
                    <a:pt x="3347" y="30"/>
                  </a:cubicBezTo>
                  <a:cubicBezTo>
                    <a:pt x="3353" y="4"/>
                    <a:pt x="3354" y="3"/>
                    <a:pt x="3355" y="0"/>
                  </a:cubicBezTo>
                  <a:cubicBezTo>
                    <a:pt x="3335" y="30"/>
                    <a:pt x="3335" y="40"/>
                    <a:pt x="3328" y="44"/>
                  </a:cubicBezTo>
                  <a:close/>
                  <a:moveTo>
                    <a:pt x="3306" y="46"/>
                  </a:moveTo>
                  <a:cubicBezTo>
                    <a:pt x="3299" y="56"/>
                    <a:pt x="3294" y="69"/>
                    <a:pt x="3289" y="82"/>
                  </a:cubicBezTo>
                  <a:cubicBezTo>
                    <a:pt x="3270" y="121"/>
                    <a:pt x="3264" y="120"/>
                    <a:pt x="3266" y="125"/>
                  </a:cubicBezTo>
                  <a:cubicBezTo>
                    <a:pt x="3247" y="151"/>
                    <a:pt x="3249" y="157"/>
                    <a:pt x="3247" y="159"/>
                  </a:cubicBezTo>
                  <a:cubicBezTo>
                    <a:pt x="3229" y="187"/>
                    <a:pt x="3227" y="190"/>
                    <a:pt x="3223" y="190"/>
                  </a:cubicBezTo>
                  <a:cubicBezTo>
                    <a:pt x="3198" y="226"/>
                    <a:pt x="3193" y="239"/>
                    <a:pt x="3183" y="247"/>
                  </a:cubicBezTo>
                  <a:cubicBezTo>
                    <a:pt x="3145" y="300"/>
                    <a:pt x="3145" y="309"/>
                    <a:pt x="3137" y="311"/>
                  </a:cubicBezTo>
                  <a:cubicBezTo>
                    <a:pt x="3114" y="353"/>
                    <a:pt x="3112" y="359"/>
                    <a:pt x="3108" y="364"/>
                  </a:cubicBezTo>
                  <a:cubicBezTo>
                    <a:pt x="3095" y="396"/>
                    <a:pt x="3095" y="401"/>
                    <a:pt x="3093" y="404"/>
                  </a:cubicBezTo>
                  <a:cubicBezTo>
                    <a:pt x="3091" y="418"/>
                    <a:pt x="3095" y="414"/>
                    <a:pt x="3096" y="408"/>
                  </a:cubicBezTo>
                  <a:cubicBezTo>
                    <a:pt x="3109" y="368"/>
                    <a:pt x="3117" y="366"/>
                    <a:pt x="3116" y="359"/>
                  </a:cubicBezTo>
                  <a:cubicBezTo>
                    <a:pt x="3148" y="313"/>
                    <a:pt x="3149" y="307"/>
                    <a:pt x="3154" y="304"/>
                  </a:cubicBezTo>
                  <a:cubicBezTo>
                    <a:pt x="3186" y="258"/>
                    <a:pt x="3191" y="256"/>
                    <a:pt x="3192" y="249"/>
                  </a:cubicBezTo>
                  <a:cubicBezTo>
                    <a:pt x="3234" y="190"/>
                    <a:pt x="3236" y="186"/>
                    <a:pt x="3239" y="182"/>
                  </a:cubicBezTo>
                  <a:cubicBezTo>
                    <a:pt x="3255" y="158"/>
                    <a:pt x="3264" y="150"/>
                    <a:pt x="3267" y="138"/>
                  </a:cubicBezTo>
                  <a:cubicBezTo>
                    <a:pt x="3306" y="78"/>
                    <a:pt x="3301" y="66"/>
                    <a:pt x="3308" y="66"/>
                  </a:cubicBezTo>
                  <a:cubicBezTo>
                    <a:pt x="3324" y="32"/>
                    <a:pt x="3322" y="26"/>
                    <a:pt x="3325" y="25"/>
                  </a:cubicBezTo>
                  <a:cubicBezTo>
                    <a:pt x="3322" y="0"/>
                    <a:pt x="3322" y="0"/>
                    <a:pt x="3322" y="0"/>
                  </a:cubicBezTo>
                  <a:cubicBezTo>
                    <a:pt x="3310" y="26"/>
                    <a:pt x="3313" y="33"/>
                    <a:pt x="3310" y="35"/>
                  </a:cubicBezTo>
                  <a:close/>
                  <a:moveTo>
                    <a:pt x="1833" y="144"/>
                  </a:moveTo>
                  <a:cubicBezTo>
                    <a:pt x="1834" y="148"/>
                    <a:pt x="1831" y="154"/>
                    <a:pt x="1834" y="158"/>
                  </a:cubicBezTo>
                  <a:cubicBezTo>
                    <a:pt x="1833" y="176"/>
                    <a:pt x="1836" y="192"/>
                    <a:pt x="1833" y="212"/>
                  </a:cubicBezTo>
                  <a:cubicBezTo>
                    <a:pt x="1835" y="220"/>
                    <a:pt x="1835" y="229"/>
                    <a:pt x="1835" y="238"/>
                  </a:cubicBezTo>
                  <a:cubicBezTo>
                    <a:pt x="1833" y="244"/>
                    <a:pt x="1838" y="245"/>
                    <a:pt x="1835" y="251"/>
                  </a:cubicBezTo>
                  <a:cubicBezTo>
                    <a:pt x="1841" y="253"/>
                    <a:pt x="1829" y="264"/>
                    <a:pt x="1838" y="264"/>
                  </a:cubicBezTo>
                  <a:cubicBezTo>
                    <a:pt x="1842" y="241"/>
                    <a:pt x="1841" y="220"/>
                    <a:pt x="1839" y="200"/>
                  </a:cubicBezTo>
                  <a:cubicBezTo>
                    <a:pt x="1843" y="193"/>
                    <a:pt x="1838" y="190"/>
                    <a:pt x="1842" y="183"/>
                  </a:cubicBezTo>
                  <a:cubicBezTo>
                    <a:pt x="1838" y="180"/>
                    <a:pt x="1844" y="172"/>
                    <a:pt x="1840" y="168"/>
                  </a:cubicBezTo>
                  <a:cubicBezTo>
                    <a:pt x="1842" y="156"/>
                    <a:pt x="1839" y="146"/>
                    <a:pt x="1841" y="135"/>
                  </a:cubicBezTo>
                  <a:cubicBezTo>
                    <a:pt x="1838" y="133"/>
                    <a:pt x="1840" y="132"/>
                    <a:pt x="1842" y="130"/>
                  </a:cubicBezTo>
                  <a:cubicBezTo>
                    <a:pt x="1842" y="128"/>
                    <a:pt x="1841" y="125"/>
                    <a:pt x="1839" y="123"/>
                  </a:cubicBezTo>
                  <a:cubicBezTo>
                    <a:pt x="1838" y="118"/>
                    <a:pt x="1843" y="111"/>
                    <a:pt x="1840" y="107"/>
                  </a:cubicBezTo>
                  <a:cubicBezTo>
                    <a:pt x="1841" y="96"/>
                    <a:pt x="1841" y="85"/>
                    <a:pt x="1840" y="75"/>
                  </a:cubicBezTo>
                  <a:cubicBezTo>
                    <a:pt x="1842" y="53"/>
                    <a:pt x="1847" y="28"/>
                    <a:pt x="1852" y="4"/>
                  </a:cubicBezTo>
                  <a:cubicBezTo>
                    <a:pt x="1853" y="3"/>
                    <a:pt x="1853" y="2"/>
                    <a:pt x="1853" y="0"/>
                  </a:cubicBezTo>
                  <a:cubicBezTo>
                    <a:pt x="1845" y="0"/>
                    <a:pt x="1845" y="0"/>
                    <a:pt x="1845" y="0"/>
                  </a:cubicBezTo>
                  <a:cubicBezTo>
                    <a:pt x="1842" y="19"/>
                    <a:pt x="1837" y="36"/>
                    <a:pt x="1834" y="51"/>
                  </a:cubicBezTo>
                  <a:cubicBezTo>
                    <a:pt x="1833" y="68"/>
                    <a:pt x="1832" y="87"/>
                    <a:pt x="1831" y="105"/>
                  </a:cubicBezTo>
                  <a:cubicBezTo>
                    <a:pt x="1833" y="113"/>
                    <a:pt x="1831" y="122"/>
                    <a:pt x="1833" y="130"/>
                  </a:cubicBezTo>
                  <a:cubicBezTo>
                    <a:pt x="1832" y="135"/>
                    <a:pt x="1833" y="139"/>
                    <a:pt x="1833" y="144"/>
                  </a:cubicBezTo>
                  <a:close/>
                  <a:moveTo>
                    <a:pt x="0" y="2063"/>
                  </a:moveTo>
                  <a:cubicBezTo>
                    <a:pt x="0" y="2074"/>
                    <a:pt x="0" y="2074"/>
                    <a:pt x="0" y="2074"/>
                  </a:cubicBezTo>
                  <a:cubicBezTo>
                    <a:pt x="3" y="2076"/>
                    <a:pt x="5" y="2078"/>
                    <a:pt x="8" y="2080"/>
                  </a:cubicBezTo>
                  <a:cubicBezTo>
                    <a:pt x="33" y="2102"/>
                    <a:pt x="57" y="2123"/>
                    <a:pt x="79" y="2145"/>
                  </a:cubicBezTo>
                  <a:cubicBezTo>
                    <a:pt x="83" y="2150"/>
                    <a:pt x="87" y="2155"/>
                    <a:pt x="91" y="2160"/>
                  </a:cubicBezTo>
                  <a:cubicBezTo>
                    <a:pt x="99" y="2160"/>
                    <a:pt x="99" y="2160"/>
                    <a:pt x="99" y="2160"/>
                  </a:cubicBezTo>
                  <a:cubicBezTo>
                    <a:pt x="91" y="2149"/>
                    <a:pt x="84" y="2139"/>
                    <a:pt x="73" y="2128"/>
                  </a:cubicBezTo>
                  <a:cubicBezTo>
                    <a:pt x="49" y="2106"/>
                    <a:pt x="25" y="2082"/>
                    <a:pt x="0" y="2063"/>
                  </a:cubicBezTo>
                  <a:close/>
                  <a:moveTo>
                    <a:pt x="3426" y="101"/>
                  </a:moveTo>
                  <a:cubicBezTo>
                    <a:pt x="3427" y="105"/>
                    <a:pt x="3433" y="102"/>
                    <a:pt x="3433" y="107"/>
                  </a:cubicBezTo>
                  <a:cubicBezTo>
                    <a:pt x="3466" y="129"/>
                    <a:pt x="3473" y="131"/>
                    <a:pt x="3477" y="137"/>
                  </a:cubicBezTo>
                  <a:cubicBezTo>
                    <a:pt x="3507" y="145"/>
                    <a:pt x="3507" y="155"/>
                    <a:pt x="3517" y="154"/>
                  </a:cubicBezTo>
                  <a:cubicBezTo>
                    <a:pt x="3564" y="174"/>
                    <a:pt x="3568" y="181"/>
                    <a:pt x="3578" y="180"/>
                  </a:cubicBezTo>
                  <a:cubicBezTo>
                    <a:pt x="3640" y="204"/>
                    <a:pt x="3649" y="204"/>
                    <a:pt x="3652" y="210"/>
                  </a:cubicBezTo>
                  <a:cubicBezTo>
                    <a:pt x="3735" y="234"/>
                    <a:pt x="3740" y="237"/>
                    <a:pt x="3746" y="238"/>
                  </a:cubicBezTo>
                  <a:cubicBezTo>
                    <a:pt x="3773" y="254"/>
                    <a:pt x="3787" y="255"/>
                    <a:pt x="3796" y="263"/>
                  </a:cubicBezTo>
                  <a:cubicBezTo>
                    <a:pt x="3834" y="280"/>
                    <a:pt x="3836" y="285"/>
                    <a:pt x="3840" y="287"/>
                  </a:cubicBezTo>
                  <a:cubicBezTo>
                    <a:pt x="3828" y="268"/>
                    <a:pt x="3815" y="266"/>
                    <a:pt x="3807" y="258"/>
                  </a:cubicBezTo>
                  <a:cubicBezTo>
                    <a:pt x="3762" y="240"/>
                    <a:pt x="3755" y="231"/>
                    <a:pt x="3741" y="230"/>
                  </a:cubicBezTo>
                  <a:cubicBezTo>
                    <a:pt x="3722" y="217"/>
                    <a:pt x="3714" y="217"/>
                    <a:pt x="3708" y="217"/>
                  </a:cubicBezTo>
                  <a:cubicBezTo>
                    <a:pt x="3661" y="197"/>
                    <a:pt x="3650" y="199"/>
                    <a:pt x="3645" y="195"/>
                  </a:cubicBezTo>
                  <a:cubicBezTo>
                    <a:pt x="3599" y="178"/>
                    <a:pt x="3586" y="177"/>
                    <a:pt x="3580" y="169"/>
                  </a:cubicBezTo>
                  <a:cubicBezTo>
                    <a:pt x="3514" y="144"/>
                    <a:pt x="3501" y="134"/>
                    <a:pt x="3483" y="130"/>
                  </a:cubicBezTo>
                  <a:cubicBezTo>
                    <a:pt x="3463" y="111"/>
                    <a:pt x="3458" y="112"/>
                    <a:pt x="3455" y="110"/>
                  </a:cubicBezTo>
                  <a:cubicBezTo>
                    <a:pt x="3436" y="101"/>
                    <a:pt x="3434" y="92"/>
                    <a:pt x="3425" y="90"/>
                  </a:cubicBezTo>
                  <a:cubicBezTo>
                    <a:pt x="3423" y="83"/>
                    <a:pt x="3430" y="83"/>
                    <a:pt x="3432" y="87"/>
                  </a:cubicBezTo>
                  <a:cubicBezTo>
                    <a:pt x="3449" y="100"/>
                    <a:pt x="3451" y="102"/>
                    <a:pt x="3455" y="101"/>
                  </a:cubicBezTo>
                  <a:cubicBezTo>
                    <a:pt x="3485" y="120"/>
                    <a:pt x="3492" y="126"/>
                    <a:pt x="3502" y="128"/>
                  </a:cubicBezTo>
                  <a:cubicBezTo>
                    <a:pt x="3535" y="145"/>
                    <a:pt x="3541" y="152"/>
                    <a:pt x="3552" y="153"/>
                  </a:cubicBezTo>
                  <a:cubicBezTo>
                    <a:pt x="3582" y="166"/>
                    <a:pt x="3589" y="165"/>
                    <a:pt x="3591" y="170"/>
                  </a:cubicBezTo>
                  <a:cubicBezTo>
                    <a:pt x="3647" y="181"/>
                    <a:pt x="3653" y="188"/>
                    <a:pt x="3664" y="189"/>
                  </a:cubicBezTo>
                  <a:cubicBezTo>
                    <a:pt x="3699" y="198"/>
                    <a:pt x="3710" y="200"/>
                    <a:pt x="3720" y="203"/>
                  </a:cubicBezTo>
                  <a:cubicBezTo>
                    <a:pt x="3763" y="221"/>
                    <a:pt x="3768" y="222"/>
                    <a:pt x="3774" y="223"/>
                  </a:cubicBezTo>
                  <a:cubicBezTo>
                    <a:pt x="3810" y="245"/>
                    <a:pt x="3813" y="246"/>
                    <a:pt x="3814" y="246"/>
                  </a:cubicBezTo>
                  <a:cubicBezTo>
                    <a:pt x="3799" y="228"/>
                    <a:pt x="3790" y="229"/>
                    <a:pt x="3787" y="222"/>
                  </a:cubicBezTo>
                  <a:cubicBezTo>
                    <a:pt x="3747" y="202"/>
                    <a:pt x="3743" y="201"/>
                    <a:pt x="3739" y="201"/>
                  </a:cubicBezTo>
                  <a:cubicBezTo>
                    <a:pt x="3695" y="187"/>
                    <a:pt x="3682" y="182"/>
                    <a:pt x="3664" y="183"/>
                  </a:cubicBezTo>
                  <a:cubicBezTo>
                    <a:pt x="3625" y="169"/>
                    <a:pt x="3620" y="165"/>
                    <a:pt x="3617" y="168"/>
                  </a:cubicBezTo>
                  <a:cubicBezTo>
                    <a:pt x="3539" y="138"/>
                    <a:pt x="3528" y="132"/>
                    <a:pt x="3518" y="127"/>
                  </a:cubicBezTo>
                  <a:cubicBezTo>
                    <a:pt x="3453" y="92"/>
                    <a:pt x="3452" y="89"/>
                    <a:pt x="3449" y="88"/>
                  </a:cubicBezTo>
                  <a:cubicBezTo>
                    <a:pt x="3426" y="67"/>
                    <a:pt x="3420" y="64"/>
                    <a:pt x="3415" y="62"/>
                  </a:cubicBezTo>
                  <a:cubicBezTo>
                    <a:pt x="3388" y="37"/>
                    <a:pt x="3389" y="32"/>
                    <a:pt x="3386" y="32"/>
                  </a:cubicBezTo>
                  <a:cubicBezTo>
                    <a:pt x="3402" y="34"/>
                    <a:pt x="3402" y="38"/>
                    <a:pt x="3404" y="39"/>
                  </a:cubicBezTo>
                  <a:cubicBezTo>
                    <a:pt x="3422" y="49"/>
                    <a:pt x="3421" y="55"/>
                    <a:pt x="3425" y="55"/>
                  </a:cubicBezTo>
                  <a:cubicBezTo>
                    <a:pt x="3447" y="71"/>
                    <a:pt x="3451" y="71"/>
                    <a:pt x="3451" y="75"/>
                  </a:cubicBezTo>
                  <a:cubicBezTo>
                    <a:pt x="3487" y="93"/>
                    <a:pt x="3490" y="98"/>
                    <a:pt x="3496" y="100"/>
                  </a:cubicBezTo>
                  <a:cubicBezTo>
                    <a:pt x="3542" y="119"/>
                    <a:pt x="3548" y="130"/>
                    <a:pt x="3564" y="131"/>
                  </a:cubicBezTo>
                  <a:cubicBezTo>
                    <a:pt x="3608" y="148"/>
                    <a:pt x="3621" y="146"/>
                    <a:pt x="3626" y="152"/>
                  </a:cubicBezTo>
                  <a:cubicBezTo>
                    <a:pt x="3717" y="160"/>
                    <a:pt x="3716" y="154"/>
                    <a:pt x="3710" y="155"/>
                  </a:cubicBezTo>
                  <a:cubicBezTo>
                    <a:pt x="3630" y="121"/>
                    <a:pt x="3616" y="106"/>
                    <a:pt x="3588" y="107"/>
                  </a:cubicBezTo>
                  <a:cubicBezTo>
                    <a:pt x="3522" y="77"/>
                    <a:pt x="3514" y="79"/>
                    <a:pt x="3512" y="73"/>
                  </a:cubicBezTo>
                  <a:cubicBezTo>
                    <a:pt x="3454" y="45"/>
                    <a:pt x="3444" y="40"/>
                    <a:pt x="3437" y="32"/>
                  </a:cubicBezTo>
                  <a:cubicBezTo>
                    <a:pt x="3419" y="23"/>
                    <a:pt x="3415" y="23"/>
                    <a:pt x="3416" y="19"/>
                  </a:cubicBezTo>
                  <a:cubicBezTo>
                    <a:pt x="3395" y="3"/>
                    <a:pt x="3393" y="2"/>
                    <a:pt x="3392" y="0"/>
                  </a:cubicBezTo>
                  <a:cubicBezTo>
                    <a:pt x="3358" y="12"/>
                    <a:pt x="3359" y="22"/>
                    <a:pt x="3360" y="31"/>
                  </a:cubicBezTo>
                  <a:cubicBezTo>
                    <a:pt x="3336" y="112"/>
                    <a:pt x="3336" y="117"/>
                    <a:pt x="3336" y="123"/>
                  </a:cubicBezTo>
                  <a:cubicBezTo>
                    <a:pt x="3321" y="150"/>
                    <a:pt x="3320" y="156"/>
                    <a:pt x="3317" y="159"/>
                  </a:cubicBezTo>
                  <a:cubicBezTo>
                    <a:pt x="3304" y="194"/>
                    <a:pt x="3296" y="199"/>
                    <a:pt x="3294" y="209"/>
                  </a:cubicBezTo>
                  <a:cubicBezTo>
                    <a:pt x="3283" y="219"/>
                    <a:pt x="3283" y="221"/>
                    <a:pt x="3282" y="223"/>
                  </a:cubicBezTo>
                  <a:cubicBezTo>
                    <a:pt x="3266" y="241"/>
                    <a:pt x="3269" y="250"/>
                    <a:pt x="3262" y="250"/>
                  </a:cubicBezTo>
                  <a:cubicBezTo>
                    <a:pt x="3229" y="295"/>
                    <a:pt x="3223" y="295"/>
                    <a:pt x="3221" y="299"/>
                  </a:cubicBezTo>
                  <a:cubicBezTo>
                    <a:pt x="3170" y="353"/>
                    <a:pt x="3162" y="358"/>
                    <a:pt x="3156" y="365"/>
                  </a:cubicBezTo>
                  <a:cubicBezTo>
                    <a:pt x="3137" y="388"/>
                    <a:pt x="3134" y="391"/>
                    <a:pt x="3132" y="395"/>
                  </a:cubicBezTo>
                  <a:cubicBezTo>
                    <a:pt x="3114" y="416"/>
                    <a:pt x="3113" y="418"/>
                    <a:pt x="3112" y="420"/>
                  </a:cubicBezTo>
                  <a:cubicBezTo>
                    <a:pt x="3122" y="411"/>
                    <a:pt x="3125" y="411"/>
                    <a:pt x="3126" y="408"/>
                  </a:cubicBezTo>
                  <a:cubicBezTo>
                    <a:pt x="3143" y="383"/>
                    <a:pt x="3152" y="383"/>
                    <a:pt x="3153" y="376"/>
                  </a:cubicBezTo>
                  <a:cubicBezTo>
                    <a:pt x="3211" y="324"/>
                    <a:pt x="3215" y="314"/>
                    <a:pt x="3224" y="308"/>
                  </a:cubicBezTo>
                  <a:cubicBezTo>
                    <a:pt x="3267" y="256"/>
                    <a:pt x="3271" y="256"/>
                    <a:pt x="3273" y="254"/>
                  </a:cubicBezTo>
                  <a:cubicBezTo>
                    <a:pt x="3290" y="222"/>
                    <a:pt x="3298" y="217"/>
                    <a:pt x="3300" y="208"/>
                  </a:cubicBezTo>
                  <a:cubicBezTo>
                    <a:pt x="3327" y="156"/>
                    <a:pt x="3333" y="155"/>
                    <a:pt x="3333" y="149"/>
                  </a:cubicBezTo>
                  <a:cubicBezTo>
                    <a:pt x="3360" y="77"/>
                    <a:pt x="3358" y="69"/>
                    <a:pt x="3360" y="66"/>
                  </a:cubicBezTo>
                  <a:cubicBezTo>
                    <a:pt x="3370" y="31"/>
                    <a:pt x="3365" y="21"/>
                    <a:pt x="3372" y="22"/>
                  </a:cubicBezTo>
                  <a:cubicBezTo>
                    <a:pt x="3365" y="85"/>
                    <a:pt x="3358" y="92"/>
                    <a:pt x="3362" y="97"/>
                  </a:cubicBezTo>
                  <a:cubicBezTo>
                    <a:pt x="3350" y="134"/>
                    <a:pt x="3348" y="136"/>
                    <a:pt x="3346" y="137"/>
                  </a:cubicBezTo>
                  <a:cubicBezTo>
                    <a:pt x="3335" y="157"/>
                    <a:pt x="3338" y="164"/>
                    <a:pt x="3334" y="164"/>
                  </a:cubicBezTo>
                  <a:cubicBezTo>
                    <a:pt x="3322" y="190"/>
                    <a:pt x="3320" y="192"/>
                    <a:pt x="3317" y="194"/>
                  </a:cubicBezTo>
                  <a:cubicBezTo>
                    <a:pt x="3288" y="230"/>
                    <a:pt x="3295" y="240"/>
                    <a:pt x="3289" y="240"/>
                  </a:cubicBezTo>
                  <a:cubicBezTo>
                    <a:pt x="3257" y="283"/>
                    <a:pt x="3258" y="287"/>
                    <a:pt x="3256" y="288"/>
                  </a:cubicBezTo>
                  <a:cubicBezTo>
                    <a:pt x="3239" y="311"/>
                    <a:pt x="3231" y="316"/>
                    <a:pt x="3225" y="323"/>
                  </a:cubicBezTo>
                  <a:cubicBezTo>
                    <a:pt x="3168" y="381"/>
                    <a:pt x="3169" y="385"/>
                    <a:pt x="3166" y="386"/>
                  </a:cubicBezTo>
                  <a:cubicBezTo>
                    <a:pt x="3148" y="408"/>
                    <a:pt x="3140" y="413"/>
                    <a:pt x="3136" y="421"/>
                  </a:cubicBezTo>
                  <a:cubicBezTo>
                    <a:pt x="3127" y="443"/>
                    <a:pt x="3128" y="438"/>
                    <a:pt x="3130" y="434"/>
                  </a:cubicBezTo>
                  <a:cubicBezTo>
                    <a:pt x="3153" y="408"/>
                    <a:pt x="3156" y="404"/>
                    <a:pt x="3159" y="400"/>
                  </a:cubicBezTo>
                  <a:cubicBezTo>
                    <a:pt x="3173" y="387"/>
                    <a:pt x="3177" y="383"/>
                    <a:pt x="3179" y="378"/>
                  </a:cubicBezTo>
                  <a:cubicBezTo>
                    <a:pt x="3197" y="369"/>
                    <a:pt x="3196" y="361"/>
                    <a:pt x="3202" y="359"/>
                  </a:cubicBezTo>
                  <a:cubicBezTo>
                    <a:pt x="3289" y="252"/>
                    <a:pt x="3303" y="239"/>
                    <a:pt x="3312" y="220"/>
                  </a:cubicBezTo>
                  <a:cubicBezTo>
                    <a:pt x="3339" y="180"/>
                    <a:pt x="3340" y="174"/>
                    <a:pt x="3344" y="170"/>
                  </a:cubicBezTo>
                  <a:cubicBezTo>
                    <a:pt x="3352" y="146"/>
                    <a:pt x="3355" y="145"/>
                    <a:pt x="3355" y="141"/>
                  </a:cubicBezTo>
                  <a:cubicBezTo>
                    <a:pt x="3368" y="101"/>
                    <a:pt x="3374" y="93"/>
                    <a:pt x="3374" y="81"/>
                  </a:cubicBezTo>
                  <a:cubicBezTo>
                    <a:pt x="3386" y="52"/>
                    <a:pt x="3387" y="59"/>
                    <a:pt x="3391" y="64"/>
                  </a:cubicBezTo>
                  <a:cubicBezTo>
                    <a:pt x="3383" y="109"/>
                    <a:pt x="3368" y="123"/>
                    <a:pt x="3368" y="151"/>
                  </a:cubicBezTo>
                  <a:cubicBezTo>
                    <a:pt x="3344" y="200"/>
                    <a:pt x="3339" y="213"/>
                    <a:pt x="3332" y="226"/>
                  </a:cubicBezTo>
                  <a:cubicBezTo>
                    <a:pt x="3301" y="269"/>
                    <a:pt x="3302" y="274"/>
                    <a:pt x="3301" y="278"/>
                  </a:cubicBezTo>
                  <a:cubicBezTo>
                    <a:pt x="3272" y="313"/>
                    <a:pt x="3268" y="314"/>
                    <a:pt x="3269" y="320"/>
                  </a:cubicBezTo>
                  <a:cubicBezTo>
                    <a:pt x="3225" y="362"/>
                    <a:pt x="3218" y="366"/>
                    <a:pt x="3213" y="372"/>
                  </a:cubicBezTo>
                  <a:cubicBezTo>
                    <a:pt x="3179" y="404"/>
                    <a:pt x="3178" y="407"/>
                    <a:pt x="3172" y="407"/>
                  </a:cubicBezTo>
                  <a:cubicBezTo>
                    <a:pt x="3180" y="408"/>
                    <a:pt x="3182" y="406"/>
                    <a:pt x="3185" y="404"/>
                  </a:cubicBezTo>
                  <a:cubicBezTo>
                    <a:pt x="3205" y="378"/>
                    <a:pt x="3215" y="382"/>
                    <a:pt x="3214" y="376"/>
                  </a:cubicBezTo>
                  <a:cubicBezTo>
                    <a:pt x="3265" y="334"/>
                    <a:pt x="3267" y="327"/>
                    <a:pt x="3271" y="322"/>
                  </a:cubicBezTo>
                  <a:cubicBezTo>
                    <a:pt x="3306" y="287"/>
                    <a:pt x="3304" y="280"/>
                    <a:pt x="3307" y="278"/>
                  </a:cubicBezTo>
                  <a:cubicBezTo>
                    <a:pt x="3333" y="243"/>
                    <a:pt x="3332" y="237"/>
                    <a:pt x="3337" y="236"/>
                  </a:cubicBezTo>
                  <a:cubicBezTo>
                    <a:pt x="3353" y="204"/>
                    <a:pt x="3355" y="198"/>
                    <a:pt x="3358" y="193"/>
                  </a:cubicBezTo>
                  <a:cubicBezTo>
                    <a:pt x="3386" y="121"/>
                    <a:pt x="3383" y="114"/>
                    <a:pt x="3385" y="113"/>
                  </a:cubicBezTo>
                  <a:cubicBezTo>
                    <a:pt x="3391" y="93"/>
                    <a:pt x="3387" y="87"/>
                    <a:pt x="3395" y="88"/>
                  </a:cubicBezTo>
                  <a:cubicBezTo>
                    <a:pt x="3390" y="147"/>
                    <a:pt x="3384" y="146"/>
                    <a:pt x="3386" y="152"/>
                  </a:cubicBezTo>
                  <a:cubicBezTo>
                    <a:pt x="3369" y="209"/>
                    <a:pt x="3374" y="218"/>
                    <a:pt x="3367" y="217"/>
                  </a:cubicBezTo>
                  <a:cubicBezTo>
                    <a:pt x="3331" y="288"/>
                    <a:pt x="3323" y="301"/>
                    <a:pt x="3317" y="314"/>
                  </a:cubicBezTo>
                  <a:cubicBezTo>
                    <a:pt x="3296" y="336"/>
                    <a:pt x="3293" y="336"/>
                    <a:pt x="3294" y="340"/>
                  </a:cubicBezTo>
                  <a:cubicBezTo>
                    <a:pt x="3283" y="348"/>
                    <a:pt x="3285" y="351"/>
                    <a:pt x="3284" y="351"/>
                  </a:cubicBezTo>
                  <a:cubicBezTo>
                    <a:pt x="3230" y="404"/>
                    <a:pt x="3232" y="418"/>
                    <a:pt x="3221" y="421"/>
                  </a:cubicBezTo>
                  <a:cubicBezTo>
                    <a:pt x="3201" y="467"/>
                    <a:pt x="3193" y="468"/>
                    <a:pt x="3195" y="476"/>
                  </a:cubicBezTo>
                  <a:cubicBezTo>
                    <a:pt x="3185" y="499"/>
                    <a:pt x="3182" y="502"/>
                    <a:pt x="3186" y="503"/>
                  </a:cubicBezTo>
                  <a:cubicBezTo>
                    <a:pt x="3209" y="452"/>
                    <a:pt x="3220" y="442"/>
                    <a:pt x="3224" y="428"/>
                  </a:cubicBezTo>
                  <a:cubicBezTo>
                    <a:pt x="3273" y="375"/>
                    <a:pt x="3279" y="367"/>
                    <a:pt x="3287" y="360"/>
                  </a:cubicBezTo>
                  <a:cubicBezTo>
                    <a:pt x="3305" y="342"/>
                    <a:pt x="3305" y="338"/>
                    <a:pt x="3307" y="337"/>
                  </a:cubicBezTo>
                  <a:cubicBezTo>
                    <a:pt x="3348" y="283"/>
                    <a:pt x="3350" y="279"/>
                    <a:pt x="3351" y="272"/>
                  </a:cubicBezTo>
                  <a:cubicBezTo>
                    <a:pt x="3379" y="229"/>
                    <a:pt x="3374" y="220"/>
                    <a:pt x="3378" y="218"/>
                  </a:cubicBezTo>
                  <a:cubicBezTo>
                    <a:pt x="3386" y="191"/>
                    <a:pt x="3387" y="187"/>
                    <a:pt x="3390" y="184"/>
                  </a:cubicBezTo>
                  <a:cubicBezTo>
                    <a:pt x="3406" y="145"/>
                    <a:pt x="3399" y="145"/>
                    <a:pt x="3404" y="153"/>
                  </a:cubicBezTo>
                  <a:cubicBezTo>
                    <a:pt x="3399" y="178"/>
                    <a:pt x="3398" y="180"/>
                    <a:pt x="3397" y="182"/>
                  </a:cubicBezTo>
                  <a:cubicBezTo>
                    <a:pt x="3387" y="219"/>
                    <a:pt x="3380" y="234"/>
                    <a:pt x="3376" y="251"/>
                  </a:cubicBezTo>
                  <a:cubicBezTo>
                    <a:pt x="3369" y="261"/>
                    <a:pt x="3370" y="263"/>
                    <a:pt x="3370" y="264"/>
                  </a:cubicBezTo>
                  <a:cubicBezTo>
                    <a:pt x="3349" y="302"/>
                    <a:pt x="3350" y="312"/>
                    <a:pt x="3343" y="317"/>
                  </a:cubicBezTo>
                  <a:cubicBezTo>
                    <a:pt x="3329" y="342"/>
                    <a:pt x="3327" y="345"/>
                    <a:pt x="3326" y="348"/>
                  </a:cubicBezTo>
                  <a:cubicBezTo>
                    <a:pt x="3309" y="373"/>
                    <a:pt x="3306" y="375"/>
                    <a:pt x="3306" y="380"/>
                  </a:cubicBezTo>
                  <a:cubicBezTo>
                    <a:pt x="3279" y="409"/>
                    <a:pt x="3279" y="415"/>
                    <a:pt x="3276" y="418"/>
                  </a:cubicBezTo>
                  <a:cubicBezTo>
                    <a:pt x="3256" y="453"/>
                    <a:pt x="3249" y="452"/>
                    <a:pt x="3250" y="459"/>
                  </a:cubicBezTo>
                  <a:cubicBezTo>
                    <a:pt x="3231" y="494"/>
                    <a:pt x="3234" y="503"/>
                    <a:pt x="3229" y="504"/>
                  </a:cubicBezTo>
                  <a:cubicBezTo>
                    <a:pt x="3228" y="556"/>
                    <a:pt x="3220" y="565"/>
                    <a:pt x="3229" y="567"/>
                  </a:cubicBezTo>
                  <a:cubicBezTo>
                    <a:pt x="3242" y="488"/>
                    <a:pt x="3247" y="481"/>
                    <a:pt x="3249" y="470"/>
                  </a:cubicBezTo>
                  <a:cubicBezTo>
                    <a:pt x="3269" y="440"/>
                    <a:pt x="3269" y="435"/>
                    <a:pt x="3275" y="435"/>
                  </a:cubicBezTo>
                  <a:cubicBezTo>
                    <a:pt x="3307" y="387"/>
                    <a:pt x="3311" y="385"/>
                    <a:pt x="3313" y="382"/>
                  </a:cubicBezTo>
                  <a:cubicBezTo>
                    <a:pt x="3339" y="343"/>
                    <a:pt x="3340" y="339"/>
                    <a:pt x="3342" y="336"/>
                  </a:cubicBezTo>
                  <a:cubicBezTo>
                    <a:pt x="3348" y="337"/>
                    <a:pt x="3342" y="339"/>
                    <a:pt x="3343" y="345"/>
                  </a:cubicBezTo>
                  <a:cubicBezTo>
                    <a:pt x="3330" y="361"/>
                    <a:pt x="3328" y="366"/>
                    <a:pt x="3327" y="372"/>
                  </a:cubicBezTo>
                  <a:cubicBezTo>
                    <a:pt x="3310" y="403"/>
                    <a:pt x="3307" y="407"/>
                    <a:pt x="3306" y="413"/>
                  </a:cubicBezTo>
                  <a:cubicBezTo>
                    <a:pt x="3272" y="477"/>
                    <a:pt x="3268" y="487"/>
                    <a:pt x="3266" y="499"/>
                  </a:cubicBezTo>
                  <a:cubicBezTo>
                    <a:pt x="3257" y="584"/>
                    <a:pt x="3258" y="602"/>
                    <a:pt x="3259" y="613"/>
                  </a:cubicBezTo>
                  <a:cubicBezTo>
                    <a:pt x="3262" y="591"/>
                    <a:pt x="3261" y="580"/>
                    <a:pt x="3260" y="569"/>
                  </a:cubicBezTo>
                  <a:cubicBezTo>
                    <a:pt x="3274" y="501"/>
                    <a:pt x="3273" y="491"/>
                    <a:pt x="3276" y="485"/>
                  </a:cubicBezTo>
                  <a:cubicBezTo>
                    <a:pt x="3286" y="463"/>
                    <a:pt x="3287" y="460"/>
                    <a:pt x="3290" y="458"/>
                  </a:cubicBezTo>
                  <a:cubicBezTo>
                    <a:pt x="3317" y="406"/>
                    <a:pt x="3319" y="398"/>
                    <a:pt x="3324" y="394"/>
                  </a:cubicBezTo>
                  <a:cubicBezTo>
                    <a:pt x="3347" y="355"/>
                    <a:pt x="3347" y="346"/>
                    <a:pt x="3354" y="342"/>
                  </a:cubicBezTo>
                  <a:cubicBezTo>
                    <a:pt x="3379" y="293"/>
                    <a:pt x="3383" y="279"/>
                    <a:pt x="3390" y="267"/>
                  </a:cubicBezTo>
                  <a:cubicBezTo>
                    <a:pt x="3402" y="242"/>
                    <a:pt x="3400" y="232"/>
                    <a:pt x="3407" y="229"/>
                  </a:cubicBezTo>
                  <a:cubicBezTo>
                    <a:pt x="3419" y="181"/>
                    <a:pt x="3415" y="173"/>
                    <a:pt x="3416" y="169"/>
                  </a:cubicBezTo>
                  <a:cubicBezTo>
                    <a:pt x="3428" y="157"/>
                    <a:pt x="3419" y="164"/>
                    <a:pt x="3420" y="174"/>
                  </a:cubicBezTo>
                  <a:cubicBezTo>
                    <a:pt x="3412" y="238"/>
                    <a:pt x="3415" y="245"/>
                    <a:pt x="3412" y="246"/>
                  </a:cubicBezTo>
                  <a:cubicBezTo>
                    <a:pt x="3399" y="288"/>
                    <a:pt x="3396" y="301"/>
                    <a:pt x="3388" y="311"/>
                  </a:cubicBezTo>
                  <a:cubicBezTo>
                    <a:pt x="3370" y="349"/>
                    <a:pt x="3371" y="354"/>
                    <a:pt x="3370" y="358"/>
                  </a:cubicBezTo>
                  <a:cubicBezTo>
                    <a:pt x="3348" y="399"/>
                    <a:pt x="3344" y="406"/>
                    <a:pt x="3341" y="415"/>
                  </a:cubicBezTo>
                  <a:cubicBezTo>
                    <a:pt x="3323" y="443"/>
                    <a:pt x="3322" y="453"/>
                    <a:pt x="3318" y="460"/>
                  </a:cubicBezTo>
                  <a:cubicBezTo>
                    <a:pt x="3302" y="501"/>
                    <a:pt x="3300" y="505"/>
                    <a:pt x="3300" y="510"/>
                  </a:cubicBezTo>
                  <a:cubicBezTo>
                    <a:pt x="3292" y="547"/>
                    <a:pt x="3289" y="556"/>
                    <a:pt x="3288" y="567"/>
                  </a:cubicBezTo>
                  <a:cubicBezTo>
                    <a:pt x="3294" y="608"/>
                    <a:pt x="3292" y="615"/>
                    <a:pt x="3298" y="613"/>
                  </a:cubicBezTo>
                  <a:cubicBezTo>
                    <a:pt x="3303" y="514"/>
                    <a:pt x="3308" y="512"/>
                    <a:pt x="3308" y="505"/>
                  </a:cubicBezTo>
                  <a:cubicBezTo>
                    <a:pt x="3321" y="471"/>
                    <a:pt x="3323" y="471"/>
                    <a:pt x="3323" y="467"/>
                  </a:cubicBezTo>
                  <a:cubicBezTo>
                    <a:pt x="3336" y="433"/>
                    <a:pt x="3345" y="427"/>
                    <a:pt x="3348" y="415"/>
                  </a:cubicBezTo>
                  <a:cubicBezTo>
                    <a:pt x="3384" y="349"/>
                    <a:pt x="3387" y="338"/>
                    <a:pt x="3392" y="329"/>
                  </a:cubicBezTo>
                  <a:cubicBezTo>
                    <a:pt x="3401" y="322"/>
                    <a:pt x="3392" y="343"/>
                    <a:pt x="3383" y="364"/>
                  </a:cubicBezTo>
                  <a:cubicBezTo>
                    <a:pt x="3368" y="400"/>
                    <a:pt x="3367" y="406"/>
                    <a:pt x="3365" y="411"/>
                  </a:cubicBezTo>
                  <a:cubicBezTo>
                    <a:pt x="3348" y="447"/>
                    <a:pt x="3349" y="456"/>
                    <a:pt x="3344" y="459"/>
                  </a:cubicBezTo>
                  <a:cubicBezTo>
                    <a:pt x="3328" y="515"/>
                    <a:pt x="3325" y="520"/>
                    <a:pt x="3325" y="528"/>
                  </a:cubicBezTo>
                  <a:cubicBezTo>
                    <a:pt x="3318" y="606"/>
                    <a:pt x="3323" y="617"/>
                    <a:pt x="3318" y="620"/>
                  </a:cubicBezTo>
                  <a:cubicBezTo>
                    <a:pt x="3332" y="669"/>
                    <a:pt x="3325" y="683"/>
                    <a:pt x="3332" y="682"/>
                  </a:cubicBezTo>
                  <a:cubicBezTo>
                    <a:pt x="3326" y="633"/>
                    <a:pt x="3325" y="621"/>
                    <a:pt x="3324" y="609"/>
                  </a:cubicBezTo>
                  <a:cubicBezTo>
                    <a:pt x="3333" y="543"/>
                    <a:pt x="3329" y="535"/>
                    <a:pt x="3330" y="532"/>
                  </a:cubicBezTo>
                  <a:cubicBezTo>
                    <a:pt x="3338" y="510"/>
                    <a:pt x="3335" y="503"/>
                    <a:pt x="3339" y="503"/>
                  </a:cubicBezTo>
                  <a:cubicBezTo>
                    <a:pt x="3360" y="438"/>
                    <a:pt x="3365" y="434"/>
                    <a:pt x="3366" y="427"/>
                  </a:cubicBezTo>
                  <a:cubicBezTo>
                    <a:pt x="3388" y="388"/>
                    <a:pt x="3385" y="376"/>
                    <a:pt x="3391" y="372"/>
                  </a:cubicBezTo>
                  <a:cubicBezTo>
                    <a:pt x="3405" y="344"/>
                    <a:pt x="3402" y="337"/>
                    <a:pt x="3406" y="336"/>
                  </a:cubicBezTo>
                  <a:cubicBezTo>
                    <a:pt x="3431" y="261"/>
                    <a:pt x="3430" y="249"/>
                    <a:pt x="3436" y="242"/>
                  </a:cubicBezTo>
                  <a:cubicBezTo>
                    <a:pt x="3440" y="222"/>
                    <a:pt x="3448" y="227"/>
                    <a:pt x="3442" y="233"/>
                  </a:cubicBezTo>
                  <a:cubicBezTo>
                    <a:pt x="3435" y="304"/>
                    <a:pt x="3435" y="312"/>
                    <a:pt x="3433" y="317"/>
                  </a:cubicBezTo>
                  <a:cubicBezTo>
                    <a:pt x="3426" y="349"/>
                    <a:pt x="3415" y="355"/>
                    <a:pt x="3417" y="373"/>
                  </a:cubicBezTo>
                  <a:cubicBezTo>
                    <a:pt x="3398" y="409"/>
                    <a:pt x="3395" y="419"/>
                    <a:pt x="3390" y="429"/>
                  </a:cubicBezTo>
                  <a:cubicBezTo>
                    <a:pt x="3374" y="468"/>
                    <a:pt x="3369" y="477"/>
                    <a:pt x="3364" y="486"/>
                  </a:cubicBezTo>
                  <a:cubicBezTo>
                    <a:pt x="3350" y="555"/>
                    <a:pt x="3342" y="561"/>
                    <a:pt x="3343" y="564"/>
                  </a:cubicBezTo>
                  <a:cubicBezTo>
                    <a:pt x="3337" y="589"/>
                    <a:pt x="3341" y="597"/>
                    <a:pt x="3336" y="597"/>
                  </a:cubicBezTo>
                  <a:cubicBezTo>
                    <a:pt x="3336" y="631"/>
                    <a:pt x="3331" y="635"/>
                    <a:pt x="3333" y="645"/>
                  </a:cubicBezTo>
                  <a:cubicBezTo>
                    <a:pt x="3351" y="557"/>
                    <a:pt x="3354" y="542"/>
                    <a:pt x="3360" y="530"/>
                  </a:cubicBezTo>
                  <a:cubicBezTo>
                    <a:pt x="3380" y="472"/>
                    <a:pt x="3380" y="468"/>
                    <a:pt x="3384" y="469"/>
                  </a:cubicBezTo>
                  <a:cubicBezTo>
                    <a:pt x="3401" y="432"/>
                    <a:pt x="3401" y="421"/>
                    <a:pt x="3407" y="415"/>
                  </a:cubicBezTo>
                  <a:cubicBezTo>
                    <a:pt x="3429" y="360"/>
                    <a:pt x="3431" y="352"/>
                    <a:pt x="3435" y="345"/>
                  </a:cubicBezTo>
                  <a:cubicBezTo>
                    <a:pt x="3442" y="313"/>
                    <a:pt x="3444" y="307"/>
                    <a:pt x="3447" y="301"/>
                  </a:cubicBezTo>
                  <a:cubicBezTo>
                    <a:pt x="3455" y="291"/>
                    <a:pt x="3449" y="295"/>
                    <a:pt x="3453" y="298"/>
                  </a:cubicBezTo>
                  <a:cubicBezTo>
                    <a:pt x="3425" y="410"/>
                    <a:pt x="3420" y="410"/>
                    <a:pt x="3422" y="416"/>
                  </a:cubicBezTo>
                  <a:cubicBezTo>
                    <a:pt x="3393" y="478"/>
                    <a:pt x="3393" y="496"/>
                    <a:pt x="3385" y="506"/>
                  </a:cubicBezTo>
                  <a:cubicBezTo>
                    <a:pt x="3370" y="564"/>
                    <a:pt x="3362" y="575"/>
                    <a:pt x="3360" y="591"/>
                  </a:cubicBezTo>
                  <a:cubicBezTo>
                    <a:pt x="3351" y="652"/>
                    <a:pt x="3352" y="666"/>
                    <a:pt x="3353" y="681"/>
                  </a:cubicBezTo>
                  <a:cubicBezTo>
                    <a:pt x="3358" y="622"/>
                    <a:pt x="3364" y="612"/>
                    <a:pt x="3363" y="597"/>
                  </a:cubicBezTo>
                  <a:cubicBezTo>
                    <a:pt x="3380" y="557"/>
                    <a:pt x="3378" y="549"/>
                    <a:pt x="3383" y="546"/>
                  </a:cubicBezTo>
                  <a:cubicBezTo>
                    <a:pt x="3402" y="483"/>
                    <a:pt x="3407" y="480"/>
                    <a:pt x="3406" y="472"/>
                  </a:cubicBezTo>
                  <a:cubicBezTo>
                    <a:pt x="3425" y="437"/>
                    <a:pt x="3422" y="430"/>
                    <a:pt x="3425" y="429"/>
                  </a:cubicBezTo>
                  <a:cubicBezTo>
                    <a:pt x="3438" y="397"/>
                    <a:pt x="3437" y="388"/>
                    <a:pt x="3442" y="384"/>
                  </a:cubicBezTo>
                  <a:cubicBezTo>
                    <a:pt x="3455" y="332"/>
                    <a:pt x="3460" y="332"/>
                    <a:pt x="3457" y="326"/>
                  </a:cubicBezTo>
                  <a:cubicBezTo>
                    <a:pt x="3463" y="349"/>
                    <a:pt x="3458" y="358"/>
                    <a:pt x="3458" y="372"/>
                  </a:cubicBezTo>
                  <a:cubicBezTo>
                    <a:pt x="3450" y="388"/>
                    <a:pt x="3451" y="393"/>
                    <a:pt x="3451" y="396"/>
                  </a:cubicBezTo>
                  <a:cubicBezTo>
                    <a:pt x="3444" y="416"/>
                    <a:pt x="3442" y="417"/>
                    <a:pt x="3442" y="421"/>
                  </a:cubicBezTo>
                  <a:cubicBezTo>
                    <a:pt x="3431" y="446"/>
                    <a:pt x="3430" y="460"/>
                    <a:pt x="3424" y="468"/>
                  </a:cubicBezTo>
                  <a:cubicBezTo>
                    <a:pt x="3407" y="509"/>
                    <a:pt x="3401" y="518"/>
                    <a:pt x="3397" y="529"/>
                  </a:cubicBezTo>
                  <a:cubicBezTo>
                    <a:pt x="3383" y="583"/>
                    <a:pt x="3376" y="592"/>
                    <a:pt x="3382" y="596"/>
                  </a:cubicBezTo>
                  <a:cubicBezTo>
                    <a:pt x="3409" y="524"/>
                    <a:pt x="3412" y="513"/>
                    <a:pt x="3417" y="504"/>
                  </a:cubicBezTo>
                  <a:cubicBezTo>
                    <a:pt x="3441" y="458"/>
                    <a:pt x="3440" y="453"/>
                    <a:pt x="3440" y="450"/>
                  </a:cubicBezTo>
                  <a:cubicBezTo>
                    <a:pt x="3457" y="405"/>
                    <a:pt x="3457" y="398"/>
                    <a:pt x="3462" y="396"/>
                  </a:cubicBezTo>
                  <a:cubicBezTo>
                    <a:pt x="3472" y="356"/>
                    <a:pt x="3467" y="344"/>
                    <a:pt x="3476" y="344"/>
                  </a:cubicBezTo>
                  <a:cubicBezTo>
                    <a:pt x="3464" y="412"/>
                    <a:pt x="3465" y="422"/>
                    <a:pt x="3460" y="426"/>
                  </a:cubicBezTo>
                  <a:cubicBezTo>
                    <a:pt x="3449" y="464"/>
                    <a:pt x="3445" y="466"/>
                    <a:pt x="3446" y="471"/>
                  </a:cubicBezTo>
                  <a:cubicBezTo>
                    <a:pt x="3438" y="502"/>
                    <a:pt x="3433" y="506"/>
                    <a:pt x="3433" y="516"/>
                  </a:cubicBezTo>
                  <a:cubicBezTo>
                    <a:pt x="3417" y="568"/>
                    <a:pt x="3415" y="576"/>
                    <a:pt x="3410" y="581"/>
                  </a:cubicBezTo>
                  <a:cubicBezTo>
                    <a:pt x="3410" y="660"/>
                    <a:pt x="3412" y="665"/>
                    <a:pt x="3412" y="672"/>
                  </a:cubicBezTo>
                  <a:cubicBezTo>
                    <a:pt x="3426" y="706"/>
                    <a:pt x="3422" y="719"/>
                    <a:pt x="3430" y="717"/>
                  </a:cubicBezTo>
                  <a:cubicBezTo>
                    <a:pt x="3420" y="681"/>
                    <a:pt x="3418" y="669"/>
                    <a:pt x="3415" y="659"/>
                  </a:cubicBezTo>
                  <a:cubicBezTo>
                    <a:pt x="3417" y="602"/>
                    <a:pt x="3414" y="595"/>
                    <a:pt x="3417" y="593"/>
                  </a:cubicBezTo>
                  <a:cubicBezTo>
                    <a:pt x="3434" y="546"/>
                    <a:pt x="3431" y="525"/>
                    <a:pt x="3442" y="515"/>
                  </a:cubicBezTo>
                  <a:cubicBezTo>
                    <a:pt x="3458" y="465"/>
                    <a:pt x="3460" y="456"/>
                    <a:pt x="3461" y="448"/>
                  </a:cubicBezTo>
                  <a:cubicBezTo>
                    <a:pt x="3477" y="411"/>
                    <a:pt x="3477" y="404"/>
                    <a:pt x="3480" y="401"/>
                  </a:cubicBezTo>
                  <a:cubicBezTo>
                    <a:pt x="3493" y="395"/>
                    <a:pt x="3485" y="406"/>
                    <a:pt x="3486" y="425"/>
                  </a:cubicBezTo>
                  <a:cubicBezTo>
                    <a:pt x="3466" y="480"/>
                    <a:pt x="3469" y="488"/>
                    <a:pt x="3464" y="490"/>
                  </a:cubicBezTo>
                  <a:cubicBezTo>
                    <a:pt x="3457" y="522"/>
                    <a:pt x="3453" y="524"/>
                    <a:pt x="3454" y="532"/>
                  </a:cubicBezTo>
                  <a:cubicBezTo>
                    <a:pt x="3444" y="561"/>
                    <a:pt x="3446" y="568"/>
                    <a:pt x="3444" y="572"/>
                  </a:cubicBezTo>
                  <a:cubicBezTo>
                    <a:pt x="3437" y="682"/>
                    <a:pt x="3434" y="691"/>
                    <a:pt x="3439" y="719"/>
                  </a:cubicBezTo>
                  <a:cubicBezTo>
                    <a:pt x="3448" y="743"/>
                    <a:pt x="3450" y="749"/>
                    <a:pt x="3457" y="750"/>
                  </a:cubicBezTo>
                  <a:cubicBezTo>
                    <a:pt x="3444" y="682"/>
                    <a:pt x="3442" y="668"/>
                    <a:pt x="3441" y="655"/>
                  </a:cubicBezTo>
                  <a:cubicBezTo>
                    <a:pt x="3449" y="616"/>
                    <a:pt x="3442" y="615"/>
                    <a:pt x="3447" y="611"/>
                  </a:cubicBezTo>
                  <a:cubicBezTo>
                    <a:pt x="3451" y="571"/>
                    <a:pt x="3456" y="564"/>
                    <a:pt x="3456" y="554"/>
                  </a:cubicBezTo>
                  <a:cubicBezTo>
                    <a:pt x="3482" y="464"/>
                    <a:pt x="3487" y="456"/>
                    <a:pt x="3488" y="446"/>
                  </a:cubicBezTo>
                  <a:cubicBezTo>
                    <a:pt x="3494" y="430"/>
                    <a:pt x="3499" y="432"/>
                    <a:pt x="3495" y="433"/>
                  </a:cubicBezTo>
                  <a:cubicBezTo>
                    <a:pt x="3483" y="507"/>
                    <a:pt x="3473" y="525"/>
                    <a:pt x="3476" y="554"/>
                  </a:cubicBezTo>
                  <a:cubicBezTo>
                    <a:pt x="3469" y="597"/>
                    <a:pt x="3466" y="612"/>
                    <a:pt x="3465" y="629"/>
                  </a:cubicBezTo>
                  <a:cubicBezTo>
                    <a:pt x="3479" y="752"/>
                    <a:pt x="3485" y="750"/>
                    <a:pt x="3485" y="755"/>
                  </a:cubicBezTo>
                  <a:cubicBezTo>
                    <a:pt x="3499" y="791"/>
                    <a:pt x="3500" y="794"/>
                    <a:pt x="3503" y="795"/>
                  </a:cubicBezTo>
                  <a:cubicBezTo>
                    <a:pt x="3492" y="758"/>
                    <a:pt x="3488" y="746"/>
                    <a:pt x="3484" y="744"/>
                  </a:cubicBezTo>
                  <a:cubicBezTo>
                    <a:pt x="3481" y="733"/>
                    <a:pt x="3481" y="729"/>
                    <a:pt x="3481" y="729"/>
                  </a:cubicBezTo>
                  <a:cubicBezTo>
                    <a:pt x="3475" y="679"/>
                    <a:pt x="3475" y="662"/>
                    <a:pt x="3473" y="646"/>
                  </a:cubicBezTo>
                  <a:cubicBezTo>
                    <a:pt x="3481" y="573"/>
                    <a:pt x="3482" y="570"/>
                    <a:pt x="3481" y="565"/>
                  </a:cubicBezTo>
                  <a:cubicBezTo>
                    <a:pt x="3488" y="543"/>
                    <a:pt x="3484" y="535"/>
                    <a:pt x="3485" y="532"/>
                  </a:cubicBezTo>
                  <a:cubicBezTo>
                    <a:pt x="3494" y="519"/>
                    <a:pt x="3487" y="532"/>
                    <a:pt x="3488" y="551"/>
                  </a:cubicBezTo>
                  <a:cubicBezTo>
                    <a:pt x="3483" y="582"/>
                    <a:pt x="3481" y="591"/>
                    <a:pt x="3481" y="600"/>
                  </a:cubicBezTo>
                  <a:cubicBezTo>
                    <a:pt x="3506" y="747"/>
                    <a:pt x="3504" y="754"/>
                    <a:pt x="3507" y="755"/>
                  </a:cubicBezTo>
                  <a:cubicBezTo>
                    <a:pt x="3522" y="799"/>
                    <a:pt x="3528" y="803"/>
                    <a:pt x="3531" y="811"/>
                  </a:cubicBezTo>
                  <a:cubicBezTo>
                    <a:pt x="3524" y="788"/>
                    <a:pt x="3521" y="783"/>
                    <a:pt x="3520" y="776"/>
                  </a:cubicBezTo>
                  <a:cubicBezTo>
                    <a:pt x="3511" y="743"/>
                    <a:pt x="3507" y="733"/>
                    <a:pt x="3503" y="723"/>
                  </a:cubicBezTo>
                  <a:cubicBezTo>
                    <a:pt x="3500" y="696"/>
                    <a:pt x="3497" y="689"/>
                    <a:pt x="3495" y="682"/>
                  </a:cubicBezTo>
                  <a:cubicBezTo>
                    <a:pt x="3491" y="631"/>
                    <a:pt x="3491" y="616"/>
                    <a:pt x="3490" y="599"/>
                  </a:cubicBezTo>
                  <a:cubicBezTo>
                    <a:pt x="3495" y="554"/>
                    <a:pt x="3495" y="550"/>
                    <a:pt x="3497" y="548"/>
                  </a:cubicBezTo>
                  <a:cubicBezTo>
                    <a:pt x="3502" y="498"/>
                    <a:pt x="3505" y="494"/>
                    <a:pt x="3506" y="489"/>
                  </a:cubicBezTo>
                  <a:cubicBezTo>
                    <a:pt x="3506" y="547"/>
                    <a:pt x="3503" y="566"/>
                    <a:pt x="3502" y="585"/>
                  </a:cubicBezTo>
                  <a:cubicBezTo>
                    <a:pt x="3515" y="692"/>
                    <a:pt x="3511" y="695"/>
                    <a:pt x="3512" y="698"/>
                  </a:cubicBezTo>
                  <a:cubicBezTo>
                    <a:pt x="3528" y="752"/>
                    <a:pt x="3532" y="765"/>
                    <a:pt x="3537" y="775"/>
                  </a:cubicBezTo>
                  <a:cubicBezTo>
                    <a:pt x="3550" y="790"/>
                    <a:pt x="3543" y="782"/>
                    <a:pt x="3539" y="771"/>
                  </a:cubicBezTo>
                  <a:cubicBezTo>
                    <a:pt x="3522" y="708"/>
                    <a:pt x="3521" y="704"/>
                    <a:pt x="3519" y="702"/>
                  </a:cubicBezTo>
                  <a:cubicBezTo>
                    <a:pt x="3511" y="634"/>
                    <a:pt x="3511" y="615"/>
                    <a:pt x="3509" y="600"/>
                  </a:cubicBezTo>
                  <a:cubicBezTo>
                    <a:pt x="3520" y="547"/>
                    <a:pt x="3511" y="533"/>
                    <a:pt x="3520" y="534"/>
                  </a:cubicBezTo>
                  <a:cubicBezTo>
                    <a:pt x="3524" y="611"/>
                    <a:pt x="3521" y="619"/>
                    <a:pt x="3526" y="619"/>
                  </a:cubicBezTo>
                  <a:cubicBezTo>
                    <a:pt x="3528" y="645"/>
                    <a:pt x="3532" y="649"/>
                    <a:pt x="3531" y="660"/>
                  </a:cubicBezTo>
                  <a:cubicBezTo>
                    <a:pt x="3556" y="737"/>
                    <a:pt x="3561" y="744"/>
                    <a:pt x="3562" y="760"/>
                  </a:cubicBezTo>
                  <a:cubicBezTo>
                    <a:pt x="3585" y="787"/>
                    <a:pt x="3582" y="784"/>
                    <a:pt x="3579" y="783"/>
                  </a:cubicBezTo>
                  <a:cubicBezTo>
                    <a:pt x="3560" y="729"/>
                    <a:pt x="3552" y="701"/>
                    <a:pt x="3543" y="672"/>
                  </a:cubicBezTo>
                  <a:cubicBezTo>
                    <a:pt x="3532" y="618"/>
                    <a:pt x="3532" y="614"/>
                    <a:pt x="3532" y="609"/>
                  </a:cubicBezTo>
                  <a:cubicBezTo>
                    <a:pt x="3535" y="597"/>
                    <a:pt x="3540" y="609"/>
                    <a:pt x="3544" y="622"/>
                  </a:cubicBezTo>
                  <a:cubicBezTo>
                    <a:pt x="3564" y="685"/>
                    <a:pt x="3567" y="689"/>
                    <a:pt x="3569" y="696"/>
                  </a:cubicBezTo>
                  <a:cubicBezTo>
                    <a:pt x="3585" y="716"/>
                    <a:pt x="3578" y="710"/>
                    <a:pt x="3575" y="700"/>
                  </a:cubicBezTo>
                  <a:cubicBezTo>
                    <a:pt x="3544" y="591"/>
                    <a:pt x="3539" y="578"/>
                    <a:pt x="3533" y="566"/>
                  </a:cubicBezTo>
                  <a:cubicBezTo>
                    <a:pt x="3524" y="501"/>
                    <a:pt x="3524" y="496"/>
                    <a:pt x="3524" y="492"/>
                  </a:cubicBezTo>
                  <a:cubicBezTo>
                    <a:pt x="3538" y="519"/>
                    <a:pt x="3540" y="534"/>
                    <a:pt x="3545" y="545"/>
                  </a:cubicBezTo>
                  <a:cubicBezTo>
                    <a:pt x="3565" y="611"/>
                    <a:pt x="3571" y="614"/>
                    <a:pt x="3572" y="622"/>
                  </a:cubicBezTo>
                  <a:cubicBezTo>
                    <a:pt x="3605" y="698"/>
                    <a:pt x="3603" y="709"/>
                    <a:pt x="3609" y="711"/>
                  </a:cubicBezTo>
                  <a:cubicBezTo>
                    <a:pt x="3621" y="744"/>
                    <a:pt x="3629" y="753"/>
                    <a:pt x="3632" y="766"/>
                  </a:cubicBezTo>
                  <a:cubicBezTo>
                    <a:pt x="3648" y="791"/>
                    <a:pt x="3648" y="793"/>
                    <a:pt x="3650" y="793"/>
                  </a:cubicBezTo>
                  <a:cubicBezTo>
                    <a:pt x="3633" y="742"/>
                    <a:pt x="3627" y="742"/>
                    <a:pt x="3626" y="738"/>
                  </a:cubicBezTo>
                  <a:cubicBezTo>
                    <a:pt x="3609" y="692"/>
                    <a:pt x="3602" y="684"/>
                    <a:pt x="3600" y="670"/>
                  </a:cubicBezTo>
                  <a:cubicBezTo>
                    <a:pt x="3573" y="591"/>
                    <a:pt x="3570" y="586"/>
                    <a:pt x="3569" y="578"/>
                  </a:cubicBezTo>
                  <a:cubicBezTo>
                    <a:pt x="3567" y="568"/>
                    <a:pt x="3571" y="572"/>
                    <a:pt x="3573" y="578"/>
                  </a:cubicBezTo>
                  <a:cubicBezTo>
                    <a:pt x="3589" y="595"/>
                    <a:pt x="3591" y="601"/>
                    <a:pt x="3593" y="607"/>
                  </a:cubicBezTo>
                  <a:cubicBezTo>
                    <a:pt x="3615" y="642"/>
                    <a:pt x="3619" y="647"/>
                    <a:pt x="3622" y="651"/>
                  </a:cubicBezTo>
                  <a:cubicBezTo>
                    <a:pt x="3682" y="757"/>
                    <a:pt x="3686" y="769"/>
                    <a:pt x="3692" y="779"/>
                  </a:cubicBezTo>
                  <a:cubicBezTo>
                    <a:pt x="3700" y="801"/>
                    <a:pt x="3701" y="805"/>
                    <a:pt x="3701" y="809"/>
                  </a:cubicBezTo>
                  <a:cubicBezTo>
                    <a:pt x="3698" y="773"/>
                    <a:pt x="3692" y="767"/>
                    <a:pt x="3689" y="758"/>
                  </a:cubicBezTo>
                  <a:cubicBezTo>
                    <a:pt x="3682" y="741"/>
                    <a:pt x="3677" y="738"/>
                    <a:pt x="3678" y="732"/>
                  </a:cubicBezTo>
                  <a:cubicBezTo>
                    <a:pt x="3657" y="683"/>
                    <a:pt x="3641" y="668"/>
                    <a:pt x="3631" y="646"/>
                  </a:cubicBezTo>
                  <a:cubicBezTo>
                    <a:pt x="3609" y="610"/>
                    <a:pt x="3605" y="606"/>
                    <a:pt x="3603" y="600"/>
                  </a:cubicBezTo>
                  <a:cubicBezTo>
                    <a:pt x="3602" y="588"/>
                    <a:pt x="3604" y="593"/>
                    <a:pt x="3605" y="598"/>
                  </a:cubicBezTo>
                  <a:cubicBezTo>
                    <a:pt x="3636" y="646"/>
                    <a:pt x="3645" y="650"/>
                    <a:pt x="3649" y="660"/>
                  </a:cubicBezTo>
                  <a:cubicBezTo>
                    <a:pt x="3683" y="718"/>
                    <a:pt x="3683" y="724"/>
                    <a:pt x="3687" y="727"/>
                  </a:cubicBezTo>
                  <a:cubicBezTo>
                    <a:pt x="3711" y="775"/>
                    <a:pt x="3709" y="785"/>
                    <a:pt x="3715" y="787"/>
                  </a:cubicBezTo>
                  <a:cubicBezTo>
                    <a:pt x="3704" y="756"/>
                    <a:pt x="3706" y="749"/>
                    <a:pt x="3703" y="748"/>
                  </a:cubicBezTo>
                  <a:cubicBezTo>
                    <a:pt x="3683" y="705"/>
                    <a:pt x="3676" y="692"/>
                    <a:pt x="3670" y="678"/>
                  </a:cubicBezTo>
                  <a:cubicBezTo>
                    <a:pt x="3642" y="629"/>
                    <a:pt x="3632" y="620"/>
                    <a:pt x="3626" y="607"/>
                  </a:cubicBezTo>
                  <a:cubicBezTo>
                    <a:pt x="3605" y="580"/>
                    <a:pt x="3601" y="579"/>
                    <a:pt x="3601" y="574"/>
                  </a:cubicBezTo>
                  <a:cubicBezTo>
                    <a:pt x="3573" y="536"/>
                    <a:pt x="3569" y="530"/>
                    <a:pt x="3565" y="524"/>
                  </a:cubicBezTo>
                  <a:cubicBezTo>
                    <a:pt x="3546" y="487"/>
                    <a:pt x="3541" y="488"/>
                    <a:pt x="3543" y="482"/>
                  </a:cubicBezTo>
                  <a:cubicBezTo>
                    <a:pt x="3536" y="457"/>
                    <a:pt x="3537" y="465"/>
                    <a:pt x="3542" y="469"/>
                  </a:cubicBezTo>
                  <a:cubicBezTo>
                    <a:pt x="3566" y="506"/>
                    <a:pt x="3571" y="510"/>
                    <a:pt x="3575" y="514"/>
                  </a:cubicBezTo>
                  <a:cubicBezTo>
                    <a:pt x="3616" y="563"/>
                    <a:pt x="3621" y="567"/>
                    <a:pt x="3623" y="575"/>
                  </a:cubicBezTo>
                  <a:cubicBezTo>
                    <a:pt x="3671" y="639"/>
                    <a:pt x="3669" y="646"/>
                    <a:pt x="3672" y="648"/>
                  </a:cubicBezTo>
                  <a:cubicBezTo>
                    <a:pt x="3691" y="678"/>
                    <a:pt x="3690" y="689"/>
                    <a:pt x="3695" y="692"/>
                  </a:cubicBezTo>
                  <a:cubicBezTo>
                    <a:pt x="3712" y="731"/>
                    <a:pt x="3709" y="741"/>
                    <a:pt x="3716" y="741"/>
                  </a:cubicBezTo>
                  <a:cubicBezTo>
                    <a:pt x="3708" y="703"/>
                    <a:pt x="3703" y="704"/>
                    <a:pt x="3704" y="698"/>
                  </a:cubicBezTo>
                  <a:cubicBezTo>
                    <a:pt x="3691" y="675"/>
                    <a:pt x="3692" y="664"/>
                    <a:pt x="3686" y="662"/>
                  </a:cubicBezTo>
                  <a:cubicBezTo>
                    <a:pt x="3670" y="620"/>
                    <a:pt x="3664" y="622"/>
                    <a:pt x="3664" y="618"/>
                  </a:cubicBezTo>
                  <a:cubicBezTo>
                    <a:pt x="3633" y="576"/>
                    <a:pt x="3635" y="569"/>
                    <a:pt x="3632" y="567"/>
                  </a:cubicBezTo>
                  <a:cubicBezTo>
                    <a:pt x="3612" y="544"/>
                    <a:pt x="3609" y="542"/>
                    <a:pt x="3608" y="538"/>
                  </a:cubicBezTo>
                  <a:cubicBezTo>
                    <a:pt x="3595" y="520"/>
                    <a:pt x="3590" y="520"/>
                    <a:pt x="3589" y="516"/>
                  </a:cubicBezTo>
                  <a:cubicBezTo>
                    <a:pt x="3575" y="485"/>
                    <a:pt x="3576" y="492"/>
                    <a:pt x="3583" y="494"/>
                  </a:cubicBezTo>
                  <a:cubicBezTo>
                    <a:pt x="3605" y="518"/>
                    <a:pt x="3612" y="530"/>
                    <a:pt x="3621" y="540"/>
                  </a:cubicBezTo>
                  <a:cubicBezTo>
                    <a:pt x="3637" y="562"/>
                    <a:pt x="3646" y="562"/>
                    <a:pt x="3647" y="571"/>
                  </a:cubicBezTo>
                  <a:cubicBezTo>
                    <a:pt x="3679" y="613"/>
                    <a:pt x="3687" y="624"/>
                    <a:pt x="3693" y="637"/>
                  </a:cubicBezTo>
                  <a:cubicBezTo>
                    <a:pt x="3722" y="683"/>
                    <a:pt x="3722" y="688"/>
                    <a:pt x="3725" y="690"/>
                  </a:cubicBezTo>
                  <a:cubicBezTo>
                    <a:pt x="3736" y="699"/>
                    <a:pt x="3730" y="697"/>
                    <a:pt x="3730" y="687"/>
                  </a:cubicBezTo>
                  <a:cubicBezTo>
                    <a:pt x="3696" y="629"/>
                    <a:pt x="3695" y="622"/>
                    <a:pt x="3690" y="618"/>
                  </a:cubicBezTo>
                  <a:cubicBezTo>
                    <a:pt x="3664" y="581"/>
                    <a:pt x="3661" y="574"/>
                    <a:pt x="3658" y="568"/>
                  </a:cubicBezTo>
                  <a:cubicBezTo>
                    <a:pt x="3624" y="530"/>
                    <a:pt x="3617" y="519"/>
                    <a:pt x="3608" y="510"/>
                  </a:cubicBezTo>
                  <a:cubicBezTo>
                    <a:pt x="3534" y="424"/>
                    <a:pt x="3528" y="418"/>
                    <a:pt x="3524" y="409"/>
                  </a:cubicBezTo>
                  <a:cubicBezTo>
                    <a:pt x="3505" y="384"/>
                    <a:pt x="3506" y="376"/>
                    <a:pt x="3500" y="376"/>
                  </a:cubicBezTo>
                  <a:cubicBezTo>
                    <a:pt x="3502" y="363"/>
                    <a:pt x="3500" y="371"/>
                    <a:pt x="3504" y="371"/>
                  </a:cubicBezTo>
                  <a:cubicBezTo>
                    <a:pt x="3530" y="404"/>
                    <a:pt x="3532" y="412"/>
                    <a:pt x="3538" y="417"/>
                  </a:cubicBezTo>
                  <a:cubicBezTo>
                    <a:pt x="3562" y="446"/>
                    <a:pt x="3566" y="447"/>
                    <a:pt x="3567" y="452"/>
                  </a:cubicBezTo>
                  <a:cubicBezTo>
                    <a:pt x="3602" y="487"/>
                    <a:pt x="3602" y="492"/>
                    <a:pt x="3607" y="493"/>
                  </a:cubicBezTo>
                  <a:cubicBezTo>
                    <a:pt x="3650" y="542"/>
                    <a:pt x="3656" y="546"/>
                    <a:pt x="3659" y="555"/>
                  </a:cubicBezTo>
                  <a:cubicBezTo>
                    <a:pt x="3706" y="616"/>
                    <a:pt x="3708" y="625"/>
                    <a:pt x="3715" y="629"/>
                  </a:cubicBezTo>
                  <a:cubicBezTo>
                    <a:pt x="3727" y="644"/>
                    <a:pt x="3724" y="639"/>
                    <a:pt x="3720" y="638"/>
                  </a:cubicBezTo>
                  <a:cubicBezTo>
                    <a:pt x="3689" y="575"/>
                    <a:pt x="3675" y="561"/>
                    <a:pt x="3663" y="546"/>
                  </a:cubicBezTo>
                  <a:cubicBezTo>
                    <a:pt x="3641" y="512"/>
                    <a:pt x="3631" y="508"/>
                    <a:pt x="3625" y="500"/>
                  </a:cubicBezTo>
                  <a:cubicBezTo>
                    <a:pt x="3592" y="468"/>
                    <a:pt x="3591" y="465"/>
                    <a:pt x="3591" y="461"/>
                  </a:cubicBezTo>
                  <a:cubicBezTo>
                    <a:pt x="3577" y="443"/>
                    <a:pt x="3570" y="445"/>
                    <a:pt x="3570" y="438"/>
                  </a:cubicBezTo>
                  <a:cubicBezTo>
                    <a:pt x="3535" y="402"/>
                    <a:pt x="3533" y="398"/>
                    <a:pt x="3532" y="393"/>
                  </a:cubicBezTo>
                  <a:cubicBezTo>
                    <a:pt x="3530" y="387"/>
                    <a:pt x="3532" y="390"/>
                    <a:pt x="3534" y="393"/>
                  </a:cubicBezTo>
                  <a:cubicBezTo>
                    <a:pt x="3549" y="412"/>
                    <a:pt x="3552" y="411"/>
                    <a:pt x="3553" y="413"/>
                  </a:cubicBezTo>
                  <a:cubicBezTo>
                    <a:pt x="3592" y="453"/>
                    <a:pt x="3594" y="455"/>
                    <a:pt x="3596" y="458"/>
                  </a:cubicBezTo>
                  <a:cubicBezTo>
                    <a:pt x="3621" y="483"/>
                    <a:pt x="3627" y="485"/>
                    <a:pt x="3631" y="491"/>
                  </a:cubicBezTo>
                  <a:cubicBezTo>
                    <a:pt x="3653" y="516"/>
                    <a:pt x="3661" y="526"/>
                    <a:pt x="3669" y="536"/>
                  </a:cubicBezTo>
                  <a:cubicBezTo>
                    <a:pt x="3710" y="588"/>
                    <a:pt x="3713" y="595"/>
                    <a:pt x="3719" y="598"/>
                  </a:cubicBezTo>
                  <a:cubicBezTo>
                    <a:pt x="3754" y="657"/>
                    <a:pt x="3756" y="665"/>
                    <a:pt x="3759" y="672"/>
                  </a:cubicBezTo>
                  <a:cubicBezTo>
                    <a:pt x="3769" y="696"/>
                    <a:pt x="3765" y="705"/>
                    <a:pt x="3770" y="704"/>
                  </a:cubicBezTo>
                  <a:cubicBezTo>
                    <a:pt x="3763" y="670"/>
                    <a:pt x="3763" y="659"/>
                    <a:pt x="3758" y="655"/>
                  </a:cubicBezTo>
                  <a:cubicBezTo>
                    <a:pt x="3722" y="590"/>
                    <a:pt x="3717" y="586"/>
                    <a:pt x="3713" y="579"/>
                  </a:cubicBezTo>
                  <a:cubicBezTo>
                    <a:pt x="3668" y="527"/>
                    <a:pt x="3671" y="520"/>
                    <a:pt x="3668" y="519"/>
                  </a:cubicBezTo>
                  <a:cubicBezTo>
                    <a:pt x="3638" y="483"/>
                    <a:pt x="3626" y="475"/>
                    <a:pt x="3618" y="463"/>
                  </a:cubicBezTo>
                  <a:cubicBezTo>
                    <a:pt x="3597" y="446"/>
                    <a:pt x="3593" y="439"/>
                    <a:pt x="3587" y="435"/>
                  </a:cubicBezTo>
                  <a:cubicBezTo>
                    <a:pt x="3544" y="388"/>
                    <a:pt x="3531" y="373"/>
                    <a:pt x="3516" y="359"/>
                  </a:cubicBezTo>
                  <a:cubicBezTo>
                    <a:pt x="3482" y="312"/>
                    <a:pt x="3483" y="307"/>
                    <a:pt x="3480" y="307"/>
                  </a:cubicBezTo>
                  <a:cubicBezTo>
                    <a:pt x="3491" y="306"/>
                    <a:pt x="3495" y="310"/>
                    <a:pt x="3498" y="315"/>
                  </a:cubicBezTo>
                  <a:cubicBezTo>
                    <a:pt x="3528" y="347"/>
                    <a:pt x="3536" y="354"/>
                    <a:pt x="3543" y="362"/>
                  </a:cubicBezTo>
                  <a:cubicBezTo>
                    <a:pt x="3574" y="381"/>
                    <a:pt x="3571" y="392"/>
                    <a:pt x="3580" y="390"/>
                  </a:cubicBezTo>
                  <a:cubicBezTo>
                    <a:pt x="3598" y="407"/>
                    <a:pt x="3606" y="414"/>
                    <a:pt x="3615" y="420"/>
                  </a:cubicBezTo>
                  <a:cubicBezTo>
                    <a:pt x="3642" y="449"/>
                    <a:pt x="3647" y="454"/>
                    <a:pt x="3650" y="457"/>
                  </a:cubicBezTo>
                  <a:cubicBezTo>
                    <a:pt x="3680" y="486"/>
                    <a:pt x="3682" y="493"/>
                    <a:pt x="3686" y="498"/>
                  </a:cubicBezTo>
                  <a:cubicBezTo>
                    <a:pt x="3724" y="544"/>
                    <a:pt x="3729" y="547"/>
                    <a:pt x="3731" y="554"/>
                  </a:cubicBezTo>
                  <a:cubicBezTo>
                    <a:pt x="3765" y="605"/>
                    <a:pt x="3771" y="607"/>
                    <a:pt x="3773" y="614"/>
                  </a:cubicBezTo>
                  <a:cubicBezTo>
                    <a:pt x="3793" y="649"/>
                    <a:pt x="3792" y="642"/>
                    <a:pt x="3790" y="637"/>
                  </a:cubicBezTo>
                  <a:cubicBezTo>
                    <a:pt x="3772" y="601"/>
                    <a:pt x="3770" y="595"/>
                    <a:pt x="3765" y="593"/>
                  </a:cubicBezTo>
                  <a:cubicBezTo>
                    <a:pt x="3747" y="556"/>
                    <a:pt x="3740" y="557"/>
                    <a:pt x="3740" y="549"/>
                  </a:cubicBezTo>
                  <a:cubicBezTo>
                    <a:pt x="3716" y="518"/>
                    <a:pt x="3713" y="513"/>
                    <a:pt x="3708" y="510"/>
                  </a:cubicBezTo>
                  <a:cubicBezTo>
                    <a:pt x="3663" y="455"/>
                    <a:pt x="3658" y="453"/>
                    <a:pt x="3656" y="448"/>
                  </a:cubicBezTo>
                  <a:cubicBezTo>
                    <a:pt x="3639" y="433"/>
                    <a:pt x="3635" y="430"/>
                    <a:pt x="3631" y="428"/>
                  </a:cubicBezTo>
                  <a:cubicBezTo>
                    <a:pt x="3606" y="403"/>
                    <a:pt x="3605" y="400"/>
                    <a:pt x="3602" y="399"/>
                  </a:cubicBezTo>
                  <a:cubicBezTo>
                    <a:pt x="3568" y="367"/>
                    <a:pt x="3560" y="369"/>
                    <a:pt x="3558" y="363"/>
                  </a:cubicBezTo>
                  <a:cubicBezTo>
                    <a:pt x="3494" y="295"/>
                    <a:pt x="3486" y="288"/>
                    <a:pt x="3480" y="279"/>
                  </a:cubicBezTo>
                  <a:cubicBezTo>
                    <a:pt x="3472" y="259"/>
                    <a:pt x="3480" y="269"/>
                    <a:pt x="3487" y="280"/>
                  </a:cubicBezTo>
                  <a:cubicBezTo>
                    <a:pt x="3581" y="355"/>
                    <a:pt x="3584" y="357"/>
                    <a:pt x="3588" y="356"/>
                  </a:cubicBezTo>
                  <a:cubicBezTo>
                    <a:pt x="3607" y="371"/>
                    <a:pt x="3608" y="375"/>
                    <a:pt x="3614" y="374"/>
                  </a:cubicBezTo>
                  <a:cubicBezTo>
                    <a:pt x="3644" y="397"/>
                    <a:pt x="3643" y="407"/>
                    <a:pt x="3651" y="406"/>
                  </a:cubicBezTo>
                  <a:cubicBezTo>
                    <a:pt x="3671" y="425"/>
                    <a:pt x="3673" y="426"/>
                    <a:pt x="3674" y="429"/>
                  </a:cubicBezTo>
                  <a:cubicBezTo>
                    <a:pt x="3702" y="457"/>
                    <a:pt x="3707" y="461"/>
                    <a:pt x="3710" y="466"/>
                  </a:cubicBezTo>
                  <a:cubicBezTo>
                    <a:pt x="3755" y="519"/>
                    <a:pt x="3757" y="520"/>
                    <a:pt x="3760" y="521"/>
                  </a:cubicBezTo>
                  <a:cubicBezTo>
                    <a:pt x="3775" y="552"/>
                    <a:pt x="3783" y="552"/>
                    <a:pt x="3784" y="559"/>
                  </a:cubicBezTo>
                  <a:cubicBezTo>
                    <a:pt x="3802" y="592"/>
                    <a:pt x="3803" y="594"/>
                    <a:pt x="3806" y="594"/>
                  </a:cubicBezTo>
                  <a:cubicBezTo>
                    <a:pt x="3803" y="583"/>
                    <a:pt x="3803" y="576"/>
                    <a:pt x="3798" y="573"/>
                  </a:cubicBezTo>
                  <a:cubicBezTo>
                    <a:pt x="3759" y="513"/>
                    <a:pt x="3754" y="504"/>
                    <a:pt x="3747" y="496"/>
                  </a:cubicBezTo>
                  <a:cubicBezTo>
                    <a:pt x="3718" y="457"/>
                    <a:pt x="3712" y="459"/>
                    <a:pt x="3713" y="455"/>
                  </a:cubicBezTo>
                  <a:cubicBezTo>
                    <a:pt x="3682" y="427"/>
                    <a:pt x="3680" y="421"/>
                    <a:pt x="3676" y="418"/>
                  </a:cubicBezTo>
                  <a:cubicBezTo>
                    <a:pt x="3660" y="405"/>
                    <a:pt x="3655" y="404"/>
                    <a:pt x="3655" y="397"/>
                  </a:cubicBezTo>
                  <a:cubicBezTo>
                    <a:pt x="3624" y="378"/>
                    <a:pt x="3624" y="370"/>
                    <a:pt x="3618" y="369"/>
                  </a:cubicBezTo>
                  <a:cubicBezTo>
                    <a:pt x="3604" y="356"/>
                    <a:pt x="3600" y="353"/>
                    <a:pt x="3595" y="351"/>
                  </a:cubicBezTo>
                  <a:cubicBezTo>
                    <a:pt x="3588" y="343"/>
                    <a:pt x="3585" y="343"/>
                    <a:pt x="3583" y="341"/>
                  </a:cubicBezTo>
                  <a:cubicBezTo>
                    <a:pt x="3552" y="324"/>
                    <a:pt x="3552" y="316"/>
                    <a:pt x="3546" y="315"/>
                  </a:cubicBezTo>
                  <a:cubicBezTo>
                    <a:pt x="3518" y="293"/>
                    <a:pt x="3513" y="292"/>
                    <a:pt x="3511" y="287"/>
                  </a:cubicBezTo>
                  <a:cubicBezTo>
                    <a:pt x="3473" y="249"/>
                    <a:pt x="3471" y="239"/>
                    <a:pt x="3464" y="236"/>
                  </a:cubicBezTo>
                  <a:cubicBezTo>
                    <a:pt x="3464" y="229"/>
                    <a:pt x="3471" y="229"/>
                    <a:pt x="3475" y="233"/>
                  </a:cubicBezTo>
                  <a:cubicBezTo>
                    <a:pt x="3498" y="257"/>
                    <a:pt x="3501" y="260"/>
                    <a:pt x="3505" y="262"/>
                  </a:cubicBezTo>
                  <a:cubicBezTo>
                    <a:pt x="3519" y="277"/>
                    <a:pt x="3523" y="275"/>
                    <a:pt x="3524" y="278"/>
                  </a:cubicBezTo>
                  <a:cubicBezTo>
                    <a:pt x="3556" y="301"/>
                    <a:pt x="3562" y="300"/>
                    <a:pt x="3565" y="303"/>
                  </a:cubicBezTo>
                  <a:cubicBezTo>
                    <a:pt x="3580" y="312"/>
                    <a:pt x="3580" y="313"/>
                    <a:pt x="3581" y="313"/>
                  </a:cubicBezTo>
                  <a:cubicBezTo>
                    <a:pt x="3601" y="325"/>
                    <a:pt x="3604" y="326"/>
                    <a:pt x="3608" y="329"/>
                  </a:cubicBezTo>
                  <a:cubicBezTo>
                    <a:pt x="3643" y="351"/>
                    <a:pt x="3649" y="350"/>
                    <a:pt x="3652" y="354"/>
                  </a:cubicBezTo>
                  <a:cubicBezTo>
                    <a:pt x="3678" y="367"/>
                    <a:pt x="3693" y="375"/>
                    <a:pt x="3708" y="383"/>
                  </a:cubicBezTo>
                  <a:cubicBezTo>
                    <a:pt x="3760" y="411"/>
                    <a:pt x="3762" y="421"/>
                    <a:pt x="3770" y="424"/>
                  </a:cubicBezTo>
                  <a:cubicBezTo>
                    <a:pt x="3809" y="461"/>
                    <a:pt x="3812" y="463"/>
                    <a:pt x="3815" y="467"/>
                  </a:cubicBezTo>
                  <a:cubicBezTo>
                    <a:pt x="3834" y="487"/>
                    <a:pt x="3838" y="487"/>
                    <a:pt x="3840" y="490"/>
                  </a:cubicBezTo>
                  <a:cubicBezTo>
                    <a:pt x="3834" y="475"/>
                    <a:pt x="3825" y="469"/>
                    <a:pt x="3819" y="460"/>
                  </a:cubicBezTo>
                  <a:cubicBezTo>
                    <a:pt x="3792" y="438"/>
                    <a:pt x="3793" y="432"/>
                    <a:pt x="3788" y="434"/>
                  </a:cubicBezTo>
                  <a:cubicBezTo>
                    <a:pt x="3769" y="415"/>
                    <a:pt x="3767" y="413"/>
                    <a:pt x="3767" y="409"/>
                  </a:cubicBezTo>
                  <a:cubicBezTo>
                    <a:pt x="3741" y="393"/>
                    <a:pt x="3737" y="390"/>
                    <a:pt x="3733" y="388"/>
                  </a:cubicBezTo>
                  <a:cubicBezTo>
                    <a:pt x="3678" y="358"/>
                    <a:pt x="3671" y="350"/>
                    <a:pt x="3658" y="349"/>
                  </a:cubicBezTo>
                  <a:cubicBezTo>
                    <a:pt x="3620" y="324"/>
                    <a:pt x="3616" y="320"/>
                    <a:pt x="3610" y="318"/>
                  </a:cubicBezTo>
                  <a:cubicBezTo>
                    <a:pt x="3586" y="305"/>
                    <a:pt x="3581" y="301"/>
                    <a:pt x="3576" y="298"/>
                  </a:cubicBezTo>
                  <a:cubicBezTo>
                    <a:pt x="3551" y="286"/>
                    <a:pt x="3550" y="278"/>
                    <a:pt x="3543" y="276"/>
                  </a:cubicBezTo>
                  <a:cubicBezTo>
                    <a:pt x="3518" y="256"/>
                    <a:pt x="3508" y="251"/>
                    <a:pt x="3497" y="245"/>
                  </a:cubicBezTo>
                  <a:cubicBezTo>
                    <a:pt x="3480" y="220"/>
                    <a:pt x="3474" y="222"/>
                    <a:pt x="3472" y="220"/>
                  </a:cubicBezTo>
                  <a:cubicBezTo>
                    <a:pt x="3458" y="198"/>
                    <a:pt x="3452" y="196"/>
                    <a:pt x="3450" y="189"/>
                  </a:cubicBezTo>
                  <a:cubicBezTo>
                    <a:pt x="3467" y="202"/>
                    <a:pt x="3470" y="200"/>
                    <a:pt x="3470" y="201"/>
                  </a:cubicBezTo>
                  <a:cubicBezTo>
                    <a:pt x="3508" y="228"/>
                    <a:pt x="3514" y="232"/>
                    <a:pt x="3519" y="237"/>
                  </a:cubicBezTo>
                  <a:cubicBezTo>
                    <a:pt x="3549" y="252"/>
                    <a:pt x="3552" y="253"/>
                    <a:pt x="3555" y="256"/>
                  </a:cubicBezTo>
                  <a:cubicBezTo>
                    <a:pt x="3598" y="278"/>
                    <a:pt x="3605" y="282"/>
                    <a:pt x="3610" y="287"/>
                  </a:cubicBezTo>
                  <a:cubicBezTo>
                    <a:pt x="3676" y="320"/>
                    <a:pt x="3685" y="315"/>
                    <a:pt x="3684" y="321"/>
                  </a:cubicBezTo>
                  <a:cubicBezTo>
                    <a:pt x="3725" y="340"/>
                    <a:pt x="3730" y="346"/>
                    <a:pt x="3737" y="350"/>
                  </a:cubicBezTo>
                  <a:cubicBezTo>
                    <a:pt x="3768" y="372"/>
                    <a:pt x="3771" y="375"/>
                    <a:pt x="3776" y="376"/>
                  </a:cubicBezTo>
                  <a:cubicBezTo>
                    <a:pt x="3822" y="416"/>
                    <a:pt x="3821" y="423"/>
                    <a:pt x="3825" y="425"/>
                  </a:cubicBezTo>
                  <a:cubicBezTo>
                    <a:pt x="3836" y="427"/>
                    <a:pt x="3826" y="425"/>
                    <a:pt x="3824" y="414"/>
                  </a:cubicBezTo>
                  <a:cubicBezTo>
                    <a:pt x="3808" y="399"/>
                    <a:pt x="3802" y="401"/>
                    <a:pt x="3803" y="396"/>
                  </a:cubicBezTo>
                  <a:cubicBezTo>
                    <a:pt x="3777" y="374"/>
                    <a:pt x="3776" y="369"/>
                    <a:pt x="3771" y="367"/>
                  </a:cubicBezTo>
                  <a:cubicBezTo>
                    <a:pt x="3753" y="354"/>
                    <a:pt x="3751" y="352"/>
                    <a:pt x="3750" y="349"/>
                  </a:cubicBezTo>
                  <a:cubicBezTo>
                    <a:pt x="3700" y="322"/>
                    <a:pt x="3698" y="317"/>
                    <a:pt x="3690" y="316"/>
                  </a:cubicBezTo>
                  <a:cubicBezTo>
                    <a:pt x="3657" y="299"/>
                    <a:pt x="3656" y="297"/>
                    <a:pt x="3652" y="297"/>
                  </a:cubicBezTo>
                  <a:cubicBezTo>
                    <a:pt x="3597" y="265"/>
                    <a:pt x="3579" y="257"/>
                    <a:pt x="3561" y="251"/>
                  </a:cubicBezTo>
                  <a:cubicBezTo>
                    <a:pt x="3513" y="220"/>
                    <a:pt x="3507" y="220"/>
                    <a:pt x="3504" y="216"/>
                  </a:cubicBezTo>
                  <a:cubicBezTo>
                    <a:pt x="3485" y="199"/>
                    <a:pt x="3474" y="197"/>
                    <a:pt x="3469" y="188"/>
                  </a:cubicBezTo>
                  <a:cubicBezTo>
                    <a:pt x="3442" y="157"/>
                    <a:pt x="3447" y="163"/>
                    <a:pt x="3453" y="169"/>
                  </a:cubicBezTo>
                  <a:cubicBezTo>
                    <a:pt x="3478" y="187"/>
                    <a:pt x="3481" y="189"/>
                    <a:pt x="3483" y="193"/>
                  </a:cubicBezTo>
                  <a:cubicBezTo>
                    <a:pt x="3525" y="218"/>
                    <a:pt x="3531" y="224"/>
                    <a:pt x="3538" y="229"/>
                  </a:cubicBezTo>
                  <a:cubicBezTo>
                    <a:pt x="3595" y="256"/>
                    <a:pt x="3603" y="260"/>
                    <a:pt x="3610" y="265"/>
                  </a:cubicBezTo>
                  <a:cubicBezTo>
                    <a:pt x="3642" y="275"/>
                    <a:pt x="3644" y="276"/>
                    <a:pt x="3646" y="278"/>
                  </a:cubicBezTo>
                  <a:cubicBezTo>
                    <a:pt x="3697" y="296"/>
                    <a:pt x="3705" y="296"/>
                    <a:pt x="3709" y="300"/>
                  </a:cubicBezTo>
                  <a:cubicBezTo>
                    <a:pt x="3768" y="328"/>
                    <a:pt x="3781" y="331"/>
                    <a:pt x="3788" y="340"/>
                  </a:cubicBezTo>
                  <a:cubicBezTo>
                    <a:pt x="3806" y="351"/>
                    <a:pt x="3808" y="353"/>
                    <a:pt x="3811" y="354"/>
                  </a:cubicBezTo>
                  <a:cubicBezTo>
                    <a:pt x="3833" y="374"/>
                    <a:pt x="3837" y="374"/>
                    <a:pt x="3840" y="376"/>
                  </a:cubicBezTo>
                  <a:cubicBezTo>
                    <a:pt x="3829" y="365"/>
                    <a:pt x="3828" y="354"/>
                    <a:pt x="3818" y="353"/>
                  </a:cubicBezTo>
                  <a:cubicBezTo>
                    <a:pt x="3790" y="329"/>
                    <a:pt x="3784" y="331"/>
                    <a:pt x="3785" y="325"/>
                  </a:cubicBezTo>
                  <a:cubicBezTo>
                    <a:pt x="3759" y="314"/>
                    <a:pt x="3754" y="308"/>
                    <a:pt x="3744" y="306"/>
                  </a:cubicBezTo>
                  <a:cubicBezTo>
                    <a:pt x="3691" y="279"/>
                    <a:pt x="3678" y="280"/>
                    <a:pt x="3672" y="274"/>
                  </a:cubicBezTo>
                  <a:cubicBezTo>
                    <a:pt x="3600" y="254"/>
                    <a:pt x="3589" y="241"/>
                    <a:pt x="3569" y="237"/>
                  </a:cubicBezTo>
                  <a:cubicBezTo>
                    <a:pt x="3539" y="215"/>
                    <a:pt x="3533" y="217"/>
                    <a:pt x="3534" y="211"/>
                  </a:cubicBezTo>
                  <a:cubicBezTo>
                    <a:pt x="3492" y="194"/>
                    <a:pt x="3495" y="184"/>
                    <a:pt x="3489" y="184"/>
                  </a:cubicBezTo>
                  <a:cubicBezTo>
                    <a:pt x="3456" y="152"/>
                    <a:pt x="3447" y="155"/>
                    <a:pt x="3447" y="148"/>
                  </a:cubicBezTo>
                  <a:cubicBezTo>
                    <a:pt x="3425" y="126"/>
                    <a:pt x="3423" y="125"/>
                    <a:pt x="3423" y="121"/>
                  </a:cubicBezTo>
                  <a:cubicBezTo>
                    <a:pt x="3434" y="129"/>
                    <a:pt x="3437" y="129"/>
                    <a:pt x="3437" y="131"/>
                  </a:cubicBezTo>
                  <a:cubicBezTo>
                    <a:pt x="3461" y="150"/>
                    <a:pt x="3474" y="156"/>
                    <a:pt x="3483" y="167"/>
                  </a:cubicBezTo>
                  <a:cubicBezTo>
                    <a:pt x="3514" y="176"/>
                    <a:pt x="3515" y="187"/>
                    <a:pt x="3526" y="186"/>
                  </a:cubicBezTo>
                  <a:cubicBezTo>
                    <a:pt x="3554" y="198"/>
                    <a:pt x="3561" y="202"/>
                    <a:pt x="3567" y="207"/>
                  </a:cubicBezTo>
                  <a:cubicBezTo>
                    <a:pt x="3627" y="229"/>
                    <a:pt x="3638" y="238"/>
                    <a:pt x="3657" y="240"/>
                  </a:cubicBezTo>
                  <a:cubicBezTo>
                    <a:pt x="3691" y="257"/>
                    <a:pt x="3698" y="265"/>
                    <a:pt x="3709" y="267"/>
                  </a:cubicBezTo>
                  <a:cubicBezTo>
                    <a:pt x="3751" y="290"/>
                    <a:pt x="3755" y="293"/>
                    <a:pt x="3761" y="294"/>
                  </a:cubicBezTo>
                  <a:cubicBezTo>
                    <a:pt x="3792" y="313"/>
                    <a:pt x="3794" y="315"/>
                    <a:pt x="3795" y="318"/>
                  </a:cubicBezTo>
                  <a:cubicBezTo>
                    <a:pt x="3817" y="331"/>
                    <a:pt x="3824" y="336"/>
                    <a:pt x="3830" y="344"/>
                  </a:cubicBezTo>
                  <a:cubicBezTo>
                    <a:pt x="3837" y="339"/>
                    <a:pt x="3833" y="338"/>
                    <a:pt x="3829" y="335"/>
                  </a:cubicBezTo>
                  <a:cubicBezTo>
                    <a:pt x="3748" y="279"/>
                    <a:pt x="3746" y="274"/>
                    <a:pt x="3738" y="276"/>
                  </a:cubicBezTo>
                  <a:cubicBezTo>
                    <a:pt x="3689" y="246"/>
                    <a:pt x="3677" y="244"/>
                    <a:pt x="3670" y="237"/>
                  </a:cubicBezTo>
                  <a:cubicBezTo>
                    <a:pt x="3605" y="209"/>
                    <a:pt x="3600" y="207"/>
                    <a:pt x="3593" y="207"/>
                  </a:cubicBezTo>
                  <a:cubicBezTo>
                    <a:pt x="3541" y="181"/>
                    <a:pt x="3531" y="177"/>
                    <a:pt x="3521" y="173"/>
                  </a:cubicBezTo>
                  <a:cubicBezTo>
                    <a:pt x="3487" y="152"/>
                    <a:pt x="3476" y="148"/>
                    <a:pt x="3468" y="142"/>
                  </a:cubicBezTo>
                  <a:cubicBezTo>
                    <a:pt x="3450" y="123"/>
                    <a:pt x="3447" y="124"/>
                    <a:pt x="3445" y="122"/>
                  </a:cubicBezTo>
                  <a:cubicBezTo>
                    <a:pt x="3426" y="105"/>
                    <a:pt x="3423" y="102"/>
                    <a:pt x="3426" y="101"/>
                  </a:cubicBezTo>
                  <a:close/>
                  <a:moveTo>
                    <a:pt x="3422" y="38"/>
                  </a:moveTo>
                  <a:cubicBezTo>
                    <a:pt x="3426" y="37"/>
                    <a:pt x="3428" y="39"/>
                    <a:pt x="3431" y="39"/>
                  </a:cubicBezTo>
                  <a:cubicBezTo>
                    <a:pt x="3434" y="44"/>
                    <a:pt x="3437" y="47"/>
                    <a:pt x="3442" y="50"/>
                  </a:cubicBezTo>
                  <a:cubicBezTo>
                    <a:pt x="3448" y="51"/>
                    <a:pt x="3451" y="55"/>
                    <a:pt x="3456" y="57"/>
                  </a:cubicBezTo>
                  <a:cubicBezTo>
                    <a:pt x="3460" y="61"/>
                    <a:pt x="3466" y="61"/>
                    <a:pt x="3470" y="65"/>
                  </a:cubicBezTo>
                  <a:cubicBezTo>
                    <a:pt x="3480" y="69"/>
                    <a:pt x="3486" y="77"/>
                    <a:pt x="3499" y="78"/>
                  </a:cubicBezTo>
                  <a:cubicBezTo>
                    <a:pt x="3506" y="86"/>
                    <a:pt x="3520" y="86"/>
                    <a:pt x="3526" y="94"/>
                  </a:cubicBezTo>
                  <a:cubicBezTo>
                    <a:pt x="3550" y="97"/>
                    <a:pt x="3570" y="105"/>
                    <a:pt x="3587" y="116"/>
                  </a:cubicBezTo>
                  <a:cubicBezTo>
                    <a:pt x="3599" y="116"/>
                    <a:pt x="3607" y="121"/>
                    <a:pt x="3618" y="122"/>
                  </a:cubicBezTo>
                  <a:cubicBezTo>
                    <a:pt x="3624" y="128"/>
                    <a:pt x="3636" y="128"/>
                    <a:pt x="3643" y="134"/>
                  </a:cubicBezTo>
                  <a:cubicBezTo>
                    <a:pt x="3653" y="135"/>
                    <a:pt x="3661" y="141"/>
                    <a:pt x="3672" y="143"/>
                  </a:cubicBezTo>
                  <a:cubicBezTo>
                    <a:pt x="3681" y="145"/>
                    <a:pt x="3687" y="152"/>
                    <a:pt x="3699" y="152"/>
                  </a:cubicBezTo>
                  <a:cubicBezTo>
                    <a:pt x="3691" y="160"/>
                    <a:pt x="3685" y="147"/>
                    <a:pt x="3674" y="151"/>
                  </a:cubicBezTo>
                  <a:cubicBezTo>
                    <a:pt x="3667" y="149"/>
                    <a:pt x="3659" y="148"/>
                    <a:pt x="3648" y="149"/>
                  </a:cubicBezTo>
                  <a:cubicBezTo>
                    <a:pt x="3645" y="145"/>
                    <a:pt x="3637" y="146"/>
                    <a:pt x="3632" y="143"/>
                  </a:cubicBezTo>
                  <a:cubicBezTo>
                    <a:pt x="3627" y="143"/>
                    <a:pt x="3622" y="141"/>
                    <a:pt x="3619" y="138"/>
                  </a:cubicBezTo>
                  <a:cubicBezTo>
                    <a:pt x="3607" y="137"/>
                    <a:pt x="3600" y="131"/>
                    <a:pt x="3588" y="131"/>
                  </a:cubicBezTo>
                  <a:cubicBezTo>
                    <a:pt x="3580" y="125"/>
                    <a:pt x="3567" y="125"/>
                    <a:pt x="3559" y="120"/>
                  </a:cubicBezTo>
                  <a:cubicBezTo>
                    <a:pt x="3550" y="116"/>
                    <a:pt x="3542" y="111"/>
                    <a:pt x="3532" y="109"/>
                  </a:cubicBezTo>
                  <a:cubicBezTo>
                    <a:pt x="3528" y="105"/>
                    <a:pt x="3522" y="104"/>
                    <a:pt x="3518" y="101"/>
                  </a:cubicBezTo>
                  <a:cubicBezTo>
                    <a:pt x="3516" y="100"/>
                    <a:pt x="3513" y="99"/>
                    <a:pt x="3509" y="100"/>
                  </a:cubicBezTo>
                  <a:cubicBezTo>
                    <a:pt x="3510" y="96"/>
                    <a:pt x="3507" y="96"/>
                    <a:pt x="3504" y="95"/>
                  </a:cubicBezTo>
                  <a:cubicBezTo>
                    <a:pt x="3497" y="90"/>
                    <a:pt x="3487" y="87"/>
                    <a:pt x="3481" y="80"/>
                  </a:cubicBezTo>
                  <a:cubicBezTo>
                    <a:pt x="3475" y="80"/>
                    <a:pt x="3473" y="75"/>
                    <a:pt x="3470" y="72"/>
                  </a:cubicBezTo>
                  <a:cubicBezTo>
                    <a:pt x="3466" y="72"/>
                    <a:pt x="3465" y="69"/>
                    <a:pt x="3461" y="70"/>
                  </a:cubicBezTo>
                  <a:cubicBezTo>
                    <a:pt x="3462" y="66"/>
                    <a:pt x="3459" y="66"/>
                    <a:pt x="3456" y="66"/>
                  </a:cubicBezTo>
                  <a:cubicBezTo>
                    <a:pt x="3455" y="60"/>
                    <a:pt x="3447" y="63"/>
                    <a:pt x="3445" y="58"/>
                  </a:cubicBezTo>
                  <a:cubicBezTo>
                    <a:pt x="3439" y="58"/>
                    <a:pt x="3438" y="52"/>
                    <a:pt x="3431" y="53"/>
                  </a:cubicBezTo>
                  <a:cubicBezTo>
                    <a:pt x="3428" y="45"/>
                    <a:pt x="3422" y="40"/>
                    <a:pt x="3415" y="36"/>
                  </a:cubicBezTo>
                  <a:cubicBezTo>
                    <a:pt x="3415" y="31"/>
                    <a:pt x="3422" y="35"/>
                    <a:pt x="3422" y="38"/>
                  </a:cubicBezTo>
                  <a:close/>
                  <a:moveTo>
                    <a:pt x="3358" y="316"/>
                  </a:moveTo>
                  <a:cubicBezTo>
                    <a:pt x="3355" y="318"/>
                    <a:pt x="3354" y="322"/>
                    <a:pt x="3352" y="325"/>
                  </a:cubicBezTo>
                  <a:cubicBezTo>
                    <a:pt x="3345" y="322"/>
                    <a:pt x="3356" y="319"/>
                    <a:pt x="3354" y="314"/>
                  </a:cubicBezTo>
                  <a:cubicBezTo>
                    <a:pt x="3356" y="311"/>
                    <a:pt x="3358" y="308"/>
                    <a:pt x="3360" y="305"/>
                  </a:cubicBezTo>
                  <a:cubicBezTo>
                    <a:pt x="3367" y="307"/>
                    <a:pt x="3355" y="310"/>
                    <a:pt x="3358" y="316"/>
                  </a:cubicBezTo>
                  <a:close/>
                  <a:moveTo>
                    <a:pt x="3369" y="289"/>
                  </a:moveTo>
                  <a:cubicBezTo>
                    <a:pt x="3368" y="293"/>
                    <a:pt x="3366" y="297"/>
                    <a:pt x="3364" y="302"/>
                  </a:cubicBezTo>
                  <a:cubicBezTo>
                    <a:pt x="3358" y="300"/>
                    <a:pt x="3368" y="295"/>
                    <a:pt x="3365" y="289"/>
                  </a:cubicBezTo>
                  <a:cubicBezTo>
                    <a:pt x="3369" y="286"/>
                    <a:pt x="3372" y="281"/>
                    <a:pt x="3373" y="275"/>
                  </a:cubicBezTo>
                  <a:cubicBezTo>
                    <a:pt x="3378" y="277"/>
                    <a:pt x="3371" y="286"/>
                    <a:pt x="3369" y="289"/>
                  </a:cubicBezTo>
                  <a:close/>
                  <a:moveTo>
                    <a:pt x="3386" y="250"/>
                  </a:moveTo>
                  <a:cubicBezTo>
                    <a:pt x="3383" y="256"/>
                    <a:pt x="3386" y="247"/>
                    <a:pt x="3386" y="244"/>
                  </a:cubicBezTo>
                  <a:cubicBezTo>
                    <a:pt x="3390" y="245"/>
                    <a:pt x="3387" y="248"/>
                    <a:pt x="3386" y="250"/>
                  </a:cubicBezTo>
                  <a:close/>
                  <a:moveTo>
                    <a:pt x="3411" y="294"/>
                  </a:moveTo>
                  <a:cubicBezTo>
                    <a:pt x="3406" y="294"/>
                    <a:pt x="3410" y="287"/>
                    <a:pt x="3411" y="286"/>
                  </a:cubicBezTo>
                  <a:cubicBezTo>
                    <a:pt x="3417" y="287"/>
                    <a:pt x="3409" y="290"/>
                    <a:pt x="3411" y="294"/>
                  </a:cubicBezTo>
                  <a:close/>
                  <a:moveTo>
                    <a:pt x="3420" y="261"/>
                  </a:moveTo>
                  <a:cubicBezTo>
                    <a:pt x="3416" y="267"/>
                    <a:pt x="3419" y="257"/>
                    <a:pt x="3419" y="254"/>
                  </a:cubicBezTo>
                  <a:cubicBezTo>
                    <a:pt x="3423" y="256"/>
                    <a:pt x="3420" y="258"/>
                    <a:pt x="3420" y="261"/>
                  </a:cubicBezTo>
                  <a:close/>
                  <a:moveTo>
                    <a:pt x="3593" y="579"/>
                  </a:moveTo>
                  <a:cubicBezTo>
                    <a:pt x="3593" y="580"/>
                    <a:pt x="3593" y="582"/>
                    <a:pt x="3593" y="583"/>
                  </a:cubicBezTo>
                  <a:cubicBezTo>
                    <a:pt x="3589" y="585"/>
                    <a:pt x="3589" y="580"/>
                    <a:pt x="3589" y="577"/>
                  </a:cubicBezTo>
                  <a:cubicBezTo>
                    <a:pt x="3590" y="577"/>
                    <a:pt x="3591" y="579"/>
                    <a:pt x="3593" y="579"/>
                  </a:cubicBezTo>
                  <a:close/>
                  <a:moveTo>
                    <a:pt x="3576" y="556"/>
                  </a:moveTo>
                  <a:cubicBezTo>
                    <a:pt x="3575" y="562"/>
                    <a:pt x="3571" y="551"/>
                    <a:pt x="3567" y="552"/>
                  </a:cubicBezTo>
                  <a:cubicBezTo>
                    <a:pt x="3567" y="549"/>
                    <a:pt x="3567" y="546"/>
                    <a:pt x="3565" y="546"/>
                  </a:cubicBezTo>
                  <a:cubicBezTo>
                    <a:pt x="3569" y="539"/>
                    <a:pt x="3571" y="556"/>
                    <a:pt x="3576" y="556"/>
                  </a:cubicBezTo>
                  <a:close/>
                  <a:moveTo>
                    <a:pt x="3522" y="440"/>
                  </a:moveTo>
                  <a:cubicBezTo>
                    <a:pt x="3518" y="438"/>
                    <a:pt x="3516" y="434"/>
                    <a:pt x="3515" y="429"/>
                  </a:cubicBezTo>
                  <a:cubicBezTo>
                    <a:pt x="3519" y="430"/>
                    <a:pt x="3521" y="435"/>
                    <a:pt x="3522" y="440"/>
                  </a:cubicBezTo>
                  <a:close/>
                  <a:moveTo>
                    <a:pt x="3503" y="443"/>
                  </a:moveTo>
                  <a:cubicBezTo>
                    <a:pt x="3507" y="446"/>
                    <a:pt x="3504" y="458"/>
                    <a:pt x="3508" y="462"/>
                  </a:cubicBezTo>
                  <a:cubicBezTo>
                    <a:pt x="3505" y="460"/>
                    <a:pt x="3503" y="460"/>
                    <a:pt x="3500" y="463"/>
                  </a:cubicBezTo>
                  <a:cubicBezTo>
                    <a:pt x="3502" y="474"/>
                    <a:pt x="3498" y="479"/>
                    <a:pt x="3497" y="487"/>
                  </a:cubicBezTo>
                  <a:cubicBezTo>
                    <a:pt x="3497" y="495"/>
                    <a:pt x="3491" y="481"/>
                    <a:pt x="3497" y="483"/>
                  </a:cubicBezTo>
                  <a:cubicBezTo>
                    <a:pt x="3495" y="466"/>
                    <a:pt x="3502" y="458"/>
                    <a:pt x="3503" y="443"/>
                  </a:cubicBezTo>
                  <a:close/>
                  <a:moveTo>
                    <a:pt x="3451" y="265"/>
                  </a:moveTo>
                  <a:cubicBezTo>
                    <a:pt x="3459" y="267"/>
                    <a:pt x="3454" y="277"/>
                    <a:pt x="3452" y="281"/>
                  </a:cubicBezTo>
                  <a:cubicBezTo>
                    <a:pt x="3445" y="278"/>
                    <a:pt x="3454" y="272"/>
                    <a:pt x="3451" y="265"/>
                  </a:cubicBezTo>
                  <a:close/>
                  <a:moveTo>
                    <a:pt x="57" y="2139"/>
                  </a:moveTo>
                  <a:cubicBezTo>
                    <a:pt x="52" y="2141"/>
                    <a:pt x="48" y="2128"/>
                    <a:pt x="43" y="2130"/>
                  </a:cubicBezTo>
                  <a:cubicBezTo>
                    <a:pt x="38" y="2120"/>
                    <a:pt x="28" y="2117"/>
                    <a:pt x="18" y="2109"/>
                  </a:cubicBezTo>
                  <a:cubicBezTo>
                    <a:pt x="12" y="2104"/>
                    <a:pt x="6" y="2099"/>
                    <a:pt x="0" y="2093"/>
                  </a:cubicBezTo>
                  <a:cubicBezTo>
                    <a:pt x="0" y="2105"/>
                    <a:pt x="0" y="2105"/>
                    <a:pt x="0" y="2105"/>
                  </a:cubicBezTo>
                  <a:cubicBezTo>
                    <a:pt x="5" y="2108"/>
                    <a:pt x="10" y="2111"/>
                    <a:pt x="15" y="2115"/>
                  </a:cubicBezTo>
                  <a:cubicBezTo>
                    <a:pt x="29" y="2128"/>
                    <a:pt x="43" y="2139"/>
                    <a:pt x="58" y="2150"/>
                  </a:cubicBezTo>
                  <a:cubicBezTo>
                    <a:pt x="60" y="2153"/>
                    <a:pt x="64" y="2157"/>
                    <a:pt x="67" y="2160"/>
                  </a:cubicBezTo>
                  <a:cubicBezTo>
                    <a:pt x="74" y="2160"/>
                    <a:pt x="74" y="2160"/>
                    <a:pt x="74" y="2160"/>
                  </a:cubicBezTo>
                  <a:cubicBezTo>
                    <a:pt x="72" y="2157"/>
                    <a:pt x="69" y="2154"/>
                    <a:pt x="67" y="2150"/>
                  </a:cubicBezTo>
                  <a:cubicBezTo>
                    <a:pt x="61" y="2143"/>
                    <a:pt x="59" y="2146"/>
                    <a:pt x="57" y="2139"/>
                  </a:cubicBezTo>
                  <a:close/>
                  <a:moveTo>
                    <a:pt x="0" y="2131"/>
                  </a:moveTo>
                  <a:cubicBezTo>
                    <a:pt x="0" y="2152"/>
                    <a:pt x="0" y="2152"/>
                    <a:pt x="0" y="2152"/>
                  </a:cubicBezTo>
                  <a:cubicBezTo>
                    <a:pt x="2" y="2155"/>
                    <a:pt x="4" y="2158"/>
                    <a:pt x="6" y="2160"/>
                  </a:cubicBezTo>
                  <a:cubicBezTo>
                    <a:pt x="18" y="2160"/>
                    <a:pt x="18" y="2160"/>
                    <a:pt x="18" y="2160"/>
                  </a:cubicBezTo>
                  <a:cubicBezTo>
                    <a:pt x="15" y="2155"/>
                    <a:pt x="11" y="2149"/>
                    <a:pt x="5" y="2144"/>
                  </a:cubicBezTo>
                  <a:cubicBezTo>
                    <a:pt x="4" y="2139"/>
                    <a:pt x="2" y="2135"/>
                    <a:pt x="0" y="2131"/>
                  </a:cubicBezTo>
                  <a:close/>
                  <a:moveTo>
                    <a:pt x="1714" y="33"/>
                  </a:moveTo>
                  <a:cubicBezTo>
                    <a:pt x="1718" y="31"/>
                    <a:pt x="1719" y="23"/>
                    <a:pt x="1721" y="17"/>
                  </a:cubicBezTo>
                  <a:cubicBezTo>
                    <a:pt x="1726" y="16"/>
                    <a:pt x="1724" y="2"/>
                    <a:pt x="1730" y="2"/>
                  </a:cubicBezTo>
                  <a:cubicBezTo>
                    <a:pt x="1730" y="1"/>
                    <a:pt x="1730" y="1"/>
                    <a:pt x="1730" y="0"/>
                  </a:cubicBezTo>
                  <a:cubicBezTo>
                    <a:pt x="1723" y="0"/>
                    <a:pt x="1723" y="0"/>
                    <a:pt x="1723" y="0"/>
                  </a:cubicBezTo>
                  <a:cubicBezTo>
                    <a:pt x="1720" y="5"/>
                    <a:pt x="1718" y="9"/>
                    <a:pt x="1715" y="13"/>
                  </a:cubicBezTo>
                  <a:cubicBezTo>
                    <a:pt x="1710" y="27"/>
                    <a:pt x="1705" y="42"/>
                    <a:pt x="1699" y="54"/>
                  </a:cubicBezTo>
                  <a:cubicBezTo>
                    <a:pt x="1702" y="61"/>
                    <a:pt x="1694" y="63"/>
                    <a:pt x="1693" y="72"/>
                  </a:cubicBezTo>
                  <a:cubicBezTo>
                    <a:pt x="1691" y="82"/>
                    <a:pt x="1692" y="83"/>
                    <a:pt x="1687" y="91"/>
                  </a:cubicBezTo>
                  <a:cubicBezTo>
                    <a:pt x="1685" y="88"/>
                    <a:pt x="1688" y="82"/>
                    <a:pt x="1687" y="77"/>
                  </a:cubicBezTo>
                  <a:cubicBezTo>
                    <a:pt x="1688" y="73"/>
                    <a:pt x="1690" y="68"/>
                    <a:pt x="1691" y="63"/>
                  </a:cubicBezTo>
                  <a:cubicBezTo>
                    <a:pt x="1692" y="53"/>
                    <a:pt x="1693" y="52"/>
                    <a:pt x="1696" y="39"/>
                  </a:cubicBezTo>
                  <a:cubicBezTo>
                    <a:pt x="1699" y="24"/>
                    <a:pt x="1705" y="13"/>
                    <a:pt x="1710" y="0"/>
                  </a:cubicBezTo>
                  <a:cubicBezTo>
                    <a:pt x="1703" y="0"/>
                    <a:pt x="1703" y="0"/>
                    <a:pt x="1703" y="0"/>
                  </a:cubicBezTo>
                  <a:cubicBezTo>
                    <a:pt x="1695" y="24"/>
                    <a:pt x="1693" y="32"/>
                    <a:pt x="1684" y="65"/>
                  </a:cubicBezTo>
                  <a:cubicBezTo>
                    <a:pt x="1684" y="77"/>
                    <a:pt x="1684" y="89"/>
                    <a:pt x="1679" y="103"/>
                  </a:cubicBezTo>
                  <a:cubicBezTo>
                    <a:pt x="1682" y="103"/>
                    <a:pt x="1685" y="103"/>
                    <a:pt x="1682" y="101"/>
                  </a:cubicBezTo>
                  <a:cubicBezTo>
                    <a:pt x="1684" y="98"/>
                    <a:pt x="1686" y="102"/>
                    <a:pt x="1686" y="104"/>
                  </a:cubicBezTo>
                  <a:cubicBezTo>
                    <a:pt x="1686" y="109"/>
                    <a:pt x="1678" y="118"/>
                    <a:pt x="1686" y="118"/>
                  </a:cubicBezTo>
                  <a:cubicBezTo>
                    <a:pt x="1691" y="95"/>
                    <a:pt x="1698" y="83"/>
                    <a:pt x="1700" y="65"/>
                  </a:cubicBezTo>
                  <a:cubicBezTo>
                    <a:pt x="1705" y="57"/>
                    <a:pt x="1709" y="44"/>
                    <a:pt x="1714" y="33"/>
                  </a:cubicBezTo>
                  <a:close/>
                  <a:moveTo>
                    <a:pt x="3158" y="1807"/>
                  </a:moveTo>
                  <a:cubicBezTo>
                    <a:pt x="3155" y="1805"/>
                    <a:pt x="3153" y="1805"/>
                    <a:pt x="3151" y="1805"/>
                  </a:cubicBezTo>
                  <a:cubicBezTo>
                    <a:pt x="3135" y="1790"/>
                    <a:pt x="3132" y="1787"/>
                    <a:pt x="3131" y="1789"/>
                  </a:cubicBezTo>
                  <a:cubicBezTo>
                    <a:pt x="3095" y="1762"/>
                    <a:pt x="3093" y="1759"/>
                    <a:pt x="3083" y="1754"/>
                  </a:cubicBezTo>
                  <a:cubicBezTo>
                    <a:pt x="3060" y="1715"/>
                    <a:pt x="3059" y="1709"/>
                    <a:pt x="3057" y="1703"/>
                  </a:cubicBezTo>
                  <a:cubicBezTo>
                    <a:pt x="3049" y="1705"/>
                    <a:pt x="3054" y="1709"/>
                    <a:pt x="3051" y="1715"/>
                  </a:cubicBezTo>
                  <a:cubicBezTo>
                    <a:pt x="3069" y="1745"/>
                    <a:pt x="3066" y="1750"/>
                    <a:pt x="3073" y="1753"/>
                  </a:cubicBezTo>
                  <a:cubicBezTo>
                    <a:pt x="3064" y="1757"/>
                    <a:pt x="3058" y="1755"/>
                    <a:pt x="3052" y="1750"/>
                  </a:cubicBezTo>
                  <a:cubicBezTo>
                    <a:pt x="3027" y="1719"/>
                    <a:pt x="3031" y="1715"/>
                    <a:pt x="3024" y="1713"/>
                  </a:cubicBezTo>
                  <a:cubicBezTo>
                    <a:pt x="3006" y="1687"/>
                    <a:pt x="3005" y="1680"/>
                    <a:pt x="2998" y="1674"/>
                  </a:cubicBezTo>
                  <a:cubicBezTo>
                    <a:pt x="2974" y="1614"/>
                    <a:pt x="2974" y="1605"/>
                    <a:pt x="2968" y="1597"/>
                  </a:cubicBezTo>
                  <a:cubicBezTo>
                    <a:pt x="2960" y="1561"/>
                    <a:pt x="2955" y="1552"/>
                    <a:pt x="2954" y="1543"/>
                  </a:cubicBezTo>
                  <a:cubicBezTo>
                    <a:pt x="2942" y="1487"/>
                    <a:pt x="2938" y="1485"/>
                    <a:pt x="2939" y="1483"/>
                  </a:cubicBezTo>
                  <a:cubicBezTo>
                    <a:pt x="2932" y="1458"/>
                    <a:pt x="2930" y="1454"/>
                    <a:pt x="2926" y="1451"/>
                  </a:cubicBezTo>
                  <a:cubicBezTo>
                    <a:pt x="2918" y="1423"/>
                    <a:pt x="2918" y="1412"/>
                    <a:pt x="2913" y="1416"/>
                  </a:cubicBezTo>
                  <a:cubicBezTo>
                    <a:pt x="2922" y="1441"/>
                    <a:pt x="2923" y="1444"/>
                    <a:pt x="2924" y="1447"/>
                  </a:cubicBezTo>
                  <a:cubicBezTo>
                    <a:pt x="2933" y="1489"/>
                    <a:pt x="2937" y="1499"/>
                    <a:pt x="2939" y="1510"/>
                  </a:cubicBezTo>
                  <a:cubicBezTo>
                    <a:pt x="2947" y="1546"/>
                    <a:pt x="2946" y="1552"/>
                    <a:pt x="2950" y="1556"/>
                  </a:cubicBezTo>
                  <a:cubicBezTo>
                    <a:pt x="2955" y="1583"/>
                    <a:pt x="2959" y="1585"/>
                    <a:pt x="2955" y="1588"/>
                  </a:cubicBezTo>
                  <a:cubicBezTo>
                    <a:pt x="2965" y="1615"/>
                    <a:pt x="2972" y="1624"/>
                    <a:pt x="2974" y="1635"/>
                  </a:cubicBezTo>
                  <a:cubicBezTo>
                    <a:pt x="3005" y="1703"/>
                    <a:pt x="3014" y="1707"/>
                    <a:pt x="3013" y="1713"/>
                  </a:cubicBezTo>
                  <a:cubicBezTo>
                    <a:pt x="3012" y="1729"/>
                    <a:pt x="3007" y="1712"/>
                    <a:pt x="2996" y="1704"/>
                  </a:cubicBezTo>
                  <a:cubicBezTo>
                    <a:pt x="2983" y="1672"/>
                    <a:pt x="2975" y="1670"/>
                    <a:pt x="2977" y="1666"/>
                  </a:cubicBezTo>
                  <a:cubicBezTo>
                    <a:pt x="2961" y="1640"/>
                    <a:pt x="2961" y="1632"/>
                    <a:pt x="2956" y="1626"/>
                  </a:cubicBezTo>
                  <a:cubicBezTo>
                    <a:pt x="2948" y="1598"/>
                    <a:pt x="2946" y="1591"/>
                    <a:pt x="2945" y="1584"/>
                  </a:cubicBezTo>
                  <a:cubicBezTo>
                    <a:pt x="2934" y="1529"/>
                    <a:pt x="2935" y="1525"/>
                    <a:pt x="2934" y="1522"/>
                  </a:cubicBezTo>
                  <a:cubicBezTo>
                    <a:pt x="2931" y="1493"/>
                    <a:pt x="2927" y="1487"/>
                    <a:pt x="2928" y="1479"/>
                  </a:cubicBezTo>
                  <a:cubicBezTo>
                    <a:pt x="2906" y="1410"/>
                    <a:pt x="2905" y="1403"/>
                    <a:pt x="2902" y="1396"/>
                  </a:cubicBezTo>
                  <a:cubicBezTo>
                    <a:pt x="2891" y="1385"/>
                    <a:pt x="2900" y="1391"/>
                    <a:pt x="2900" y="1400"/>
                  </a:cubicBezTo>
                  <a:cubicBezTo>
                    <a:pt x="2911" y="1442"/>
                    <a:pt x="2915" y="1445"/>
                    <a:pt x="2913" y="1450"/>
                  </a:cubicBezTo>
                  <a:cubicBezTo>
                    <a:pt x="2922" y="1477"/>
                    <a:pt x="2920" y="1480"/>
                    <a:pt x="2921" y="1482"/>
                  </a:cubicBezTo>
                  <a:cubicBezTo>
                    <a:pt x="2923" y="1506"/>
                    <a:pt x="2930" y="1509"/>
                    <a:pt x="2926" y="1514"/>
                  </a:cubicBezTo>
                  <a:cubicBezTo>
                    <a:pt x="2937" y="1582"/>
                    <a:pt x="2936" y="1585"/>
                    <a:pt x="2938" y="1587"/>
                  </a:cubicBezTo>
                  <a:cubicBezTo>
                    <a:pt x="2946" y="1620"/>
                    <a:pt x="2947" y="1623"/>
                    <a:pt x="2947" y="1628"/>
                  </a:cubicBezTo>
                  <a:cubicBezTo>
                    <a:pt x="2952" y="1638"/>
                    <a:pt x="2959" y="1643"/>
                    <a:pt x="2958" y="1648"/>
                  </a:cubicBezTo>
                  <a:cubicBezTo>
                    <a:pt x="2970" y="1669"/>
                    <a:pt x="2970" y="1675"/>
                    <a:pt x="2975" y="1680"/>
                  </a:cubicBezTo>
                  <a:cubicBezTo>
                    <a:pt x="2985" y="1703"/>
                    <a:pt x="2991" y="1708"/>
                    <a:pt x="2992" y="1715"/>
                  </a:cubicBezTo>
                  <a:cubicBezTo>
                    <a:pt x="2960" y="1672"/>
                    <a:pt x="2952" y="1665"/>
                    <a:pt x="2949" y="1657"/>
                  </a:cubicBezTo>
                  <a:cubicBezTo>
                    <a:pt x="2930" y="1604"/>
                    <a:pt x="2923" y="1599"/>
                    <a:pt x="2923" y="1593"/>
                  </a:cubicBezTo>
                  <a:cubicBezTo>
                    <a:pt x="2916" y="1554"/>
                    <a:pt x="2909" y="1552"/>
                    <a:pt x="2911" y="1548"/>
                  </a:cubicBezTo>
                  <a:cubicBezTo>
                    <a:pt x="2903" y="1513"/>
                    <a:pt x="2903" y="1506"/>
                    <a:pt x="2901" y="1500"/>
                  </a:cubicBezTo>
                  <a:cubicBezTo>
                    <a:pt x="2897" y="1475"/>
                    <a:pt x="2894" y="1469"/>
                    <a:pt x="2895" y="1462"/>
                  </a:cubicBezTo>
                  <a:cubicBezTo>
                    <a:pt x="2886" y="1404"/>
                    <a:pt x="2880" y="1402"/>
                    <a:pt x="2879" y="1399"/>
                  </a:cubicBezTo>
                  <a:cubicBezTo>
                    <a:pt x="2849" y="1306"/>
                    <a:pt x="2845" y="1298"/>
                    <a:pt x="2848" y="1289"/>
                  </a:cubicBezTo>
                  <a:cubicBezTo>
                    <a:pt x="2840" y="1270"/>
                    <a:pt x="2841" y="1277"/>
                    <a:pt x="2844" y="1284"/>
                  </a:cubicBezTo>
                  <a:cubicBezTo>
                    <a:pt x="2845" y="1328"/>
                    <a:pt x="2844" y="1332"/>
                    <a:pt x="2849" y="1334"/>
                  </a:cubicBezTo>
                  <a:cubicBezTo>
                    <a:pt x="2853" y="1401"/>
                    <a:pt x="2850" y="1416"/>
                    <a:pt x="2854" y="1429"/>
                  </a:cubicBezTo>
                  <a:cubicBezTo>
                    <a:pt x="2854" y="1447"/>
                    <a:pt x="2859" y="1448"/>
                    <a:pt x="2855" y="1451"/>
                  </a:cubicBezTo>
                  <a:cubicBezTo>
                    <a:pt x="2860" y="1486"/>
                    <a:pt x="2863" y="1500"/>
                    <a:pt x="2863" y="1514"/>
                  </a:cubicBezTo>
                  <a:cubicBezTo>
                    <a:pt x="2878" y="1567"/>
                    <a:pt x="2875" y="1571"/>
                    <a:pt x="2878" y="1574"/>
                  </a:cubicBezTo>
                  <a:cubicBezTo>
                    <a:pt x="2882" y="1588"/>
                    <a:pt x="2881" y="1592"/>
                    <a:pt x="2886" y="1594"/>
                  </a:cubicBezTo>
                  <a:cubicBezTo>
                    <a:pt x="2895" y="1630"/>
                    <a:pt x="2905" y="1631"/>
                    <a:pt x="2897" y="1633"/>
                  </a:cubicBezTo>
                  <a:cubicBezTo>
                    <a:pt x="2887" y="1603"/>
                    <a:pt x="2880" y="1602"/>
                    <a:pt x="2877" y="1599"/>
                  </a:cubicBezTo>
                  <a:cubicBezTo>
                    <a:pt x="2871" y="1576"/>
                    <a:pt x="2870" y="1573"/>
                    <a:pt x="2870" y="1571"/>
                  </a:cubicBezTo>
                  <a:cubicBezTo>
                    <a:pt x="2856" y="1524"/>
                    <a:pt x="2855" y="1519"/>
                    <a:pt x="2855" y="1514"/>
                  </a:cubicBezTo>
                  <a:cubicBezTo>
                    <a:pt x="2847" y="1481"/>
                    <a:pt x="2848" y="1476"/>
                    <a:pt x="2844" y="1472"/>
                  </a:cubicBezTo>
                  <a:cubicBezTo>
                    <a:pt x="2834" y="1424"/>
                    <a:pt x="2823" y="1421"/>
                    <a:pt x="2829" y="1415"/>
                  </a:cubicBezTo>
                  <a:cubicBezTo>
                    <a:pt x="2807" y="1354"/>
                    <a:pt x="2797" y="1336"/>
                    <a:pt x="2792" y="1317"/>
                  </a:cubicBezTo>
                  <a:cubicBezTo>
                    <a:pt x="2772" y="1287"/>
                    <a:pt x="2779" y="1281"/>
                    <a:pt x="2772" y="1278"/>
                  </a:cubicBezTo>
                  <a:cubicBezTo>
                    <a:pt x="2760" y="1259"/>
                    <a:pt x="2763" y="1254"/>
                    <a:pt x="2758" y="1250"/>
                  </a:cubicBezTo>
                  <a:cubicBezTo>
                    <a:pt x="2739" y="1219"/>
                    <a:pt x="2740" y="1214"/>
                    <a:pt x="2733" y="1210"/>
                  </a:cubicBezTo>
                  <a:cubicBezTo>
                    <a:pt x="2704" y="1176"/>
                    <a:pt x="2698" y="1167"/>
                    <a:pt x="2691" y="1158"/>
                  </a:cubicBezTo>
                  <a:cubicBezTo>
                    <a:pt x="2677" y="1152"/>
                    <a:pt x="2667" y="1150"/>
                    <a:pt x="2672" y="1156"/>
                  </a:cubicBezTo>
                  <a:cubicBezTo>
                    <a:pt x="2687" y="1171"/>
                    <a:pt x="2696" y="1174"/>
                    <a:pt x="2701" y="1178"/>
                  </a:cubicBezTo>
                  <a:cubicBezTo>
                    <a:pt x="2719" y="1217"/>
                    <a:pt x="2727" y="1221"/>
                    <a:pt x="2727" y="1227"/>
                  </a:cubicBezTo>
                  <a:cubicBezTo>
                    <a:pt x="2742" y="1266"/>
                    <a:pt x="2752" y="1271"/>
                    <a:pt x="2751" y="1277"/>
                  </a:cubicBezTo>
                  <a:cubicBezTo>
                    <a:pt x="2767" y="1314"/>
                    <a:pt x="2767" y="1317"/>
                    <a:pt x="2771" y="1319"/>
                  </a:cubicBezTo>
                  <a:cubicBezTo>
                    <a:pt x="2780" y="1351"/>
                    <a:pt x="2787" y="1356"/>
                    <a:pt x="2786" y="1363"/>
                  </a:cubicBezTo>
                  <a:cubicBezTo>
                    <a:pt x="2796" y="1382"/>
                    <a:pt x="2794" y="1385"/>
                    <a:pt x="2795" y="1388"/>
                  </a:cubicBezTo>
                  <a:cubicBezTo>
                    <a:pt x="2803" y="1417"/>
                    <a:pt x="2805" y="1420"/>
                    <a:pt x="2809" y="1423"/>
                  </a:cubicBezTo>
                  <a:cubicBezTo>
                    <a:pt x="2813" y="1444"/>
                    <a:pt x="2814" y="1447"/>
                    <a:pt x="2811" y="1450"/>
                  </a:cubicBezTo>
                  <a:cubicBezTo>
                    <a:pt x="2825" y="1491"/>
                    <a:pt x="2828" y="1493"/>
                    <a:pt x="2828" y="1496"/>
                  </a:cubicBezTo>
                  <a:cubicBezTo>
                    <a:pt x="2835" y="1522"/>
                    <a:pt x="2836" y="1525"/>
                    <a:pt x="2839" y="1527"/>
                  </a:cubicBezTo>
                  <a:cubicBezTo>
                    <a:pt x="2851" y="1580"/>
                    <a:pt x="2853" y="1585"/>
                    <a:pt x="2858" y="1589"/>
                  </a:cubicBezTo>
                  <a:cubicBezTo>
                    <a:pt x="2886" y="1644"/>
                    <a:pt x="2890" y="1655"/>
                    <a:pt x="2897" y="1665"/>
                  </a:cubicBezTo>
                  <a:cubicBezTo>
                    <a:pt x="2908" y="1689"/>
                    <a:pt x="2910" y="1697"/>
                    <a:pt x="2906" y="1694"/>
                  </a:cubicBezTo>
                  <a:cubicBezTo>
                    <a:pt x="2862" y="1637"/>
                    <a:pt x="2851" y="1606"/>
                    <a:pt x="2832" y="1577"/>
                  </a:cubicBezTo>
                  <a:cubicBezTo>
                    <a:pt x="2811" y="1528"/>
                    <a:pt x="2810" y="1524"/>
                    <a:pt x="2809" y="1520"/>
                  </a:cubicBezTo>
                  <a:cubicBezTo>
                    <a:pt x="2791" y="1470"/>
                    <a:pt x="2788" y="1454"/>
                    <a:pt x="2785" y="1438"/>
                  </a:cubicBezTo>
                  <a:cubicBezTo>
                    <a:pt x="2763" y="1361"/>
                    <a:pt x="2758" y="1353"/>
                    <a:pt x="2755" y="1345"/>
                  </a:cubicBezTo>
                  <a:cubicBezTo>
                    <a:pt x="2747" y="1318"/>
                    <a:pt x="2739" y="1315"/>
                    <a:pt x="2742" y="1310"/>
                  </a:cubicBezTo>
                  <a:cubicBezTo>
                    <a:pt x="2741" y="1318"/>
                    <a:pt x="2741" y="1322"/>
                    <a:pt x="2742" y="1326"/>
                  </a:cubicBezTo>
                  <a:cubicBezTo>
                    <a:pt x="2761" y="1380"/>
                    <a:pt x="2766" y="1383"/>
                    <a:pt x="2764" y="1388"/>
                  </a:cubicBezTo>
                  <a:cubicBezTo>
                    <a:pt x="2781" y="1433"/>
                    <a:pt x="2773" y="1439"/>
                    <a:pt x="2780" y="1443"/>
                  </a:cubicBezTo>
                  <a:cubicBezTo>
                    <a:pt x="2790" y="1491"/>
                    <a:pt x="2792" y="1496"/>
                    <a:pt x="2793" y="1501"/>
                  </a:cubicBezTo>
                  <a:cubicBezTo>
                    <a:pt x="2787" y="1502"/>
                    <a:pt x="2789" y="1498"/>
                    <a:pt x="2789" y="1496"/>
                  </a:cubicBezTo>
                  <a:cubicBezTo>
                    <a:pt x="2774" y="1451"/>
                    <a:pt x="2763" y="1443"/>
                    <a:pt x="2765" y="1433"/>
                  </a:cubicBezTo>
                  <a:cubicBezTo>
                    <a:pt x="2755" y="1409"/>
                    <a:pt x="2757" y="1406"/>
                    <a:pt x="2756" y="1403"/>
                  </a:cubicBezTo>
                  <a:cubicBezTo>
                    <a:pt x="2750" y="1380"/>
                    <a:pt x="2748" y="1378"/>
                    <a:pt x="2749" y="1375"/>
                  </a:cubicBezTo>
                  <a:cubicBezTo>
                    <a:pt x="2738" y="1336"/>
                    <a:pt x="2739" y="1326"/>
                    <a:pt x="2732" y="1317"/>
                  </a:cubicBezTo>
                  <a:cubicBezTo>
                    <a:pt x="2728" y="1292"/>
                    <a:pt x="2727" y="1288"/>
                    <a:pt x="2730" y="1289"/>
                  </a:cubicBezTo>
                  <a:cubicBezTo>
                    <a:pt x="2732" y="1282"/>
                    <a:pt x="2729" y="1282"/>
                    <a:pt x="2727" y="1282"/>
                  </a:cubicBezTo>
                  <a:cubicBezTo>
                    <a:pt x="2709" y="1224"/>
                    <a:pt x="2705" y="1217"/>
                    <a:pt x="2701" y="1210"/>
                  </a:cubicBezTo>
                  <a:cubicBezTo>
                    <a:pt x="2696" y="1199"/>
                    <a:pt x="2693" y="1203"/>
                    <a:pt x="2696" y="1206"/>
                  </a:cubicBezTo>
                  <a:cubicBezTo>
                    <a:pt x="2702" y="1235"/>
                    <a:pt x="2712" y="1241"/>
                    <a:pt x="2709" y="1249"/>
                  </a:cubicBezTo>
                  <a:cubicBezTo>
                    <a:pt x="2725" y="1297"/>
                    <a:pt x="2724" y="1301"/>
                    <a:pt x="2725" y="1304"/>
                  </a:cubicBezTo>
                  <a:cubicBezTo>
                    <a:pt x="2726" y="1320"/>
                    <a:pt x="2730" y="1323"/>
                    <a:pt x="2728" y="1327"/>
                  </a:cubicBezTo>
                  <a:cubicBezTo>
                    <a:pt x="2735" y="1366"/>
                    <a:pt x="2739" y="1368"/>
                    <a:pt x="2740" y="1372"/>
                  </a:cubicBezTo>
                  <a:cubicBezTo>
                    <a:pt x="2745" y="1391"/>
                    <a:pt x="2748" y="1399"/>
                    <a:pt x="2746" y="1407"/>
                  </a:cubicBezTo>
                  <a:cubicBezTo>
                    <a:pt x="2757" y="1429"/>
                    <a:pt x="2755" y="1432"/>
                    <a:pt x="2756" y="1435"/>
                  </a:cubicBezTo>
                  <a:cubicBezTo>
                    <a:pt x="2761" y="1455"/>
                    <a:pt x="2766" y="1459"/>
                    <a:pt x="2762" y="1465"/>
                  </a:cubicBezTo>
                  <a:cubicBezTo>
                    <a:pt x="2789" y="1521"/>
                    <a:pt x="2792" y="1525"/>
                    <a:pt x="2789" y="1530"/>
                  </a:cubicBezTo>
                  <a:cubicBezTo>
                    <a:pt x="2809" y="1580"/>
                    <a:pt x="2816" y="1588"/>
                    <a:pt x="2818" y="1597"/>
                  </a:cubicBezTo>
                  <a:cubicBezTo>
                    <a:pt x="2846" y="1638"/>
                    <a:pt x="2843" y="1644"/>
                    <a:pt x="2851" y="1647"/>
                  </a:cubicBezTo>
                  <a:cubicBezTo>
                    <a:pt x="2857" y="1651"/>
                    <a:pt x="2858" y="1648"/>
                    <a:pt x="2855" y="1645"/>
                  </a:cubicBezTo>
                  <a:cubicBezTo>
                    <a:pt x="2847" y="1622"/>
                    <a:pt x="2838" y="1620"/>
                    <a:pt x="2840" y="1616"/>
                  </a:cubicBezTo>
                  <a:cubicBezTo>
                    <a:pt x="2807" y="1551"/>
                    <a:pt x="2804" y="1544"/>
                    <a:pt x="2803" y="1537"/>
                  </a:cubicBezTo>
                  <a:cubicBezTo>
                    <a:pt x="2799" y="1521"/>
                    <a:pt x="2796" y="1518"/>
                    <a:pt x="2800" y="1519"/>
                  </a:cubicBezTo>
                  <a:cubicBezTo>
                    <a:pt x="2808" y="1542"/>
                    <a:pt x="2809" y="1548"/>
                    <a:pt x="2813" y="1554"/>
                  </a:cubicBezTo>
                  <a:cubicBezTo>
                    <a:pt x="2824" y="1583"/>
                    <a:pt x="2831" y="1585"/>
                    <a:pt x="2829" y="1588"/>
                  </a:cubicBezTo>
                  <a:cubicBezTo>
                    <a:pt x="2842" y="1611"/>
                    <a:pt x="2844" y="1617"/>
                    <a:pt x="2849" y="1622"/>
                  </a:cubicBezTo>
                  <a:cubicBezTo>
                    <a:pt x="2854" y="1643"/>
                    <a:pt x="2867" y="1644"/>
                    <a:pt x="2863" y="1648"/>
                  </a:cubicBezTo>
                  <a:cubicBezTo>
                    <a:pt x="2874" y="1665"/>
                    <a:pt x="2880" y="1668"/>
                    <a:pt x="2881" y="1672"/>
                  </a:cubicBezTo>
                  <a:cubicBezTo>
                    <a:pt x="2867" y="1679"/>
                    <a:pt x="2862" y="1674"/>
                    <a:pt x="2858" y="1675"/>
                  </a:cubicBezTo>
                  <a:cubicBezTo>
                    <a:pt x="2840" y="1657"/>
                    <a:pt x="2839" y="1651"/>
                    <a:pt x="2833" y="1646"/>
                  </a:cubicBezTo>
                  <a:cubicBezTo>
                    <a:pt x="2813" y="1626"/>
                    <a:pt x="2811" y="1624"/>
                    <a:pt x="2808" y="1621"/>
                  </a:cubicBezTo>
                  <a:cubicBezTo>
                    <a:pt x="2784" y="1586"/>
                    <a:pt x="2782" y="1584"/>
                    <a:pt x="2782" y="1581"/>
                  </a:cubicBezTo>
                  <a:cubicBezTo>
                    <a:pt x="2753" y="1534"/>
                    <a:pt x="2757" y="1527"/>
                    <a:pt x="2750" y="1522"/>
                  </a:cubicBezTo>
                  <a:cubicBezTo>
                    <a:pt x="2742" y="1503"/>
                    <a:pt x="2741" y="1500"/>
                    <a:pt x="2740" y="1498"/>
                  </a:cubicBezTo>
                  <a:cubicBezTo>
                    <a:pt x="2735" y="1477"/>
                    <a:pt x="2729" y="1475"/>
                    <a:pt x="2729" y="1472"/>
                  </a:cubicBezTo>
                  <a:cubicBezTo>
                    <a:pt x="2717" y="1432"/>
                    <a:pt x="2715" y="1427"/>
                    <a:pt x="2713" y="1422"/>
                  </a:cubicBezTo>
                  <a:cubicBezTo>
                    <a:pt x="2707" y="1382"/>
                    <a:pt x="2701" y="1380"/>
                    <a:pt x="2700" y="1377"/>
                  </a:cubicBezTo>
                  <a:cubicBezTo>
                    <a:pt x="2694" y="1327"/>
                    <a:pt x="2686" y="1323"/>
                    <a:pt x="2688" y="1316"/>
                  </a:cubicBezTo>
                  <a:cubicBezTo>
                    <a:pt x="2675" y="1280"/>
                    <a:pt x="2685" y="1274"/>
                    <a:pt x="2678" y="1273"/>
                  </a:cubicBezTo>
                  <a:cubicBezTo>
                    <a:pt x="2664" y="1216"/>
                    <a:pt x="2663" y="1205"/>
                    <a:pt x="2657" y="1194"/>
                  </a:cubicBezTo>
                  <a:cubicBezTo>
                    <a:pt x="2642" y="1140"/>
                    <a:pt x="2641" y="1137"/>
                    <a:pt x="2642" y="1134"/>
                  </a:cubicBezTo>
                  <a:cubicBezTo>
                    <a:pt x="2635" y="1113"/>
                    <a:pt x="2634" y="1110"/>
                    <a:pt x="2634" y="1107"/>
                  </a:cubicBezTo>
                  <a:cubicBezTo>
                    <a:pt x="2615" y="1061"/>
                    <a:pt x="2615" y="1053"/>
                    <a:pt x="2612" y="1045"/>
                  </a:cubicBezTo>
                  <a:cubicBezTo>
                    <a:pt x="2569" y="975"/>
                    <a:pt x="2573" y="967"/>
                    <a:pt x="2565" y="962"/>
                  </a:cubicBezTo>
                  <a:cubicBezTo>
                    <a:pt x="2564" y="964"/>
                    <a:pt x="2567" y="984"/>
                    <a:pt x="2581" y="1001"/>
                  </a:cubicBezTo>
                  <a:cubicBezTo>
                    <a:pt x="2593" y="1031"/>
                    <a:pt x="2587" y="1036"/>
                    <a:pt x="2590" y="1039"/>
                  </a:cubicBezTo>
                  <a:cubicBezTo>
                    <a:pt x="2593" y="1066"/>
                    <a:pt x="2592" y="1072"/>
                    <a:pt x="2598" y="1078"/>
                  </a:cubicBezTo>
                  <a:cubicBezTo>
                    <a:pt x="2600" y="1131"/>
                    <a:pt x="2604" y="1143"/>
                    <a:pt x="2603" y="1157"/>
                  </a:cubicBezTo>
                  <a:cubicBezTo>
                    <a:pt x="2611" y="1222"/>
                    <a:pt x="2612" y="1229"/>
                    <a:pt x="2611" y="1236"/>
                  </a:cubicBezTo>
                  <a:cubicBezTo>
                    <a:pt x="2616" y="1268"/>
                    <a:pt x="2615" y="1272"/>
                    <a:pt x="2616" y="1276"/>
                  </a:cubicBezTo>
                  <a:cubicBezTo>
                    <a:pt x="2627" y="1307"/>
                    <a:pt x="2618" y="1313"/>
                    <a:pt x="2624" y="1315"/>
                  </a:cubicBezTo>
                  <a:cubicBezTo>
                    <a:pt x="2624" y="1341"/>
                    <a:pt x="2628" y="1347"/>
                    <a:pt x="2630" y="1353"/>
                  </a:cubicBezTo>
                  <a:cubicBezTo>
                    <a:pt x="2640" y="1406"/>
                    <a:pt x="2644" y="1418"/>
                    <a:pt x="2648" y="1431"/>
                  </a:cubicBezTo>
                  <a:cubicBezTo>
                    <a:pt x="2672" y="1494"/>
                    <a:pt x="2679" y="1519"/>
                    <a:pt x="2697" y="1542"/>
                  </a:cubicBezTo>
                  <a:cubicBezTo>
                    <a:pt x="2719" y="1582"/>
                    <a:pt x="2726" y="1584"/>
                    <a:pt x="2725" y="1587"/>
                  </a:cubicBezTo>
                  <a:cubicBezTo>
                    <a:pt x="2737" y="1611"/>
                    <a:pt x="2733" y="1608"/>
                    <a:pt x="2729" y="1605"/>
                  </a:cubicBezTo>
                  <a:cubicBezTo>
                    <a:pt x="2723" y="1602"/>
                    <a:pt x="2721" y="1601"/>
                    <a:pt x="2719" y="1601"/>
                  </a:cubicBezTo>
                  <a:cubicBezTo>
                    <a:pt x="2684" y="1558"/>
                    <a:pt x="2688" y="1550"/>
                    <a:pt x="2678" y="1545"/>
                  </a:cubicBezTo>
                  <a:cubicBezTo>
                    <a:pt x="2663" y="1519"/>
                    <a:pt x="2656" y="1513"/>
                    <a:pt x="2657" y="1505"/>
                  </a:cubicBezTo>
                  <a:cubicBezTo>
                    <a:pt x="2638" y="1461"/>
                    <a:pt x="2631" y="1459"/>
                    <a:pt x="2633" y="1455"/>
                  </a:cubicBezTo>
                  <a:cubicBezTo>
                    <a:pt x="2618" y="1407"/>
                    <a:pt x="2611" y="1398"/>
                    <a:pt x="2615" y="1388"/>
                  </a:cubicBezTo>
                  <a:cubicBezTo>
                    <a:pt x="2603" y="1339"/>
                    <a:pt x="2605" y="1334"/>
                    <a:pt x="2601" y="1329"/>
                  </a:cubicBezTo>
                  <a:cubicBezTo>
                    <a:pt x="2603" y="1313"/>
                    <a:pt x="2596" y="1309"/>
                    <a:pt x="2601" y="1302"/>
                  </a:cubicBezTo>
                  <a:cubicBezTo>
                    <a:pt x="2595" y="1232"/>
                    <a:pt x="2596" y="1221"/>
                    <a:pt x="2593" y="1211"/>
                  </a:cubicBezTo>
                  <a:cubicBezTo>
                    <a:pt x="2593" y="1171"/>
                    <a:pt x="2592" y="1168"/>
                    <a:pt x="2592" y="1166"/>
                  </a:cubicBezTo>
                  <a:cubicBezTo>
                    <a:pt x="2585" y="1131"/>
                    <a:pt x="2588" y="1110"/>
                    <a:pt x="2585" y="1090"/>
                  </a:cubicBezTo>
                  <a:cubicBezTo>
                    <a:pt x="2577" y="1051"/>
                    <a:pt x="2577" y="1041"/>
                    <a:pt x="2571" y="1032"/>
                  </a:cubicBezTo>
                  <a:cubicBezTo>
                    <a:pt x="2548" y="965"/>
                    <a:pt x="2541" y="957"/>
                    <a:pt x="2540" y="948"/>
                  </a:cubicBezTo>
                  <a:cubicBezTo>
                    <a:pt x="2522" y="912"/>
                    <a:pt x="2517" y="903"/>
                    <a:pt x="2511" y="894"/>
                  </a:cubicBezTo>
                  <a:cubicBezTo>
                    <a:pt x="2495" y="873"/>
                    <a:pt x="2491" y="870"/>
                    <a:pt x="2489" y="872"/>
                  </a:cubicBezTo>
                  <a:cubicBezTo>
                    <a:pt x="2516" y="912"/>
                    <a:pt x="2519" y="916"/>
                    <a:pt x="2519" y="921"/>
                  </a:cubicBezTo>
                  <a:cubicBezTo>
                    <a:pt x="2535" y="961"/>
                    <a:pt x="2536" y="963"/>
                    <a:pt x="2537" y="964"/>
                  </a:cubicBezTo>
                  <a:cubicBezTo>
                    <a:pt x="2545" y="985"/>
                    <a:pt x="2546" y="987"/>
                    <a:pt x="2547" y="989"/>
                  </a:cubicBezTo>
                  <a:cubicBezTo>
                    <a:pt x="2553" y="1015"/>
                    <a:pt x="2554" y="1019"/>
                    <a:pt x="2556" y="1024"/>
                  </a:cubicBezTo>
                  <a:cubicBezTo>
                    <a:pt x="2563" y="1103"/>
                    <a:pt x="2562" y="1107"/>
                    <a:pt x="2564" y="1110"/>
                  </a:cubicBezTo>
                  <a:cubicBezTo>
                    <a:pt x="2564" y="1125"/>
                    <a:pt x="2564" y="1132"/>
                    <a:pt x="2566" y="1138"/>
                  </a:cubicBezTo>
                  <a:cubicBezTo>
                    <a:pt x="2561" y="1174"/>
                    <a:pt x="2570" y="1176"/>
                    <a:pt x="2567" y="1180"/>
                  </a:cubicBezTo>
                  <a:cubicBezTo>
                    <a:pt x="2571" y="1227"/>
                    <a:pt x="2573" y="1230"/>
                    <a:pt x="2570" y="1235"/>
                  </a:cubicBezTo>
                  <a:cubicBezTo>
                    <a:pt x="2573" y="1249"/>
                    <a:pt x="2574" y="1253"/>
                    <a:pt x="2573" y="1258"/>
                  </a:cubicBezTo>
                  <a:cubicBezTo>
                    <a:pt x="2576" y="1305"/>
                    <a:pt x="2575" y="1313"/>
                    <a:pt x="2575" y="1322"/>
                  </a:cubicBezTo>
                  <a:cubicBezTo>
                    <a:pt x="2578" y="1352"/>
                    <a:pt x="2579" y="1356"/>
                    <a:pt x="2584" y="1359"/>
                  </a:cubicBezTo>
                  <a:cubicBezTo>
                    <a:pt x="2589" y="1406"/>
                    <a:pt x="2594" y="1414"/>
                    <a:pt x="2593" y="1423"/>
                  </a:cubicBezTo>
                  <a:cubicBezTo>
                    <a:pt x="2604" y="1454"/>
                    <a:pt x="2606" y="1459"/>
                    <a:pt x="2608" y="1465"/>
                  </a:cubicBezTo>
                  <a:cubicBezTo>
                    <a:pt x="2608" y="1472"/>
                    <a:pt x="2606" y="1464"/>
                    <a:pt x="2600" y="1457"/>
                  </a:cubicBezTo>
                  <a:cubicBezTo>
                    <a:pt x="2589" y="1423"/>
                    <a:pt x="2580" y="1416"/>
                    <a:pt x="2578" y="1408"/>
                  </a:cubicBezTo>
                  <a:cubicBezTo>
                    <a:pt x="2568" y="1371"/>
                    <a:pt x="2571" y="1367"/>
                    <a:pt x="2570" y="1364"/>
                  </a:cubicBezTo>
                  <a:cubicBezTo>
                    <a:pt x="2564" y="1333"/>
                    <a:pt x="2563" y="1329"/>
                    <a:pt x="2562" y="1324"/>
                  </a:cubicBezTo>
                  <a:cubicBezTo>
                    <a:pt x="2557" y="1275"/>
                    <a:pt x="2551" y="1267"/>
                    <a:pt x="2555" y="1257"/>
                  </a:cubicBezTo>
                  <a:cubicBezTo>
                    <a:pt x="2545" y="1222"/>
                    <a:pt x="2544" y="1213"/>
                    <a:pt x="2543" y="1204"/>
                  </a:cubicBezTo>
                  <a:cubicBezTo>
                    <a:pt x="2538" y="1174"/>
                    <a:pt x="2541" y="1168"/>
                    <a:pt x="2538" y="1164"/>
                  </a:cubicBezTo>
                  <a:cubicBezTo>
                    <a:pt x="2538" y="1118"/>
                    <a:pt x="2536" y="1114"/>
                    <a:pt x="2535" y="1110"/>
                  </a:cubicBezTo>
                  <a:cubicBezTo>
                    <a:pt x="2523" y="1023"/>
                    <a:pt x="2516" y="1004"/>
                    <a:pt x="2513" y="985"/>
                  </a:cubicBezTo>
                  <a:cubicBezTo>
                    <a:pt x="2497" y="937"/>
                    <a:pt x="2492" y="933"/>
                    <a:pt x="2491" y="928"/>
                  </a:cubicBezTo>
                  <a:cubicBezTo>
                    <a:pt x="2456" y="864"/>
                    <a:pt x="2445" y="856"/>
                    <a:pt x="2440" y="847"/>
                  </a:cubicBezTo>
                  <a:cubicBezTo>
                    <a:pt x="2423" y="825"/>
                    <a:pt x="2418" y="822"/>
                    <a:pt x="2416" y="824"/>
                  </a:cubicBezTo>
                  <a:cubicBezTo>
                    <a:pt x="2466" y="889"/>
                    <a:pt x="2465" y="895"/>
                    <a:pt x="2471" y="899"/>
                  </a:cubicBezTo>
                  <a:cubicBezTo>
                    <a:pt x="2480" y="926"/>
                    <a:pt x="2487" y="927"/>
                    <a:pt x="2484" y="931"/>
                  </a:cubicBezTo>
                  <a:cubicBezTo>
                    <a:pt x="2502" y="971"/>
                    <a:pt x="2500" y="978"/>
                    <a:pt x="2504" y="984"/>
                  </a:cubicBezTo>
                  <a:cubicBezTo>
                    <a:pt x="2519" y="1035"/>
                    <a:pt x="2519" y="1048"/>
                    <a:pt x="2521" y="1061"/>
                  </a:cubicBezTo>
                  <a:cubicBezTo>
                    <a:pt x="2523" y="1094"/>
                    <a:pt x="2525" y="1097"/>
                    <a:pt x="2525" y="1101"/>
                  </a:cubicBezTo>
                  <a:cubicBezTo>
                    <a:pt x="2530" y="1187"/>
                    <a:pt x="2534" y="1193"/>
                    <a:pt x="2533" y="1200"/>
                  </a:cubicBezTo>
                  <a:cubicBezTo>
                    <a:pt x="2541" y="1242"/>
                    <a:pt x="2547" y="1244"/>
                    <a:pt x="2542" y="1248"/>
                  </a:cubicBezTo>
                  <a:cubicBezTo>
                    <a:pt x="2540" y="1238"/>
                    <a:pt x="2532" y="1221"/>
                    <a:pt x="2533" y="1203"/>
                  </a:cubicBezTo>
                  <a:cubicBezTo>
                    <a:pt x="2506" y="1094"/>
                    <a:pt x="2505" y="1090"/>
                    <a:pt x="2507" y="1085"/>
                  </a:cubicBezTo>
                  <a:cubicBezTo>
                    <a:pt x="2491" y="1037"/>
                    <a:pt x="2485" y="1030"/>
                    <a:pt x="2484" y="1021"/>
                  </a:cubicBezTo>
                  <a:cubicBezTo>
                    <a:pt x="2470" y="978"/>
                    <a:pt x="2464" y="974"/>
                    <a:pt x="2463" y="970"/>
                  </a:cubicBezTo>
                  <a:cubicBezTo>
                    <a:pt x="2425" y="913"/>
                    <a:pt x="2420" y="905"/>
                    <a:pt x="2415" y="896"/>
                  </a:cubicBezTo>
                  <a:cubicBezTo>
                    <a:pt x="2347" y="844"/>
                    <a:pt x="2367" y="846"/>
                    <a:pt x="2364" y="851"/>
                  </a:cubicBezTo>
                  <a:cubicBezTo>
                    <a:pt x="2398" y="881"/>
                    <a:pt x="2395" y="885"/>
                    <a:pt x="2401" y="887"/>
                  </a:cubicBezTo>
                  <a:cubicBezTo>
                    <a:pt x="2420" y="914"/>
                    <a:pt x="2421" y="917"/>
                    <a:pt x="2423" y="920"/>
                  </a:cubicBezTo>
                  <a:cubicBezTo>
                    <a:pt x="2470" y="1009"/>
                    <a:pt x="2477" y="1021"/>
                    <a:pt x="2479" y="1033"/>
                  </a:cubicBezTo>
                  <a:cubicBezTo>
                    <a:pt x="2487" y="1057"/>
                    <a:pt x="2492" y="1063"/>
                    <a:pt x="2491" y="1070"/>
                  </a:cubicBezTo>
                  <a:cubicBezTo>
                    <a:pt x="2500" y="1118"/>
                    <a:pt x="2507" y="1120"/>
                    <a:pt x="2505" y="1124"/>
                  </a:cubicBezTo>
                  <a:cubicBezTo>
                    <a:pt x="2516" y="1167"/>
                    <a:pt x="2521" y="1173"/>
                    <a:pt x="2519" y="1180"/>
                  </a:cubicBezTo>
                  <a:cubicBezTo>
                    <a:pt x="2529" y="1223"/>
                    <a:pt x="2528" y="1227"/>
                    <a:pt x="2528" y="1231"/>
                  </a:cubicBezTo>
                  <a:cubicBezTo>
                    <a:pt x="2535" y="1259"/>
                    <a:pt x="2536" y="1263"/>
                    <a:pt x="2535" y="1267"/>
                  </a:cubicBezTo>
                  <a:cubicBezTo>
                    <a:pt x="2543" y="1307"/>
                    <a:pt x="2545" y="1311"/>
                    <a:pt x="2545" y="1315"/>
                  </a:cubicBezTo>
                  <a:cubicBezTo>
                    <a:pt x="2549" y="1346"/>
                    <a:pt x="2551" y="1354"/>
                    <a:pt x="2556" y="1362"/>
                  </a:cubicBezTo>
                  <a:cubicBezTo>
                    <a:pt x="2566" y="1400"/>
                    <a:pt x="2567" y="1402"/>
                    <a:pt x="2567" y="1403"/>
                  </a:cubicBezTo>
                  <a:cubicBezTo>
                    <a:pt x="2547" y="1372"/>
                    <a:pt x="2545" y="1368"/>
                    <a:pt x="2541" y="1365"/>
                  </a:cubicBezTo>
                  <a:cubicBezTo>
                    <a:pt x="2530" y="1327"/>
                    <a:pt x="2528" y="1322"/>
                    <a:pt x="2528" y="1317"/>
                  </a:cubicBezTo>
                  <a:cubicBezTo>
                    <a:pt x="2519" y="1281"/>
                    <a:pt x="2515" y="1276"/>
                    <a:pt x="2514" y="1271"/>
                  </a:cubicBezTo>
                  <a:cubicBezTo>
                    <a:pt x="2501" y="1222"/>
                    <a:pt x="2501" y="1220"/>
                    <a:pt x="2503" y="1217"/>
                  </a:cubicBezTo>
                  <a:cubicBezTo>
                    <a:pt x="2493" y="1184"/>
                    <a:pt x="2494" y="1173"/>
                    <a:pt x="2489" y="1163"/>
                  </a:cubicBezTo>
                  <a:cubicBezTo>
                    <a:pt x="2478" y="1123"/>
                    <a:pt x="2479" y="1120"/>
                    <a:pt x="2477" y="1118"/>
                  </a:cubicBezTo>
                  <a:cubicBezTo>
                    <a:pt x="2465" y="1061"/>
                    <a:pt x="2464" y="1050"/>
                    <a:pt x="2458" y="1040"/>
                  </a:cubicBezTo>
                  <a:cubicBezTo>
                    <a:pt x="2438" y="969"/>
                    <a:pt x="2428" y="961"/>
                    <a:pt x="2429" y="950"/>
                  </a:cubicBezTo>
                  <a:cubicBezTo>
                    <a:pt x="2404" y="901"/>
                    <a:pt x="2405" y="895"/>
                    <a:pt x="2398" y="890"/>
                  </a:cubicBezTo>
                  <a:cubicBezTo>
                    <a:pt x="2373" y="865"/>
                    <a:pt x="2373" y="859"/>
                    <a:pt x="2370" y="861"/>
                  </a:cubicBezTo>
                  <a:cubicBezTo>
                    <a:pt x="2414" y="928"/>
                    <a:pt x="2413" y="940"/>
                    <a:pt x="2421" y="950"/>
                  </a:cubicBezTo>
                  <a:cubicBezTo>
                    <a:pt x="2424" y="979"/>
                    <a:pt x="2436" y="980"/>
                    <a:pt x="2433" y="984"/>
                  </a:cubicBezTo>
                  <a:cubicBezTo>
                    <a:pt x="2445" y="1019"/>
                    <a:pt x="2445" y="1021"/>
                    <a:pt x="2449" y="1023"/>
                  </a:cubicBezTo>
                  <a:cubicBezTo>
                    <a:pt x="2456" y="1056"/>
                    <a:pt x="2458" y="1061"/>
                    <a:pt x="2459" y="1067"/>
                  </a:cubicBezTo>
                  <a:cubicBezTo>
                    <a:pt x="2468" y="1089"/>
                    <a:pt x="2462" y="1096"/>
                    <a:pt x="2467" y="1101"/>
                  </a:cubicBezTo>
                  <a:cubicBezTo>
                    <a:pt x="2478" y="1155"/>
                    <a:pt x="2481" y="1157"/>
                    <a:pt x="2481" y="1160"/>
                  </a:cubicBezTo>
                  <a:cubicBezTo>
                    <a:pt x="2486" y="1197"/>
                    <a:pt x="2492" y="1207"/>
                    <a:pt x="2494" y="1218"/>
                  </a:cubicBezTo>
                  <a:cubicBezTo>
                    <a:pt x="2496" y="1246"/>
                    <a:pt x="2503" y="1248"/>
                    <a:pt x="2501" y="1252"/>
                  </a:cubicBezTo>
                  <a:cubicBezTo>
                    <a:pt x="2511" y="1278"/>
                    <a:pt x="2507" y="1282"/>
                    <a:pt x="2510" y="1284"/>
                  </a:cubicBezTo>
                  <a:cubicBezTo>
                    <a:pt x="2521" y="1328"/>
                    <a:pt x="2527" y="1339"/>
                    <a:pt x="2530" y="1350"/>
                  </a:cubicBezTo>
                  <a:cubicBezTo>
                    <a:pt x="2536" y="1372"/>
                    <a:pt x="2540" y="1377"/>
                    <a:pt x="2540" y="1382"/>
                  </a:cubicBezTo>
                  <a:cubicBezTo>
                    <a:pt x="2558" y="1416"/>
                    <a:pt x="2567" y="1421"/>
                    <a:pt x="2564" y="1428"/>
                  </a:cubicBezTo>
                  <a:cubicBezTo>
                    <a:pt x="2586" y="1475"/>
                    <a:pt x="2600" y="1476"/>
                    <a:pt x="2595" y="1480"/>
                  </a:cubicBezTo>
                  <a:cubicBezTo>
                    <a:pt x="2603" y="1500"/>
                    <a:pt x="2610" y="1502"/>
                    <a:pt x="2610" y="1505"/>
                  </a:cubicBezTo>
                  <a:cubicBezTo>
                    <a:pt x="2629" y="1535"/>
                    <a:pt x="2628" y="1540"/>
                    <a:pt x="2635" y="1543"/>
                  </a:cubicBezTo>
                  <a:cubicBezTo>
                    <a:pt x="2632" y="1550"/>
                    <a:pt x="2641" y="1552"/>
                    <a:pt x="2639" y="1556"/>
                  </a:cubicBezTo>
                  <a:cubicBezTo>
                    <a:pt x="2553" y="1493"/>
                    <a:pt x="2545" y="1489"/>
                    <a:pt x="2546" y="1483"/>
                  </a:cubicBezTo>
                  <a:cubicBezTo>
                    <a:pt x="2498" y="1431"/>
                    <a:pt x="2494" y="1426"/>
                    <a:pt x="2491" y="1420"/>
                  </a:cubicBezTo>
                  <a:cubicBezTo>
                    <a:pt x="2460" y="1376"/>
                    <a:pt x="2458" y="1364"/>
                    <a:pt x="2452" y="1353"/>
                  </a:cubicBezTo>
                  <a:cubicBezTo>
                    <a:pt x="2433" y="1313"/>
                    <a:pt x="2438" y="1305"/>
                    <a:pt x="2429" y="1301"/>
                  </a:cubicBezTo>
                  <a:cubicBezTo>
                    <a:pt x="2410" y="1264"/>
                    <a:pt x="2414" y="1260"/>
                    <a:pt x="2414" y="1257"/>
                  </a:cubicBezTo>
                  <a:cubicBezTo>
                    <a:pt x="2405" y="1236"/>
                    <a:pt x="2404" y="1233"/>
                    <a:pt x="2402" y="1231"/>
                  </a:cubicBezTo>
                  <a:cubicBezTo>
                    <a:pt x="2389" y="1192"/>
                    <a:pt x="2377" y="1192"/>
                    <a:pt x="2384" y="1187"/>
                  </a:cubicBezTo>
                  <a:cubicBezTo>
                    <a:pt x="2354" y="1133"/>
                    <a:pt x="2351" y="1121"/>
                    <a:pt x="2343" y="1110"/>
                  </a:cubicBezTo>
                  <a:cubicBezTo>
                    <a:pt x="2320" y="1065"/>
                    <a:pt x="2318" y="1062"/>
                    <a:pt x="2314" y="1060"/>
                  </a:cubicBezTo>
                  <a:cubicBezTo>
                    <a:pt x="2282" y="1003"/>
                    <a:pt x="2272" y="999"/>
                    <a:pt x="2273" y="992"/>
                  </a:cubicBezTo>
                  <a:cubicBezTo>
                    <a:pt x="2249" y="966"/>
                    <a:pt x="2245" y="954"/>
                    <a:pt x="2228" y="945"/>
                  </a:cubicBezTo>
                  <a:cubicBezTo>
                    <a:pt x="2207" y="915"/>
                    <a:pt x="2197" y="908"/>
                    <a:pt x="2190" y="901"/>
                  </a:cubicBezTo>
                  <a:cubicBezTo>
                    <a:pt x="2128" y="855"/>
                    <a:pt x="2122" y="846"/>
                    <a:pt x="2119" y="853"/>
                  </a:cubicBezTo>
                  <a:cubicBezTo>
                    <a:pt x="2131" y="868"/>
                    <a:pt x="2135" y="869"/>
                    <a:pt x="2138" y="869"/>
                  </a:cubicBezTo>
                  <a:cubicBezTo>
                    <a:pt x="2175" y="901"/>
                    <a:pt x="2188" y="909"/>
                    <a:pt x="2196" y="918"/>
                  </a:cubicBezTo>
                  <a:cubicBezTo>
                    <a:pt x="2232" y="953"/>
                    <a:pt x="2235" y="963"/>
                    <a:pt x="2245" y="971"/>
                  </a:cubicBezTo>
                  <a:cubicBezTo>
                    <a:pt x="2282" y="1016"/>
                    <a:pt x="2282" y="1022"/>
                    <a:pt x="2287" y="1026"/>
                  </a:cubicBezTo>
                  <a:cubicBezTo>
                    <a:pt x="2295" y="1045"/>
                    <a:pt x="2301" y="1049"/>
                    <a:pt x="2302" y="1054"/>
                  </a:cubicBezTo>
                  <a:cubicBezTo>
                    <a:pt x="2320" y="1087"/>
                    <a:pt x="2327" y="1091"/>
                    <a:pt x="2327" y="1096"/>
                  </a:cubicBezTo>
                  <a:cubicBezTo>
                    <a:pt x="2346" y="1129"/>
                    <a:pt x="2346" y="1134"/>
                    <a:pt x="2351" y="1139"/>
                  </a:cubicBezTo>
                  <a:cubicBezTo>
                    <a:pt x="2361" y="1163"/>
                    <a:pt x="2363" y="1166"/>
                    <a:pt x="2368" y="1168"/>
                  </a:cubicBezTo>
                  <a:cubicBezTo>
                    <a:pt x="2377" y="1209"/>
                    <a:pt x="2389" y="1211"/>
                    <a:pt x="2385" y="1217"/>
                  </a:cubicBezTo>
                  <a:cubicBezTo>
                    <a:pt x="2399" y="1258"/>
                    <a:pt x="2404" y="1262"/>
                    <a:pt x="2408" y="1266"/>
                  </a:cubicBezTo>
                  <a:cubicBezTo>
                    <a:pt x="2419" y="1293"/>
                    <a:pt x="2415" y="1298"/>
                    <a:pt x="2421" y="1301"/>
                  </a:cubicBezTo>
                  <a:cubicBezTo>
                    <a:pt x="2438" y="1342"/>
                    <a:pt x="2443" y="1346"/>
                    <a:pt x="2443" y="1350"/>
                  </a:cubicBezTo>
                  <a:cubicBezTo>
                    <a:pt x="2439" y="1341"/>
                    <a:pt x="2422" y="1324"/>
                    <a:pt x="2416" y="1305"/>
                  </a:cubicBezTo>
                  <a:cubicBezTo>
                    <a:pt x="2393" y="1273"/>
                    <a:pt x="2396" y="1267"/>
                    <a:pt x="2391" y="1263"/>
                  </a:cubicBezTo>
                  <a:cubicBezTo>
                    <a:pt x="2377" y="1239"/>
                    <a:pt x="2377" y="1237"/>
                    <a:pt x="2373" y="1235"/>
                  </a:cubicBezTo>
                  <a:cubicBezTo>
                    <a:pt x="2347" y="1182"/>
                    <a:pt x="2340" y="1173"/>
                    <a:pt x="2337" y="1164"/>
                  </a:cubicBezTo>
                  <a:cubicBezTo>
                    <a:pt x="2315" y="1131"/>
                    <a:pt x="2310" y="1126"/>
                    <a:pt x="2311" y="1120"/>
                  </a:cubicBezTo>
                  <a:cubicBezTo>
                    <a:pt x="2293" y="1094"/>
                    <a:pt x="2286" y="1084"/>
                    <a:pt x="2279" y="1073"/>
                  </a:cubicBezTo>
                  <a:cubicBezTo>
                    <a:pt x="2235" y="1000"/>
                    <a:pt x="2221" y="991"/>
                    <a:pt x="2215" y="980"/>
                  </a:cubicBezTo>
                  <a:cubicBezTo>
                    <a:pt x="2173" y="942"/>
                    <a:pt x="2176" y="938"/>
                    <a:pt x="2172" y="936"/>
                  </a:cubicBezTo>
                  <a:cubicBezTo>
                    <a:pt x="2117" y="899"/>
                    <a:pt x="2124" y="901"/>
                    <a:pt x="2127" y="904"/>
                  </a:cubicBezTo>
                  <a:cubicBezTo>
                    <a:pt x="2164" y="935"/>
                    <a:pt x="2173" y="946"/>
                    <a:pt x="2184" y="957"/>
                  </a:cubicBezTo>
                  <a:cubicBezTo>
                    <a:pt x="2206" y="984"/>
                    <a:pt x="2215" y="985"/>
                    <a:pt x="2212" y="989"/>
                  </a:cubicBezTo>
                  <a:cubicBezTo>
                    <a:pt x="2239" y="1031"/>
                    <a:pt x="2242" y="1033"/>
                    <a:pt x="2245" y="1034"/>
                  </a:cubicBezTo>
                  <a:cubicBezTo>
                    <a:pt x="2277" y="1078"/>
                    <a:pt x="2278" y="1086"/>
                    <a:pt x="2284" y="1094"/>
                  </a:cubicBezTo>
                  <a:cubicBezTo>
                    <a:pt x="2318" y="1152"/>
                    <a:pt x="2325" y="1160"/>
                    <a:pt x="2328" y="1168"/>
                  </a:cubicBezTo>
                  <a:cubicBezTo>
                    <a:pt x="2348" y="1210"/>
                    <a:pt x="2359" y="1213"/>
                    <a:pt x="2356" y="1218"/>
                  </a:cubicBezTo>
                  <a:cubicBezTo>
                    <a:pt x="2389" y="1274"/>
                    <a:pt x="2392" y="1282"/>
                    <a:pt x="2397" y="1290"/>
                  </a:cubicBezTo>
                  <a:cubicBezTo>
                    <a:pt x="2426" y="1344"/>
                    <a:pt x="2425" y="1350"/>
                    <a:pt x="2431" y="1349"/>
                  </a:cubicBezTo>
                  <a:cubicBezTo>
                    <a:pt x="2442" y="1375"/>
                    <a:pt x="2449" y="1379"/>
                    <a:pt x="2450" y="1383"/>
                  </a:cubicBezTo>
                  <a:cubicBezTo>
                    <a:pt x="2459" y="1401"/>
                    <a:pt x="2449" y="1394"/>
                    <a:pt x="2448" y="1390"/>
                  </a:cubicBezTo>
                  <a:cubicBezTo>
                    <a:pt x="2435" y="1366"/>
                    <a:pt x="2428" y="1370"/>
                    <a:pt x="2426" y="1364"/>
                  </a:cubicBezTo>
                  <a:cubicBezTo>
                    <a:pt x="2402" y="1323"/>
                    <a:pt x="2393" y="1316"/>
                    <a:pt x="2393" y="1308"/>
                  </a:cubicBezTo>
                  <a:cubicBezTo>
                    <a:pt x="2365" y="1270"/>
                    <a:pt x="2358" y="1255"/>
                    <a:pt x="2349" y="1240"/>
                  </a:cubicBezTo>
                  <a:cubicBezTo>
                    <a:pt x="2330" y="1210"/>
                    <a:pt x="2321" y="1202"/>
                    <a:pt x="2319" y="1194"/>
                  </a:cubicBezTo>
                  <a:cubicBezTo>
                    <a:pt x="2298" y="1164"/>
                    <a:pt x="2300" y="1156"/>
                    <a:pt x="2291" y="1149"/>
                  </a:cubicBezTo>
                  <a:cubicBezTo>
                    <a:pt x="2275" y="1118"/>
                    <a:pt x="2269" y="1111"/>
                    <a:pt x="2265" y="1103"/>
                  </a:cubicBezTo>
                  <a:cubicBezTo>
                    <a:pt x="2231" y="1042"/>
                    <a:pt x="2222" y="1040"/>
                    <a:pt x="2223" y="1035"/>
                  </a:cubicBezTo>
                  <a:cubicBezTo>
                    <a:pt x="2208" y="1017"/>
                    <a:pt x="2212" y="1014"/>
                    <a:pt x="2207" y="1012"/>
                  </a:cubicBezTo>
                  <a:cubicBezTo>
                    <a:pt x="2177" y="975"/>
                    <a:pt x="2180" y="972"/>
                    <a:pt x="2175" y="970"/>
                  </a:cubicBezTo>
                  <a:cubicBezTo>
                    <a:pt x="2160" y="950"/>
                    <a:pt x="2156" y="947"/>
                    <a:pt x="2156" y="944"/>
                  </a:cubicBezTo>
                  <a:cubicBezTo>
                    <a:pt x="2135" y="924"/>
                    <a:pt x="2131" y="922"/>
                    <a:pt x="2127" y="919"/>
                  </a:cubicBezTo>
                  <a:cubicBezTo>
                    <a:pt x="2066" y="879"/>
                    <a:pt x="2060" y="875"/>
                    <a:pt x="2053" y="870"/>
                  </a:cubicBezTo>
                  <a:cubicBezTo>
                    <a:pt x="2041" y="864"/>
                    <a:pt x="2045" y="872"/>
                    <a:pt x="2049" y="872"/>
                  </a:cubicBezTo>
                  <a:cubicBezTo>
                    <a:pt x="2083" y="887"/>
                    <a:pt x="2082" y="901"/>
                    <a:pt x="2086" y="895"/>
                  </a:cubicBezTo>
                  <a:cubicBezTo>
                    <a:pt x="2136" y="937"/>
                    <a:pt x="2158" y="956"/>
                    <a:pt x="2170" y="977"/>
                  </a:cubicBezTo>
                  <a:cubicBezTo>
                    <a:pt x="2201" y="1019"/>
                    <a:pt x="2207" y="1030"/>
                    <a:pt x="2215" y="1040"/>
                  </a:cubicBezTo>
                  <a:cubicBezTo>
                    <a:pt x="2242" y="1090"/>
                    <a:pt x="2250" y="1091"/>
                    <a:pt x="2249" y="1095"/>
                  </a:cubicBezTo>
                  <a:cubicBezTo>
                    <a:pt x="2279" y="1146"/>
                    <a:pt x="2287" y="1157"/>
                    <a:pt x="2295" y="1167"/>
                  </a:cubicBezTo>
                  <a:cubicBezTo>
                    <a:pt x="2319" y="1209"/>
                    <a:pt x="2324" y="1220"/>
                    <a:pt x="2334" y="1230"/>
                  </a:cubicBezTo>
                  <a:cubicBezTo>
                    <a:pt x="2378" y="1305"/>
                    <a:pt x="2386" y="1315"/>
                    <a:pt x="2391" y="1326"/>
                  </a:cubicBezTo>
                  <a:cubicBezTo>
                    <a:pt x="2425" y="1379"/>
                    <a:pt x="2446" y="1399"/>
                    <a:pt x="2462" y="1420"/>
                  </a:cubicBezTo>
                  <a:cubicBezTo>
                    <a:pt x="2493" y="1454"/>
                    <a:pt x="2509" y="1456"/>
                    <a:pt x="2502" y="1462"/>
                  </a:cubicBezTo>
                  <a:cubicBezTo>
                    <a:pt x="2420" y="1396"/>
                    <a:pt x="2419" y="1392"/>
                    <a:pt x="2415" y="1388"/>
                  </a:cubicBezTo>
                  <a:cubicBezTo>
                    <a:pt x="2373" y="1338"/>
                    <a:pt x="2363" y="1331"/>
                    <a:pt x="2362" y="1322"/>
                  </a:cubicBezTo>
                  <a:cubicBezTo>
                    <a:pt x="2329" y="1277"/>
                    <a:pt x="2324" y="1268"/>
                    <a:pt x="2317" y="1260"/>
                  </a:cubicBezTo>
                  <a:cubicBezTo>
                    <a:pt x="2273" y="1202"/>
                    <a:pt x="2274" y="1192"/>
                    <a:pt x="2265" y="1184"/>
                  </a:cubicBezTo>
                  <a:cubicBezTo>
                    <a:pt x="2231" y="1128"/>
                    <a:pt x="2228" y="1124"/>
                    <a:pt x="2224" y="1120"/>
                  </a:cubicBezTo>
                  <a:cubicBezTo>
                    <a:pt x="2206" y="1089"/>
                    <a:pt x="2206" y="1085"/>
                    <a:pt x="2201" y="1081"/>
                  </a:cubicBezTo>
                  <a:cubicBezTo>
                    <a:pt x="2145" y="996"/>
                    <a:pt x="2139" y="988"/>
                    <a:pt x="2132" y="980"/>
                  </a:cubicBezTo>
                  <a:cubicBezTo>
                    <a:pt x="2095" y="938"/>
                    <a:pt x="2082" y="921"/>
                    <a:pt x="2063" y="906"/>
                  </a:cubicBezTo>
                  <a:cubicBezTo>
                    <a:pt x="1958" y="846"/>
                    <a:pt x="1958" y="850"/>
                    <a:pt x="1960" y="848"/>
                  </a:cubicBezTo>
                  <a:cubicBezTo>
                    <a:pt x="1964" y="857"/>
                    <a:pt x="1973" y="868"/>
                    <a:pt x="1990" y="875"/>
                  </a:cubicBezTo>
                  <a:cubicBezTo>
                    <a:pt x="2029" y="915"/>
                    <a:pt x="2043" y="917"/>
                    <a:pt x="2042" y="922"/>
                  </a:cubicBezTo>
                  <a:cubicBezTo>
                    <a:pt x="2071" y="951"/>
                    <a:pt x="2074" y="955"/>
                    <a:pt x="2077" y="959"/>
                  </a:cubicBezTo>
                  <a:cubicBezTo>
                    <a:pt x="2113" y="1006"/>
                    <a:pt x="2117" y="1015"/>
                    <a:pt x="2123" y="1024"/>
                  </a:cubicBezTo>
                  <a:cubicBezTo>
                    <a:pt x="2145" y="1069"/>
                    <a:pt x="2158" y="1071"/>
                    <a:pt x="2153" y="1078"/>
                  </a:cubicBezTo>
                  <a:cubicBezTo>
                    <a:pt x="2060" y="980"/>
                    <a:pt x="2026" y="953"/>
                    <a:pt x="2003" y="933"/>
                  </a:cubicBezTo>
                  <a:cubicBezTo>
                    <a:pt x="1997" y="934"/>
                    <a:pt x="2030" y="962"/>
                    <a:pt x="2059" y="987"/>
                  </a:cubicBezTo>
                  <a:cubicBezTo>
                    <a:pt x="2135" y="1070"/>
                    <a:pt x="2141" y="1071"/>
                    <a:pt x="2140" y="1074"/>
                  </a:cubicBezTo>
                  <a:cubicBezTo>
                    <a:pt x="2158" y="1100"/>
                    <a:pt x="2165" y="1104"/>
                    <a:pt x="2166" y="1110"/>
                  </a:cubicBezTo>
                  <a:cubicBezTo>
                    <a:pt x="2185" y="1150"/>
                    <a:pt x="2199" y="1154"/>
                    <a:pt x="2198" y="1160"/>
                  </a:cubicBezTo>
                  <a:cubicBezTo>
                    <a:pt x="2229" y="1202"/>
                    <a:pt x="2233" y="1214"/>
                    <a:pt x="2241" y="1225"/>
                  </a:cubicBezTo>
                  <a:cubicBezTo>
                    <a:pt x="2280" y="1279"/>
                    <a:pt x="2285" y="1284"/>
                    <a:pt x="2287" y="1290"/>
                  </a:cubicBezTo>
                  <a:cubicBezTo>
                    <a:pt x="2310" y="1315"/>
                    <a:pt x="2308" y="1324"/>
                    <a:pt x="2312" y="1320"/>
                  </a:cubicBezTo>
                  <a:cubicBezTo>
                    <a:pt x="2334" y="1347"/>
                    <a:pt x="2343" y="1348"/>
                    <a:pt x="2340" y="1352"/>
                  </a:cubicBezTo>
                  <a:cubicBezTo>
                    <a:pt x="2304" y="1320"/>
                    <a:pt x="2297" y="1317"/>
                    <a:pt x="2298" y="1313"/>
                  </a:cubicBezTo>
                  <a:cubicBezTo>
                    <a:pt x="2267" y="1279"/>
                    <a:pt x="2258" y="1276"/>
                    <a:pt x="2259" y="1272"/>
                  </a:cubicBezTo>
                  <a:cubicBezTo>
                    <a:pt x="2207" y="1202"/>
                    <a:pt x="2201" y="1196"/>
                    <a:pt x="2194" y="1189"/>
                  </a:cubicBezTo>
                  <a:cubicBezTo>
                    <a:pt x="2163" y="1144"/>
                    <a:pt x="2160" y="1140"/>
                    <a:pt x="2155" y="1137"/>
                  </a:cubicBezTo>
                  <a:cubicBezTo>
                    <a:pt x="2105" y="1071"/>
                    <a:pt x="2089" y="1058"/>
                    <a:pt x="2076" y="1045"/>
                  </a:cubicBezTo>
                  <a:cubicBezTo>
                    <a:pt x="1943" y="937"/>
                    <a:pt x="1938" y="939"/>
                    <a:pt x="1930" y="932"/>
                  </a:cubicBezTo>
                  <a:cubicBezTo>
                    <a:pt x="1910" y="924"/>
                    <a:pt x="1912" y="926"/>
                    <a:pt x="1917" y="929"/>
                  </a:cubicBezTo>
                  <a:cubicBezTo>
                    <a:pt x="1950" y="953"/>
                    <a:pt x="1966" y="960"/>
                    <a:pt x="1975" y="967"/>
                  </a:cubicBezTo>
                  <a:cubicBezTo>
                    <a:pt x="2003" y="992"/>
                    <a:pt x="2017" y="997"/>
                    <a:pt x="2022" y="1007"/>
                  </a:cubicBezTo>
                  <a:cubicBezTo>
                    <a:pt x="2034" y="1020"/>
                    <a:pt x="2049" y="1023"/>
                    <a:pt x="2047" y="1028"/>
                  </a:cubicBezTo>
                  <a:cubicBezTo>
                    <a:pt x="2123" y="1110"/>
                    <a:pt x="2134" y="1117"/>
                    <a:pt x="2136" y="1127"/>
                  </a:cubicBezTo>
                  <a:cubicBezTo>
                    <a:pt x="2105" y="1093"/>
                    <a:pt x="2090" y="1093"/>
                    <a:pt x="2094" y="1088"/>
                  </a:cubicBezTo>
                  <a:cubicBezTo>
                    <a:pt x="1994" y="1026"/>
                    <a:pt x="1979" y="1015"/>
                    <a:pt x="1964" y="1007"/>
                  </a:cubicBezTo>
                  <a:cubicBezTo>
                    <a:pt x="1884" y="981"/>
                    <a:pt x="1880" y="980"/>
                    <a:pt x="1875" y="979"/>
                  </a:cubicBezTo>
                  <a:cubicBezTo>
                    <a:pt x="1802" y="959"/>
                    <a:pt x="1794" y="957"/>
                    <a:pt x="1785" y="954"/>
                  </a:cubicBezTo>
                  <a:cubicBezTo>
                    <a:pt x="1780" y="960"/>
                    <a:pt x="1800" y="964"/>
                    <a:pt x="1820" y="969"/>
                  </a:cubicBezTo>
                  <a:cubicBezTo>
                    <a:pt x="1861" y="984"/>
                    <a:pt x="1871" y="985"/>
                    <a:pt x="1882" y="989"/>
                  </a:cubicBezTo>
                  <a:cubicBezTo>
                    <a:pt x="1898" y="991"/>
                    <a:pt x="1904" y="998"/>
                    <a:pt x="1909" y="996"/>
                  </a:cubicBezTo>
                  <a:cubicBezTo>
                    <a:pt x="2016" y="1047"/>
                    <a:pt x="2029" y="1056"/>
                    <a:pt x="2042" y="1064"/>
                  </a:cubicBezTo>
                  <a:cubicBezTo>
                    <a:pt x="2139" y="1152"/>
                    <a:pt x="2153" y="1157"/>
                    <a:pt x="2152" y="1166"/>
                  </a:cubicBezTo>
                  <a:cubicBezTo>
                    <a:pt x="2037" y="1063"/>
                    <a:pt x="2028" y="1057"/>
                    <a:pt x="2019" y="1051"/>
                  </a:cubicBezTo>
                  <a:cubicBezTo>
                    <a:pt x="1918" y="1008"/>
                    <a:pt x="1913" y="1000"/>
                    <a:pt x="1910" y="1002"/>
                  </a:cubicBezTo>
                  <a:cubicBezTo>
                    <a:pt x="1880" y="995"/>
                    <a:pt x="1876" y="992"/>
                    <a:pt x="1872" y="993"/>
                  </a:cubicBezTo>
                  <a:cubicBezTo>
                    <a:pt x="1988" y="1044"/>
                    <a:pt x="1992" y="1046"/>
                    <a:pt x="2005" y="1053"/>
                  </a:cubicBezTo>
                  <a:cubicBezTo>
                    <a:pt x="2110" y="1134"/>
                    <a:pt x="2114" y="1139"/>
                    <a:pt x="2122" y="1144"/>
                  </a:cubicBezTo>
                  <a:cubicBezTo>
                    <a:pt x="2182" y="1205"/>
                    <a:pt x="2180" y="1210"/>
                    <a:pt x="2186" y="1213"/>
                  </a:cubicBezTo>
                  <a:cubicBezTo>
                    <a:pt x="2204" y="1238"/>
                    <a:pt x="2216" y="1240"/>
                    <a:pt x="2212" y="1245"/>
                  </a:cubicBezTo>
                  <a:cubicBezTo>
                    <a:pt x="2180" y="1218"/>
                    <a:pt x="2174" y="1210"/>
                    <a:pt x="2167" y="1202"/>
                  </a:cubicBezTo>
                  <a:cubicBezTo>
                    <a:pt x="2144" y="1177"/>
                    <a:pt x="2130" y="1177"/>
                    <a:pt x="2134" y="1173"/>
                  </a:cubicBezTo>
                  <a:cubicBezTo>
                    <a:pt x="2017" y="1102"/>
                    <a:pt x="2002" y="1093"/>
                    <a:pt x="1988" y="1086"/>
                  </a:cubicBezTo>
                  <a:cubicBezTo>
                    <a:pt x="1953" y="1072"/>
                    <a:pt x="1948" y="1063"/>
                    <a:pt x="1945" y="1071"/>
                  </a:cubicBezTo>
                  <a:cubicBezTo>
                    <a:pt x="2015" y="1108"/>
                    <a:pt x="2016" y="1110"/>
                    <a:pt x="2017" y="1108"/>
                  </a:cubicBezTo>
                  <a:cubicBezTo>
                    <a:pt x="2048" y="1127"/>
                    <a:pt x="2059" y="1131"/>
                    <a:pt x="2070" y="1140"/>
                  </a:cubicBezTo>
                  <a:cubicBezTo>
                    <a:pt x="2124" y="1179"/>
                    <a:pt x="2128" y="1181"/>
                    <a:pt x="2126" y="1185"/>
                  </a:cubicBezTo>
                  <a:cubicBezTo>
                    <a:pt x="1894" y="1067"/>
                    <a:pt x="1862" y="1046"/>
                    <a:pt x="1831" y="1031"/>
                  </a:cubicBezTo>
                  <a:cubicBezTo>
                    <a:pt x="1819" y="1028"/>
                    <a:pt x="1825" y="1032"/>
                    <a:pt x="1830" y="1036"/>
                  </a:cubicBezTo>
                  <a:cubicBezTo>
                    <a:pt x="1878" y="1062"/>
                    <a:pt x="1891" y="1074"/>
                    <a:pt x="1911" y="1079"/>
                  </a:cubicBezTo>
                  <a:cubicBezTo>
                    <a:pt x="2085" y="1172"/>
                    <a:pt x="2097" y="1179"/>
                    <a:pt x="2108" y="1184"/>
                  </a:cubicBezTo>
                  <a:cubicBezTo>
                    <a:pt x="2173" y="1234"/>
                    <a:pt x="2187" y="1235"/>
                    <a:pt x="2182" y="1239"/>
                  </a:cubicBezTo>
                  <a:cubicBezTo>
                    <a:pt x="2062" y="1185"/>
                    <a:pt x="2032" y="1171"/>
                    <a:pt x="2001" y="1152"/>
                  </a:cubicBezTo>
                  <a:cubicBezTo>
                    <a:pt x="1899" y="1094"/>
                    <a:pt x="1870" y="1065"/>
                    <a:pt x="1827" y="1044"/>
                  </a:cubicBezTo>
                  <a:cubicBezTo>
                    <a:pt x="1802" y="1021"/>
                    <a:pt x="1793" y="1020"/>
                    <a:pt x="1796" y="1016"/>
                  </a:cubicBezTo>
                  <a:cubicBezTo>
                    <a:pt x="1765" y="983"/>
                    <a:pt x="1759" y="982"/>
                    <a:pt x="1760" y="979"/>
                  </a:cubicBezTo>
                  <a:cubicBezTo>
                    <a:pt x="1750" y="965"/>
                    <a:pt x="1742" y="962"/>
                    <a:pt x="1742" y="964"/>
                  </a:cubicBezTo>
                  <a:cubicBezTo>
                    <a:pt x="1859" y="1073"/>
                    <a:pt x="1897" y="1098"/>
                    <a:pt x="1927" y="1122"/>
                  </a:cubicBezTo>
                  <a:cubicBezTo>
                    <a:pt x="1984" y="1157"/>
                    <a:pt x="1995" y="1155"/>
                    <a:pt x="1997" y="1163"/>
                  </a:cubicBezTo>
                  <a:cubicBezTo>
                    <a:pt x="2066" y="1192"/>
                    <a:pt x="2073" y="1204"/>
                    <a:pt x="2077" y="1200"/>
                  </a:cubicBezTo>
                  <a:cubicBezTo>
                    <a:pt x="1999" y="1181"/>
                    <a:pt x="1975" y="1172"/>
                    <a:pt x="1952" y="1164"/>
                  </a:cubicBezTo>
                  <a:cubicBezTo>
                    <a:pt x="1812" y="1102"/>
                    <a:pt x="1800" y="1107"/>
                    <a:pt x="1802" y="1101"/>
                  </a:cubicBezTo>
                  <a:cubicBezTo>
                    <a:pt x="1863" y="1135"/>
                    <a:pt x="1871" y="1147"/>
                    <a:pt x="1875" y="1145"/>
                  </a:cubicBezTo>
                  <a:cubicBezTo>
                    <a:pt x="1932" y="1163"/>
                    <a:pt x="1935" y="1166"/>
                    <a:pt x="1938" y="1168"/>
                  </a:cubicBezTo>
                  <a:cubicBezTo>
                    <a:pt x="1958" y="1170"/>
                    <a:pt x="1962" y="1178"/>
                    <a:pt x="1966" y="1178"/>
                  </a:cubicBezTo>
                  <a:cubicBezTo>
                    <a:pt x="1988" y="1181"/>
                    <a:pt x="1995" y="1191"/>
                    <a:pt x="2001" y="1189"/>
                  </a:cubicBezTo>
                  <a:cubicBezTo>
                    <a:pt x="2074" y="1212"/>
                    <a:pt x="2078" y="1217"/>
                    <a:pt x="2080" y="1215"/>
                  </a:cubicBezTo>
                  <a:cubicBezTo>
                    <a:pt x="2117" y="1228"/>
                    <a:pt x="2124" y="1232"/>
                    <a:pt x="2137" y="1235"/>
                  </a:cubicBezTo>
                  <a:cubicBezTo>
                    <a:pt x="2234" y="1279"/>
                    <a:pt x="2245" y="1287"/>
                    <a:pt x="2243" y="1292"/>
                  </a:cubicBezTo>
                  <a:cubicBezTo>
                    <a:pt x="2131" y="1245"/>
                    <a:pt x="2120" y="1242"/>
                    <a:pt x="2108" y="1239"/>
                  </a:cubicBezTo>
                  <a:cubicBezTo>
                    <a:pt x="2028" y="1217"/>
                    <a:pt x="2017" y="1216"/>
                    <a:pt x="2005" y="1213"/>
                  </a:cubicBezTo>
                  <a:cubicBezTo>
                    <a:pt x="1958" y="1197"/>
                    <a:pt x="1947" y="1195"/>
                    <a:pt x="1935" y="1192"/>
                  </a:cubicBezTo>
                  <a:cubicBezTo>
                    <a:pt x="1799" y="1116"/>
                    <a:pt x="1795" y="1118"/>
                    <a:pt x="1793" y="1116"/>
                  </a:cubicBezTo>
                  <a:cubicBezTo>
                    <a:pt x="1777" y="1110"/>
                    <a:pt x="1780" y="1101"/>
                    <a:pt x="1777" y="1100"/>
                  </a:cubicBezTo>
                  <a:cubicBezTo>
                    <a:pt x="1768" y="1091"/>
                    <a:pt x="1766" y="1092"/>
                    <a:pt x="1768" y="1094"/>
                  </a:cubicBezTo>
                  <a:cubicBezTo>
                    <a:pt x="1775" y="1110"/>
                    <a:pt x="1784" y="1111"/>
                    <a:pt x="1786" y="1114"/>
                  </a:cubicBezTo>
                  <a:cubicBezTo>
                    <a:pt x="1836" y="1150"/>
                    <a:pt x="1847" y="1161"/>
                    <a:pt x="1855" y="1163"/>
                  </a:cubicBezTo>
                  <a:cubicBezTo>
                    <a:pt x="1888" y="1188"/>
                    <a:pt x="1893" y="1191"/>
                    <a:pt x="1895" y="1189"/>
                  </a:cubicBezTo>
                  <a:cubicBezTo>
                    <a:pt x="1958" y="1223"/>
                    <a:pt x="1978" y="1230"/>
                    <a:pt x="2003" y="1240"/>
                  </a:cubicBezTo>
                  <a:cubicBezTo>
                    <a:pt x="2041" y="1245"/>
                    <a:pt x="2048" y="1253"/>
                    <a:pt x="2053" y="1252"/>
                  </a:cubicBezTo>
                  <a:cubicBezTo>
                    <a:pt x="2147" y="1279"/>
                    <a:pt x="2157" y="1282"/>
                    <a:pt x="2166" y="1286"/>
                  </a:cubicBezTo>
                  <a:cubicBezTo>
                    <a:pt x="2217" y="1301"/>
                    <a:pt x="2237" y="1308"/>
                    <a:pt x="2257" y="1315"/>
                  </a:cubicBezTo>
                  <a:cubicBezTo>
                    <a:pt x="2324" y="1358"/>
                    <a:pt x="2331" y="1352"/>
                    <a:pt x="2328" y="1357"/>
                  </a:cubicBezTo>
                  <a:cubicBezTo>
                    <a:pt x="2331" y="1361"/>
                    <a:pt x="2323" y="1361"/>
                    <a:pt x="2312" y="1354"/>
                  </a:cubicBezTo>
                  <a:cubicBezTo>
                    <a:pt x="2262" y="1327"/>
                    <a:pt x="2258" y="1327"/>
                    <a:pt x="2253" y="1325"/>
                  </a:cubicBezTo>
                  <a:cubicBezTo>
                    <a:pt x="2222" y="1313"/>
                    <a:pt x="2216" y="1307"/>
                    <a:pt x="2212" y="1308"/>
                  </a:cubicBezTo>
                  <a:cubicBezTo>
                    <a:pt x="2192" y="1303"/>
                    <a:pt x="2187" y="1302"/>
                    <a:pt x="2182" y="1302"/>
                  </a:cubicBezTo>
                  <a:cubicBezTo>
                    <a:pt x="2120" y="1285"/>
                    <a:pt x="2116" y="1290"/>
                    <a:pt x="2111" y="1286"/>
                  </a:cubicBezTo>
                  <a:cubicBezTo>
                    <a:pt x="2062" y="1273"/>
                    <a:pt x="2058" y="1275"/>
                    <a:pt x="2054" y="1274"/>
                  </a:cubicBezTo>
                  <a:cubicBezTo>
                    <a:pt x="2005" y="1263"/>
                    <a:pt x="2001" y="1263"/>
                    <a:pt x="1996" y="1262"/>
                  </a:cubicBezTo>
                  <a:cubicBezTo>
                    <a:pt x="1943" y="1252"/>
                    <a:pt x="1934" y="1249"/>
                    <a:pt x="1924" y="1245"/>
                  </a:cubicBezTo>
                  <a:cubicBezTo>
                    <a:pt x="1874" y="1231"/>
                    <a:pt x="1855" y="1225"/>
                    <a:pt x="1835" y="1217"/>
                  </a:cubicBezTo>
                  <a:cubicBezTo>
                    <a:pt x="1789" y="1181"/>
                    <a:pt x="1784" y="1176"/>
                    <a:pt x="1780" y="1181"/>
                  </a:cubicBezTo>
                  <a:cubicBezTo>
                    <a:pt x="1792" y="1194"/>
                    <a:pt x="1801" y="1197"/>
                    <a:pt x="1800" y="1202"/>
                  </a:cubicBezTo>
                  <a:cubicBezTo>
                    <a:pt x="1724" y="1168"/>
                    <a:pt x="1766" y="1186"/>
                    <a:pt x="1797" y="1207"/>
                  </a:cubicBezTo>
                  <a:cubicBezTo>
                    <a:pt x="1849" y="1237"/>
                    <a:pt x="1860" y="1244"/>
                    <a:pt x="1870" y="1251"/>
                  </a:cubicBezTo>
                  <a:cubicBezTo>
                    <a:pt x="2017" y="1319"/>
                    <a:pt x="2027" y="1321"/>
                    <a:pt x="2038" y="1326"/>
                  </a:cubicBezTo>
                  <a:cubicBezTo>
                    <a:pt x="2062" y="1334"/>
                    <a:pt x="2064" y="1329"/>
                    <a:pt x="2067" y="1332"/>
                  </a:cubicBezTo>
                  <a:cubicBezTo>
                    <a:pt x="2101" y="1345"/>
                    <a:pt x="2109" y="1344"/>
                    <a:pt x="2117" y="1348"/>
                  </a:cubicBezTo>
                  <a:cubicBezTo>
                    <a:pt x="2179" y="1365"/>
                    <a:pt x="2190" y="1363"/>
                    <a:pt x="2202" y="1370"/>
                  </a:cubicBezTo>
                  <a:cubicBezTo>
                    <a:pt x="2239" y="1378"/>
                    <a:pt x="2242" y="1381"/>
                    <a:pt x="2243" y="1379"/>
                  </a:cubicBezTo>
                  <a:cubicBezTo>
                    <a:pt x="2271" y="1395"/>
                    <a:pt x="2279" y="1390"/>
                    <a:pt x="2289" y="1396"/>
                  </a:cubicBezTo>
                  <a:cubicBezTo>
                    <a:pt x="2335" y="1407"/>
                    <a:pt x="2342" y="1415"/>
                    <a:pt x="2346" y="1413"/>
                  </a:cubicBezTo>
                  <a:cubicBezTo>
                    <a:pt x="2436" y="1455"/>
                    <a:pt x="2440" y="1458"/>
                    <a:pt x="2445" y="1461"/>
                  </a:cubicBezTo>
                  <a:cubicBezTo>
                    <a:pt x="2441" y="1460"/>
                    <a:pt x="2440" y="1470"/>
                    <a:pt x="2435" y="1465"/>
                  </a:cubicBezTo>
                  <a:cubicBezTo>
                    <a:pt x="2403" y="1446"/>
                    <a:pt x="2399" y="1444"/>
                    <a:pt x="2396" y="1441"/>
                  </a:cubicBezTo>
                  <a:cubicBezTo>
                    <a:pt x="2345" y="1421"/>
                    <a:pt x="2342" y="1417"/>
                    <a:pt x="2339" y="1419"/>
                  </a:cubicBezTo>
                  <a:cubicBezTo>
                    <a:pt x="2288" y="1400"/>
                    <a:pt x="2278" y="1399"/>
                    <a:pt x="2267" y="1395"/>
                  </a:cubicBezTo>
                  <a:cubicBezTo>
                    <a:pt x="2242" y="1393"/>
                    <a:pt x="2238" y="1387"/>
                    <a:pt x="2236" y="1390"/>
                  </a:cubicBezTo>
                  <a:cubicBezTo>
                    <a:pt x="2185" y="1383"/>
                    <a:pt x="2180" y="1381"/>
                    <a:pt x="2174" y="1380"/>
                  </a:cubicBezTo>
                  <a:cubicBezTo>
                    <a:pt x="2108" y="1367"/>
                    <a:pt x="2100" y="1369"/>
                    <a:pt x="2091" y="1364"/>
                  </a:cubicBezTo>
                  <a:cubicBezTo>
                    <a:pt x="2030" y="1352"/>
                    <a:pt x="2020" y="1345"/>
                    <a:pt x="2012" y="1348"/>
                  </a:cubicBezTo>
                  <a:cubicBezTo>
                    <a:pt x="1921" y="1321"/>
                    <a:pt x="1904" y="1314"/>
                    <a:pt x="1888" y="1310"/>
                  </a:cubicBezTo>
                  <a:cubicBezTo>
                    <a:pt x="1846" y="1294"/>
                    <a:pt x="1847" y="1280"/>
                    <a:pt x="1844" y="1286"/>
                  </a:cubicBezTo>
                  <a:cubicBezTo>
                    <a:pt x="1805" y="1264"/>
                    <a:pt x="1802" y="1260"/>
                    <a:pt x="1799" y="1256"/>
                  </a:cubicBezTo>
                  <a:cubicBezTo>
                    <a:pt x="1792" y="1262"/>
                    <a:pt x="1796" y="1264"/>
                    <a:pt x="1799" y="1267"/>
                  </a:cubicBezTo>
                  <a:cubicBezTo>
                    <a:pt x="1822" y="1281"/>
                    <a:pt x="1831" y="1288"/>
                    <a:pt x="1839" y="1293"/>
                  </a:cubicBezTo>
                  <a:cubicBezTo>
                    <a:pt x="1935" y="1335"/>
                    <a:pt x="1945" y="1339"/>
                    <a:pt x="1956" y="1342"/>
                  </a:cubicBezTo>
                  <a:cubicBezTo>
                    <a:pt x="1993" y="1352"/>
                    <a:pt x="1997" y="1353"/>
                    <a:pt x="2002" y="1352"/>
                  </a:cubicBezTo>
                  <a:cubicBezTo>
                    <a:pt x="2082" y="1371"/>
                    <a:pt x="2083" y="1372"/>
                    <a:pt x="2085" y="1373"/>
                  </a:cubicBezTo>
                  <a:cubicBezTo>
                    <a:pt x="2115" y="1375"/>
                    <a:pt x="2118" y="1381"/>
                    <a:pt x="2120" y="1378"/>
                  </a:cubicBezTo>
                  <a:cubicBezTo>
                    <a:pt x="2155" y="1386"/>
                    <a:pt x="2165" y="1383"/>
                    <a:pt x="2176" y="1389"/>
                  </a:cubicBezTo>
                  <a:cubicBezTo>
                    <a:pt x="2196" y="1393"/>
                    <a:pt x="2201" y="1391"/>
                    <a:pt x="2207" y="1394"/>
                  </a:cubicBezTo>
                  <a:cubicBezTo>
                    <a:pt x="2226" y="1393"/>
                    <a:pt x="2232" y="1397"/>
                    <a:pt x="2237" y="1396"/>
                  </a:cubicBezTo>
                  <a:cubicBezTo>
                    <a:pt x="2289" y="1410"/>
                    <a:pt x="2294" y="1408"/>
                    <a:pt x="2300" y="1412"/>
                  </a:cubicBezTo>
                  <a:cubicBezTo>
                    <a:pt x="2403" y="1451"/>
                    <a:pt x="2407" y="1454"/>
                    <a:pt x="2411" y="1457"/>
                  </a:cubicBezTo>
                  <a:cubicBezTo>
                    <a:pt x="2382" y="1460"/>
                    <a:pt x="2378" y="1455"/>
                    <a:pt x="2375" y="1456"/>
                  </a:cubicBezTo>
                  <a:cubicBezTo>
                    <a:pt x="2349" y="1454"/>
                    <a:pt x="2346" y="1457"/>
                    <a:pt x="2342" y="1455"/>
                  </a:cubicBezTo>
                  <a:cubicBezTo>
                    <a:pt x="2278" y="1447"/>
                    <a:pt x="2273" y="1444"/>
                    <a:pt x="2267" y="1445"/>
                  </a:cubicBezTo>
                  <a:cubicBezTo>
                    <a:pt x="2223" y="1440"/>
                    <a:pt x="2219" y="1437"/>
                    <a:pt x="2215" y="1433"/>
                  </a:cubicBezTo>
                  <a:cubicBezTo>
                    <a:pt x="2193" y="1431"/>
                    <a:pt x="2191" y="1434"/>
                    <a:pt x="2188" y="1434"/>
                  </a:cubicBezTo>
                  <a:cubicBezTo>
                    <a:pt x="2155" y="1427"/>
                    <a:pt x="2148" y="1421"/>
                    <a:pt x="2143" y="1423"/>
                  </a:cubicBezTo>
                  <a:cubicBezTo>
                    <a:pt x="2090" y="1417"/>
                    <a:pt x="2083" y="1408"/>
                    <a:pt x="2079" y="1413"/>
                  </a:cubicBezTo>
                  <a:cubicBezTo>
                    <a:pt x="1999" y="1398"/>
                    <a:pt x="1989" y="1393"/>
                    <a:pt x="1980" y="1392"/>
                  </a:cubicBezTo>
                  <a:cubicBezTo>
                    <a:pt x="1957" y="1385"/>
                    <a:pt x="1954" y="1382"/>
                    <a:pt x="1952" y="1384"/>
                  </a:cubicBezTo>
                  <a:cubicBezTo>
                    <a:pt x="1867" y="1355"/>
                    <a:pt x="1868" y="1352"/>
                    <a:pt x="1868" y="1352"/>
                  </a:cubicBezTo>
                  <a:cubicBezTo>
                    <a:pt x="1854" y="1345"/>
                    <a:pt x="1853" y="1346"/>
                    <a:pt x="1851" y="1346"/>
                  </a:cubicBezTo>
                  <a:cubicBezTo>
                    <a:pt x="1819" y="1330"/>
                    <a:pt x="1814" y="1322"/>
                    <a:pt x="1810" y="1321"/>
                  </a:cubicBezTo>
                  <a:cubicBezTo>
                    <a:pt x="1759" y="1288"/>
                    <a:pt x="1760" y="1285"/>
                    <a:pt x="1757" y="1283"/>
                  </a:cubicBezTo>
                  <a:cubicBezTo>
                    <a:pt x="1737" y="1278"/>
                    <a:pt x="1744" y="1285"/>
                    <a:pt x="1751" y="1292"/>
                  </a:cubicBezTo>
                  <a:cubicBezTo>
                    <a:pt x="1824" y="1336"/>
                    <a:pt x="1820" y="1339"/>
                    <a:pt x="1825" y="1342"/>
                  </a:cubicBezTo>
                  <a:cubicBezTo>
                    <a:pt x="1914" y="1376"/>
                    <a:pt x="1921" y="1385"/>
                    <a:pt x="1926" y="1383"/>
                  </a:cubicBezTo>
                  <a:cubicBezTo>
                    <a:pt x="1966" y="1396"/>
                    <a:pt x="1970" y="1399"/>
                    <a:pt x="1972" y="1397"/>
                  </a:cubicBezTo>
                  <a:cubicBezTo>
                    <a:pt x="2078" y="1420"/>
                    <a:pt x="2102" y="1426"/>
                    <a:pt x="2125" y="1426"/>
                  </a:cubicBezTo>
                  <a:cubicBezTo>
                    <a:pt x="2205" y="1443"/>
                    <a:pt x="2211" y="1443"/>
                    <a:pt x="2217" y="1442"/>
                  </a:cubicBezTo>
                  <a:cubicBezTo>
                    <a:pt x="2256" y="1449"/>
                    <a:pt x="2259" y="1450"/>
                    <a:pt x="2263" y="1452"/>
                  </a:cubicBezTo>
                  <a:cubicBezTo>
                    <a:pt x="2241" y="1449"/>
                    <a:pt x="2235" y="1450"/>
                    <a:pt x="2228" y="1453"/>
                  </a:cubicBezTo>
                  <a:cubicBezTo>
                    <a:pt x="2161" y="1450"/>
                    <a:pt x="2138" y="1452"/>
                    <a:pt x="2115" y="1453"/>
                  </a:cubicBezTo>
                  <a:cubicBezTo>
                    <a:pt x="2033" y="1453"/>
                    <a:pt x="2030" y="1453"/>
                    <a:pt x="2027" y="1452"/>
                  </a:cubicBezTo>
                  <a:cubicBezTo>
                    <a:pt x="1998" y="1450"/>
                    <a:pt x="1996" y="1456"/>
                    <a:pt x="1992" y="1450"/>
                  </a:cubicBezTo>
                  <a:cubicBezTo>
                    <a:pt x="1962" y="1449"/>
                    <a:pt x="1960" y="1455"/>
                    <a:pt x="1955" y="1449"/>
                  </a:cubicBezTo>
                  <a:cubicBezTo>
                    <a:pt x="1918" y="1451"/>
                    <a:pt x="1915" y="1451"/>
                    <a:pt x="1912" y="1452"/>
                  </a:cubicBezTo>
                  <a:cubicBezTo>
                    <a:pt x="1934" y="1456"/>
                    <a:pt x="1942" y="1456"/>
                    <a:pt x="1951" y="1457"/>
                  </a:cubicBezTo>
                  <a:cubicBezTo>
                    <a:pt x="1993" y="1458"/>
                    <a:pt x="1997" y="1456"/>
                    <a:pt x="2001" y="1459"/>
                  </a:cubicBezTo>
                  <a:cubicBezTo>
                    <a:pt x="2056" y="1461"/>
                    <a:pt x="2060" y="1459"/>
                    <a:pt x="2065" y="1462"/>
                  </a:cubicBezTo>
                  <a:cubicBezTo>
                    <a:pt x="2095" y="1465"/>
                    <a:pt x="2098" y="1457"/>
                    <a:pt x="2104" y="1462"/>
                  </a:cubicBezTo>
                  <a:cubicBezTo>
                    <a:pt x="2171" y="1462"/>
                    <a:pt x="2187" y="1459"/>
                    <a:pt x="2205" y="1461"/>
                  </a:cubicBezTo>
                  <a:cubicBezTo>
                    <a:pt x="2239" y="1464"/>
                    <a:pt x="2246" y="1458"/>
                    <a:pt x="2255" y="1463"/>
                  </a:cubicBezTo>
                  <a:cubicBezTo>
                    <a:pt x="2379" y="1467"/>
                    <a:pt x="2385" y="1469"/>
                    <a:pt x="2390" y="1469"/>
                  </a:cubicBezTo>
                  <a:cubicBezTo>
                    <a:pt x="2447" y="1477"/>
                    <a:pt x="2453" y="1485"/>
                    <a:pt x="2456" y="1481"/>
                  </a:cubicBezTo>
                  <a:cubicBezTo>
                    <a:pt x="2471" y="1483"/>
                    <a:pt x="2476" y="1485"/>
                    <a:pt x="2480" y="1484"/>
                  </a:cubicBezTo>
                  <a:cubicBezTo>
                    <a:pt x="2496" y="1492"/>
                    <a:pt x="2489" y="1491"/>
                    <a:pt x="2481" y="1490"/>
                  </a:cubicBezTo>
                  <a:cubicBezTo>
                    <a:pt x="2459" y="1486"/>
                    <a:pt x="2459" y="1488"/>
                    <a:pt x="2457" y="1487"/>
                  </a:cubicBezTo>
                  <a:cubicBezTo>
                    <a:pt x="2436" y="1484"/>
                    <a:pt x="2430" y="1485"/>
                    <a:pt x="2423" y="1483"/>
                  </a:cubicBezTo>
                  <a:cubicBezTo>
                    <a:pt x="2367" y="1482"/>
                    <a:pt x="2348" y="1479"/>
                    <a:pt x="2330" y="1481"/>
                  </a:cubicBezTo>
                  <a:cubicBezTo>
                    <a:pt x="2283" y="1485"/>
                    <a:pt x="2277" y="1479"/>
                    <a:pt x="2273" y="1480"/>
                  </a:cubicBezTo>
                  <a:cubicBezTo>
                    <a:pt x="2200" y="1484"/>
                    <a:pt x="2196" y="1487"/>
                    <a:pt x="2191" y="1488"/>
                  </a:cubicBezTo>
                  <a:cubicBezTo>
                    <a:pt x="2155" y="1488"/>
                    <a:pt x="2153" y="1490"/>
                    <a:pt x="2150" y="1487"/>
                  </a:cubicBezTo>
                  <a:cubicBezTo>
                    <a:pt x="2117" y="1486"/>
                    <a:pt x="2113" y="1490"/>
                    <a:pt x="2108" y="1488"/>
                  </a:cubicBezTo>
                  <a:cubicBezTo>
                    <a:pt x="2069" y="1483"/>
                    <a:pt x="2060" y="1487"/>
                    <a:pt x="2050" y="1484"/>
                  </a:cubicBezTo>
                  <a:cubicBezTo>
                    <a:pt x="1988" y="1472"/>
                    <a:pt x="1985" y="1477"/>
                    <a:pt x="1979" y="1473"/>
                  </a:cubicBezTo>
                  <a:cubicBezTo>
                    <a:pt x="1945" y="1469"/>
                    <a:pt x="1938" y="1456"/>
                    <a:pt x="1935" y="1464"/>
                  </a:cubicBezTo>
                  <a:cubicBezTo>
                    <a:pt x="2001" y="1482"/>
                    <a:pt x="2009" y="1487"/>
                    <a:pt x="2015" y="1486"/>
                  </a:cubicBezTo>
                  <a:cubicBezTo>
                    <a:pt x="2080" y="1493"/>
                    <a:pt x="2086" y="1494"/>
                    <a:pt x="2094" y="1497"/>
                  </a:cubicBezTo>
                  <a:cubicBezTo>
                    <a:pt x="2167" y="1495"/>
                    <a:pt x="2186" y="1498"/>
                    <a:pt x="2203" y="1494"/>
                  </a:cubicBezTo>
                  <a:cubicBezTo>
                    <a:pt x="2239" y="1495"/>
                    <a:pt x="2241" y="1492"/>
                    <a:pt x="2244" y="1492"/>
                  </a:cubicBezTo>
                  <a:cubicBezTo>
                    <a:pt x="2289" y="1487"/>
                    <a:pt x="2294" y="1490"/>
                    <a:pt x="2298" y="1489"/>
                  </a:cubicBezTo>
                  <a:cubicBezTo>
                    <a:pt x="2349" y="1491"/>
                    <a:pt x="2358" y="1488"/>
                    <a:pt x="2368" y="1491"/>
                  </a:cubicBezTo>
                  <a:cubicBezTo>
                    <a:pt x="2408" y="1491"/>
                    <a:pt x="2409" y="1489"/>
                    <a:pt x="2412" y="1491"/>
                  </a:cubicBezTo>
                  <a:cubicBezTo>
                    <a:pt x="2452" y="1494"/>
                    <a:pt x="2456" y="1493"/>
                    <a:pt x="2462" y="1498"/>
                  </a:cubicBezTo>
                  <a:cubicBezTo>
                    <a:pt x="2494" y="1499"/>
                    <a:pt x="2499" y="1504"/>
                    <a:pt x="2504" y="1503"/>
                  </a:cubicBezTo>
                  <a:cubicBezTo>
                    <a:pt x="2539" y="1513"/>
                    <a:pt x="2541" y="1511"/>
                    <a:pt x="2544" y="1514"/>
                  </a:cubicBezTo>
                  <a:cubicBezTo>
                    <a:pt x="2540" y="1522"/>
                    <a:pt x="2534" y="1517"/>
                    <a:pt x="2528" y="1514"/>
                  </a:cubicBezTo>
                  <a:cubicBezTo>
                    <a:pt x="2499" y="1515"/>
                    <a:pt x="2495" y="1516"/>
                    <a:pt x="2491" y="1515"/>
                  </a:cubicBezTo>
                  <a:cubicBezTo>
                    <a:pt x="2470" y="1517"/>
                    <a:pt x="2461" y="1511"/>
                    <a:pt x="2453" y="1516"/>
                  </a:cubicBezTo>
                  <a:cubicBezTo>
                    <a:pt x="2361" y="1511"/>
                    <a:pt x="2358" y="1522"/>
                    <a:pt x="2352" y="1514"/>
                  </a:cubicBezTo>
                  <a:cubicBezTo>
                    <a:pt x="2303" y="1521"/>
                    <a:pt x="2299" y="1520"/>
                    <a:pt x="2295" y="1521"/>
                  </a:cubicBezTo>
                  <a:cubicBezTo>
                    <a:pt x="2268" y="1522"/>
                    <a:pt x="2265" y="1529"/>
                    <a:pt x="2260" y="1526"/>
                  </a:cubicBezTo>
                  <a:cubicBezTo>
                    <a:pt x="2207" y="1533"/>
                    <a:pt x="2198" y="1529"/>
                    <a:pt x="2191" y="1533"/>
                  </a:cubicBezTo>
                  <a:cubicBezTo>
                    <a:pt x="2159" y="1533"/>
                    <a:pt x="2151" y="1531"/>
                    <a:pt x="2144" y="1533"/>
                  </a:cubicBezTo>
                  <a:cubicBezTo>
                    <a:pt x="2122" y="1534"/>
                    <a:pt x="2121" y="1537"/>
                    <a:pt x="2124" y="1535"/>
                  </a:cubicBezTo>
                  <a:cubicBezTo>
                    <a:pt x="2146" y="1533"/>
                    <a:pt x="2152" y="1539"/>
                    <a:pt x="2156" y="1538"/>
                  </a:cubicBezTo>
                  <a:cubicBezTo>
                    <a:pt x="2199" y="1537"/>
                    <a:pt x="2208" y="1537"/>
                    <a:pt x="2217" y="1537"/>
                  </a:cubicBezTo>
                  <a:cubicBezTo>
                    <a:pt x="2258" y="1531"/>
                    <a:pt x="2264" y="1537"/>
                    <a:pt x="2268" y="1534"/>
                  </a:cubicBezTo>
                  <a:cubicBezTo>
                    <a:pt x="2296" y="1526"/>
                    <a:pt x="2301" y="1531"/>
                    <a:pt x="2304" y="1527"/>
                  </a:cubicBezTo>
                  <a:cubicBezTo>
                    <a:pt x="2335" y="1525"/>
                    <a:pt x="2338" y="1528"/>
                    <a:pt x="2341" y="1528"/>
                  </a:cubicBezTo>
                  <a:cubicBezTo>
                    <a:pt x="2369" y="1527"/>
                    <a:pt x="2374" y="1522"/>
                    <a:pt x="2379" y="1525"/>
                  </a:cubicBezTo>
                  <a:cubicBezTo>
                    <a:pt x="2415" y="1519"/>
                    <a:pt x="2422" y="1529"/>
                    <a:pt x="2426" y="1521"/>
                  </a:cubicBezTo>
                  <a:cubicBezTo>
                    <a:pt x="2479" y="1523"/>
                    <a:pt x="2484" y="1524"/>
                    <a:pt x="2489" y="1524"/>
                  </a:cubicBezTo>
                  <a:cubicBezTo>
                    <a:pt x="2510" y="1525"/>
                    <a:pt x="2516" y="1524"/>
                    <a:pt x="2521" y="1524"/>
                  </a:cubicBezTo>
                  <a:cubicBezTo>
                    <a:pt x="2547" y="1526"/>
                    <a:pt x="2559" y="1534"/>
                    <a:pt x="2570" y="1533"/>
                  </a:cubicBezTo>
                  <a:cubicBezTo>
                    <a:pt x="2608" y="1551"/>
                    <a:pt x="2617" y="1556"/>
                    <a:pt x="2627" y="1558"/>
                  </a:cubicBezTo>
                  <a:cubicBezTo>
                    <a:pt x="2654" y="1575"/>
                    <a:pt x="2658" y="1582"/>
                    <a:pt x="2661" y="1578"/>
                  </a:cubicBezTo>
                  <a:cubicBezTo>
                    <a:pt x="2679" y="1592"/>
                    <a:pt x="2668" y="1591"/>
                    <a:pt x="2658" y="1587"/>
                  </a:cubicBezTo>
                  <a:cubicBezTo>
                    <a:pt x="2602" y="1571"/>
                    <a:pt x="2598" y="1576"/>
                    <a:pt x="2592" y="1572"/>
                  </a:cubicBezTo>
                  <a:cubicBezTo>
                    <a:pt x="2493" y="1566"/>
                    <a:pt x="2486" y="1559"/>
                    <a:pt x="2482" y="1564"/>
                  </a:cubicBezTo>
                  <a:cubicBezTo>
                    <a:pt x="2454" y="1559"/>
                    <a:pt x="2452" y="1559"/>
                    <a:pt x="2450" y="1561"/>
                  </a:cubicBezTo>
                  <a:cubicBezTo>
                    <a:pt x="2407" y="1554"/>
                    <a:pt x="2405" y="1561"/>
                    <a:pt x="2401" y="1560"/>
                  </a:cubicBezTo>
                  <a:cubicBezTo>
                    <a:pt x="2363" y="1561"/>
                    <a:pt x="2358" y="1554"/>
                    <a:pt x="2355" y="1558"/>
                  </a:cubicBezTo>
                  <a:cubicBezTo>
                    <a:pt x="2328" y="1563"/>
                    <a:pt x="2323" y="1555"/>
                    <a:pt x="2321" y="1561"/>
                  </a:cubicBezTo>
                  <a:cubicBezTo>
                    <a:pt x="2293" y="1560"/>
                    <a:pt x="2290" y="1562"/>
                    <a:pt x="2286" y="1562"/>
                  </a:cubicBezTo>
                  <a:cubicBezTo>
                    <a:pt x="2243" y="1564"/>
                    <a:pt x="2236" y="1566"/>
                    <a:pt x="2229" y="1566"/>
                  </a:cubicBezTo>
                  <a:cubicBezTo>
                    <a:pt x="2173" y="1564"/>
                    <a:pt x="2167" y="1569"/>
                    <a:pt x="2158" y="1566"/>
                  </a:cubicBezTo>
                  <a:cubicBezTo>
                    <a:pt x="2121" y="1565"/>
                    <a:pt x="2118" y="1572"/>
                    <a:pt x="2113" y="1567"/>
                  </a:cubicBezTo>
                  <a:cubicBezTo>
                    <a:pt x="2076" y="1567"/>
                    <a:pt x="2075" y="1564"/>
                    <a:pt x="2074" y="1562"/>
                  </a:cubicBezTo>
                  <a:cubicBezTo>
                    <a:pt x="2035" y="1553"/>
                    <a:pt x="2033" y="1551"/>
                    <a:pt x="2031" y="1549"/>
                  </a:cubicBezTo>
                  <a:cubicBezTo>
                    <a:pt x="2019" y="1549"/>
                    <a:pt x="2032" y="1553"/>
                    <a:pt x="2045" y="1559"/>
                  </a:cubicBezTo>
                  <a:cubicBezTo>
                    <a:pt x="2068" y="1563"/>
                    <a:pt x="2066" y="1572"/>
                    <a:pt x="2070" y="1568"/>
                  </a:cubicBezTo>
                  <a:cubicBezTo>
                    <a:pt x="2092" y="1572"/>
                    <a:pt x="2098" y="1570"/>
                    <a:pt x="2102" y="1576"/>
                  </a:cubicBezTo>
                  <a:cubicBezTo>
                    <a:pt x="2162" y="1582"/>
                    <a:pt x="2171" y="1587"/>
                    <a:pt x="2179" y="1585"/>
                  </a:cubicBezTo>
                  <a:cubicBezTo>
                    <a:pt x="2207" y="1588"/>
                    <a:pt x="2208" y="1584"/>
                    <a:pt x="2211" y="1585"/>
                  </a:cubicBezTo>
                  <a:cubicBezTo>
                    <a:pt x="2233" y="1583"/>
                    <a:pt x="2239" y="1590"/>
                    <a:pt x="2242" y="1585"/>
                  </a:cubicBezTo>
                  <a:cubicBezTo>
                    <a:pt x="2263" y="1586"/>
                    <a:pt x="2272" y="1586"/>
                    <a:pt x="2280" y="1587"/>
                  </a:cubicBezTo>
                  <a:cubicBezTo>
                    <a:pt x="2313" y="1585"/>
                    <a:pt x="2323" y="1589"/>
                    <a:pt x="2331" y="1589"/>
                  </a:cubicBezTo>
                  <a:cubicBezTo>
                    <a:pt x="2365" y="1592"/>
                    <a:pt x="2367" y="1591"/>
                    <a:pt x="2369" y="1591"/>
                  </a:cubicBezTo>
                  <a:cubicBezTo>
                    <a:pt x="2399" y="1594"/>
                    <a:pt x="2405" y="1600"/>
                    <a:pt x="2408" y="1596"/>
                  </a:cubicBezTo>
                  <a:cubicBezTo>
                    <a:pt x="2442" y="1597"/>
                    <a:pt x="2451" y="1602"/>
                    <a:pt x="2459" y="1598"/>
                  </a:cubicBezTo>
                  <a:cubicBezTo>
                    <a:pt x="2471" y="1601"/>
                    <a:pt x="2473" y="1601"/>
                    <a:pt x="2475" y="1601"/>
                  </a:cubicBezTo>
                  <a:cubicBezTo>
                    <a:pt x="2445" y="1606"/>
                    <a:pt x="2443" y="1607"/>
                    <a:pt x="2439" y="1604"/>
                  </a:cubicBezTo>
                  <a:cubicBezTo>
                    <a:pt x="2395" y="1607"/>
                    <a:pt x="2374" y="1608"/>
                    <a:pt x="2352" y="1609"/>
                  </a:cubicBezTo>
                  <a:cubicBezTo>
                    <a:pt x="2254" y="1621"/>
                    <a:pt x="2247" y="1616"/>
                    <a:pt x="2243" y="1620"/>
                  </a:cubicBezTo>
                  <a:cubicBezTo>
                    <a:pt x="2203" y="1616"/>
                    <a:pt x="2183" y="1620"/>
                    <a:pt x="2161" y="1620"/>
                  </a:cubicBezTo>
                  <a:cubicBezTo>
                    <a:pt x="2112" y="1621"/>
                    <a:pt x="2109" y="1622"/>
                    <a:pt x="2107" y="1623"/>
                  </a:cubicBezTo>
                  <a:cubicBezTo>
                    <a:pt x="2030" y="1621"/>
                    <a:pt x="2026" y="1616"/>
                    <a:pt x="2024" y="1618"/>
                  </a:cubicBezTo>
                  <a:cubicBezTo>
                    <a:pt x="1994" y="1611"/>
                    <a:pt x="1990" y="1617"/>
                    <a:pt x="1983" y="1612"/>
                  </a:cubicBezTo>
                  <a:cubicBezTo>
                    <a:pt x="1985" y="1614"/>
                    <a:pt x="1988" y="1619"/>
                    <a:pt x="1991" y="1617"/>
                  </a:cubicBezTo>
                  <a:cubicBezTo>
                    <a:pt x="2042" y="1624"/>
                    <a:pt x="2053" y="1625"/>
                    <a:pt x="2063" y="1626"/>
                  </a:cubicBezTo>
                  <a:cubicBezTo>
                    <a:pt x="2134" y="1631"/>
                    <a:pt x="2138" y="1625"/>
                    <a:pt x="2144" y="1627"/>
                  </a:cubicBezTo>
                  <a:cubicBezTo>
                    <a:pt x="2193" y="1623"/>
                    <a:pt x="2196" y="1627"/>
                    <a:pt x="2199" y="1627"/>
                  </a:cubicBezTo>
                  <a:cubicBezTo>
                    <a:pt x="2212" y="1625"/>
                    <a:pt x="2218" y="1627"/>
                    <a:pt x="2223" y="1625"/>
                  </a:cubicBezTo>
                  <a:cubicBezTo>
                    <a:pt x="2307" y="1624"/>
                    <a:pt x="2311" y="1617"/>
                    <a:pt x="2317" y="1622"/>
                  </a:cubicBezTo>
                  <a:cubicBezTo>
                    <a:pt x="2338" y="1618"/>
                    <a:pt x="2344" y="1620"/>
                    <a:pt x="2349" y="1617"/>
                  </a:cubicBezTo>
                  <a:cubicBezTo>
                    <a:pt x="2418" y="1614"/>
                    <a:pt x="2424" y="1617"/>
                    <a:pt x="2428" y="1612"/>
                  </a:cubicBezTo>
                  <a:cubicBezTo>
                    <a:pt x="2486" y="1613"/>
                    <a:pt x="2495" y="1611"/>
                    <a:pt x="2504" y="1613"/>
                  </a:cubicBezTo>
                  <a:cubicBezTo>
                    <a:pt x="2538" y="1616"/>
                    <a:pt x="2544" y="1614"/>
                    <a:pt x="2551" y="1618"/>
                  </a:cubicBezTo>
                  <a:cubicBezTo>
                    <a:pt x="2576" y="1617"/>
                    <a:pt x="2582" y="1619"/>
                    <a:pt x="2589" y="1619"/>
                  </a:cubicBezTo>
                  <a:cubicBezTo>
                    <a:pt x="2605" y="1620"/>
                    <a:pt x="2607" y="1617"/>
                    <a:pt x="2606" y="1621"/>
                  </a:cubicBezTo>
                  <a:cubicBezTo>
                    <a:pt x="2570" y="1626"/>
                    <a:pt x="2567" y="1624"/>
                    <a:pt x="2565" y="1624"/>
                  </a:cubicBezTo>
                  <a:cubicBezTo>
                    <a:pt x="2544" y="1626"/>
                    <a:pt x="2543" y="1633"/>
                    <a:pt x="2539" y="1631"/>
                  </a:cubicBezTo>
                  <a:cubicBezTo>
                    <a:pt x="2525" y="1626"/>
                    <a:pt x="2522" y="1626"/>
                    <a:pt x="2519" y="1625"/>
                  </a:cubicBezTo>
                  <a:cubicBezTo>
                    <a:pt x="2488" y="1626"/>
                    <a:pt x="2486" y="1632"/>
                    <a:pt x="2482" y="1630"/>
                  </a:cubicBezTo>
                  <a:cubicBezTo>
                    <a:pt x="2437" y="1636"/>
                    <a:pt x="2418" y="1631"/>
                    <a:pt x="2401" y="1638"/>
                  </a:cubicBezTo>
                  <a:cubicBezTo>
                    <a:pt x="2369" y="1638"/>
                    <a:pt x="2365" y="1641"/>
                    <a:pt x="2360" y="1640"/>
                  </a:cubicBezTo>
                  <a:cubicBezTo>
                    <a:pt x="2288" y="1646"/>
                    <a:pt x="2283" y="1643"/>
                    <a:pt x="2279" y="1644"/>
                  </a:cubicBezTo>
                  <a:cubicBezTo>
                    <a:pt x="2247" y="1646"/>
                    <a:pt x="2241" y="1643"/>
                    <a:pt x="2237" y="1644"/>
                  </a:cubicBezTo>
                  <a:cubicBezTo>
                    <a:pt x="2191" y="1641"/>
                    <a:pt x="2187" y="1648"/>
                    <a:pt x="2181" y="1641"/>
                  </a:cubicBezTo>
                  <a:cubicBezTo>
                    <a:pt x="2122" y="1643"/>
                    <a:pt x="2117" y="1637"/>
                    <a:pt x="2113" y="1638"/>
                  </a:cubicBezTo>
                  <a:cubicBezTo>
                    <a:pt x="2065" y="1636"/>
                    <a:pt x="2061" y="1637"/>
                    <a:pt x="2056" y="1637"/>
                  </a:cubicBezTo>
                  <a:cubicBezTo>
                    <a:pt x="2022" y="1634"/>
                    <a:pt x="2017" y="1630"/>
                    <a:pt x="2012" y="1631"/>
                  </a:cubicBezTo>
                  <a:cubicBezTo>
                    <a:pt x="2047" y="1640"/>
                    <a:pt x="2052" y="1641"/>
                    <a:pt x="2057" y="1640"/>
                  </a:cubicBezTo>
                  <a:cubicBezTo>
                    <a:pt x="2091" y="1647"/>
                    <a:pt x="2095" y="1643"/>
                    <a:pt x="2100" y="1645"/>
                  </a:cubicBezTo>
                  <a:cubicBezTo>
                    <a:pt x="2132" y="1645"/>
                    <a:pt x="2135" y="1647"/>
                    <a:pt x="2137" y="1649"/>
                  </a:cubicBezTo>
                  <a:cubicBezTo>
                    <a:pt x="2164" y="1651"/>
                    <a:pt x="2167" y="1648"/>
                    <a:pt x="2170" y="1650"/>
                  </a:cubicBezTo>
                  <a:cubicBezTo>
                    <a:pt x="2195" y="1655"/>
                    <a:pt x="2198" y="1646"/>
                    <a:pt x="2204" y="1651"/>
                  </a:cubicBezTo>
                  <a:cubicBezTo>
                    <a:pt x="2257" y="1652"/>
                    <a:pt x="2266" y="1651"/>
                    <a:pt x="2276" y="1652"/>
                  </a:cubicBezTo>
                  <a:cubicBezTo>
                    <a:pt x="2344" y="1649"/>
                    <a:pt x="2354" y="1649"/>
                    <a:pt x="2363" y="1647"/>
                  </a:cubicBezTo>
                  <a:cubicBezTo>
                    <a:pt x="2397" y="1650"/>
                    <a:pt x="2400" y="1643"/>
                    <a:pt x="2405" y="1644"/>
                  </a:cubicBezTo>
                  <a:cubicBezTo>
                    <a:pt x="2459" y="1643"/>
                    <a:pt x="2467" y="1634"/>
                    <a:pt x="2478" y="1640"/>
                  </a:cubicBezTo>
                  <a:cubicBezTo>
                    <a:pt x="2425" y="1649"/>
                    <a:pt x="2417" y="1651"/>
                    <a:pt x="2410" y="1652"/>
                  </a:cubicBezTo>
                  <a:cubicBezTo>
                    <a:pt x="2383" y="1656"/>
                    <a:pt x="2381" y="1661"/>
                    <a:pt x="2376" y="1659"/>
                  </a:cubicBezTo>
                  <a:cubicBezTo>
                    <a:pt x="2349" y="1660"/>
                    <a:pt x="2346" y="1666"/>
                    <a:pt x="2341" y="1661"/>
                  </a:cubicBezTo>
                  <a:cubicBezTo>
                    <a:pt x="2303" y="1667"/>
                    <a:pt x="2299" y="1668"/>
                    <a:pt x="2295" y="1667"/>
                  </a:cubicBezTo>
                  <a:cubicBezTo>
                    <a:pt x="2267" y="1667"/>
                    <a:pt x="2260" y="1667"/>
                    <a:pt x="2253" y="1668"/>
                  </a:cubicBezTo>
                  <a:cubicBezTo>
                    <a:pt x="2216" y="1663"/>
                    <a:pt x="2215" y="1672"/>
                    <a:pt x="2210" y="1669"/>
                  </a:cubicBezTo>
                  <a:cubicBezTo>
                    <a:pt x="2143" y="1667"/>
                    <a:pt x="2139" y="1664"/>
                    <a:pt x="2136" y="1669"/>
                  </a:cubicBezTo>
                  <a:cubicBezTo>
                    <a:pt x="2175" y="1676"/>
                    <a:pt x="2181" y="1672"/>
                    <a:pt x="2188" y="1675"/>
                  </a:cubicBezTo>
                  <a:cubicBezTo>
                    <a:pt x="2221" y="1675"/>
                    <a:pt x="2222" y="1675"/>
                    <a:pt x="2223" y="1672"/>
                  </a:cubicBezTo>
                  <a:cubicBezTo>
                    <a:pt x="2253" y="1672"/>
                    <a:pt x="2257" y="1673"/>
                    <a:pt x="2260" y="1676"/>
                  </a:cubicBezTo>
                  <a:cubicBezTo>
                    <a:pt x="2296" y="1677"/>
                    <a:pt x="2293" y="1681"/>
                    <a:pt x="2300" y="1684"/>
                  </a:cubicBezTo>
                  <a:cubicBezTo>
                    <a:pt x="2357" y="1678"/>
                    <a:pt x="2366" y="1682"/>
                    <a:pt x="2374" y="1678"/>
                  </a:cubicBezTo>
                  <a:cubicBezTo>
                    <a:pt x="2435" y="1674"/>
                    <a:pt x="2440" y="1673"/>
                    <a:pt x="2445" y="1673"/>
                  </a:cubicBezTo>
                  <a:cubicBezTo>
                    <a:pt x="2465" y="1667"/>
                    <a:pt x="2471" y="1669"/>
                    <a:pt x="2476" y="1667"/>
                  </a:cubicBezTo>
                  <a:cubicBezTo>
                    <a:pt x="2508" y="1661"/>
                    <a:pt x="2512" y="1666"/>
                    <a:pt x="2514" y="1664"/>
                  </a:cubicBezTo>
                  <a:cubicBezTo>
                    <a:pt x="2547" y="1662"/>
                    <a:pt x="2554" y="1661"/>
                    <a:pt x="2560" y="1658"/>
                  </a:cubicBezTo>
                  <a:cubicBezTo>
                    <a:pt x="2620" y="1652"/>
                    <a:pt x="2623" y="1651"/>
                    <a:pt x="2626" y="1650"/>
                  </a:cubicBezTo>
                  <a:cubicBezTo>
                    <a:pt x="2662" y="1652"/>
                    <a:pt x="2669" y="1652"/>
                    <a:pt x="2675" y="1651"/>
                  </a:cubicBezTo>
                  <a:cubicBezTo>
                    <a:pt x="2724" y="1652"/>
                    <a:pt x="2732" y="1655"/>
                    <a:pt x="2739" y="1654"/>
                  </a:cubicBezTo>
                  <a:cubicBezTo>
                    <a:pt x="2796" y="1661"/>
                    <a:pt x="2800" y="1664"/>
                    <a:pt x="2803" y="1663"/>
                  </a:cubicBezTo>
                  <a:cubicBezTo>
                    <a:pt x="2817" y="1678"/>
                    <a:pt x="2813" y="1673"/>
                    <a:pt x="2811" y="1675"/>
                  </a:cubicBezTo>
                  <a:cubicBezTo>
                    <a:pt x="2770" y="1672"/>
                    <a:pt x="2758" y="1673"/>
                    <a:pt x="2745" y="1671"/>
                  </a:cubicBezTo>
                  <a:cubicBezTo>
                    <a:pt x="2650" y="1676"/>
                    <a:pt x="2646" y="1683"/>
                    <a:pt x="2638" y="1679"/>
                  </a:cubicBezTo>
                  <a:cubicBezTo>
                    <a:pt x="2619" y="1686"/>
                    <a:pt x="2615" y="1682"/>
                    <a:pt x="2613" y="1685"/>
                  </a:cubicBezTo>
                  <a:cubicBezTo>
                    <a:pt x="2593" y="1688"/>
                    <a:pt x="2590" y="1688"/>
                    <a:pt x="2587" y="1689"/>
                  </a:cubicBezTo>
                  <a:cubicBezTo>
                    <a:pt x="2558" y="1695"/>
                    <a:pt x="2555" y="1695"/>
                    <a:pt x="2552" y="1697"/>
                  </a:cubicBezTo>
                  <a:cubicBezTo>
                    <a:pt x="2509" y="1701"/>
                    <a:pt x="2506" y="1705"/>
                    <a:pt x="2501" y="1700"/>
                  </a:cubicBezTo>
                  <a:cubicBezTo>
                    <a:pt x="2459" y="1707"/>
                    <a:pt x="2451" y="1707"/>
                    <a:pt x="2443" y="1708"/>
                  </a:cubicBezTo>
                  <a:cubicBezTo>
                    <a:pt x="2414" y="1713"/>
                    <a:pt x="2406" y="1710"/>
                    <a:pt x="2398" y="1713"/>
                  </a:cubicBezTo>
                  <a:cubicBezTo>
                    <a:pt x="2321" y="1710"/>
                    <a:pt x="2314" y="1713"/>
                    <a:pt x="2305" y="1711"/>
                  </a:cubicBezTo>
                  <a:cubicBezTo>
                    <a:pt x="2241" y="1703"/>
                    <a:pt x="2226" y="1705"/>
                    <a:pt x="2210" y="1700"/>
                  </a:cubicBezTo>
                  <a:cubicBezTo>
                    <a:pt x="2178" y="1697"/>
                    <a:pt x="2168" y="1688"/>
                    <a:pt x="2161" y="1691"/>
                  </a:cubicBezTo>
                  <a:cubicBezTo>
                    <a:pt x="2204" y="1705"/>
                    <a:pt x="2210" y="1706"/>
                    <a:pt x="2216" y="1707"/>
                  </a:cubicBezTo>
                  <a:cubicBezTo>
                    <a:pt x="2314" y="1720"/>
                    <a:pt x="2320" y="1719"/>
                    <a:pt x="2326" y="1719"/>
                  </a:cubicBezTo>
                  <a:cubicBezTo>
                    <a:pt x="2366" y="1716"/>
                    <a:pt x="2374" y="1724"/>
                    <a:pt x="2380" y="1721"/>
                  </a:cubicBezTo>
                  <a:cubicBezTo>
                    <a:pt x="2490" y="1712"/>
                    <a:pt x="2502" y="1711"/>
                    <a:pt x="2514" y="1711"/>
                  </a:cubicBezTo>
                  <a:cubicBezTo>
                    <a:pt x="2560" y="1701"/>
                    <a:pt x="2570" y="1701"/>
                    <a:pt x="2580" y="1700"/>
                  </a:cubicBezTo>
                  <a:cubicBezTo>
                    <a:pt x="2624" y="1689"/>
                    <a:pt x="2627" y="1689"/>
                    <a:pt x="2630" y="1691"/>
                  </a:cubicBezTo>
                  <a:cubicBezTo>
                    <a:pt x="2674" y="1686"/>
                    <a:pt x="2680" y="1685"/>
                    <a:pt x="2687" y="1685"/>
                  </a:cubicBezTo>
                  <a:cubicBezTo>
                    <a:pt x="2721" y="1678"/>
                    <a:pt x="2725" y="1684"/>
                    <a:pt x="2728" y="1681"/>
                  </a:cubicBezTo>
                  <a:cubicBezTo>
                    <a:pt x="2748" y="1684"/>
                    <a:pt x="2750" y="1680"/>
                    <a:pt x="2752" y="1681"/>
                  </a:cubicBezTo>
                  <a:cubicBezTo>
                    <a:pt x="2779" y="1689"/>
                    <a:pt x="2773" y="1678"/>
                    <a:pt x="2772" y="1686"/>
                  </a:cubicBezTo>
                  <a:cubicBezTo>
                    <a:pt x="2733" y="1690"/>
                    <a:pt x="2731" y="1691"/>
                    <a:pt x="2729" y="1692"/>
                  </a:cubicBezTo>
                  <a:cubicBezTo>
                    <a:pt x="2699" y="1696"/>
                    <a:pt x="2691" y="1701"/>
                    <a:pt x="2682" y="1703"/>
                  </a:cubicBezTo>
                  <a:cubicBezTo>
                    <a:pt x="2646" y="1707"/>
                    <a:pt x="2638" y="1713"/>
                    <a:pt x="2630" y="1715"/>
                  </a:cubicBezTo>
                  <a:cubicBezTo>
                    <a:pt x="2586" y="1730"/>
                    <a:pt x="2581" y="1731"/>
                    <a:pt x="2577" y="1732"/>
                  </a:cubicBezTo>
                  <a:cubicBezTo>
                    <a:pt x="2534" y="1747"/>
                    <a:pt x="2530" y="1748"/>
                    <a:pt x="2525" y="1750"/>
                  </a:cubicBezTo>
                  <a:cubicBezTo>
                    <a:pt x="2489" y="1754"/>
                    <a:pt x="2482" y="1764"/>
                    <a:pt x="2472" y="1759"/>
                  </a:cubicBezTo>
                  <a:cubicBezTo>
                    <a:pt x="2413" y="1764"/>
                    <a:pt x="2409" y="1766"/>
                    <a:pt x="2404" y="1766"/>
                  </a:cubicBezTo>
                  <a:cubicBezTo>
                    <a:pt x="2352" y="1766"/>
                    <a:pt x="2342" y="1760"/>
                    <a:pt x="2333" y="1763"/>
                  </a:cubicBezTo>
                  <a:cubicBezTo>
                    <a:pt x="2404" y="1770"/>
                    <a:pt x="2412" y="1772"/>
                    <a:pt x="2419" y="1771"/>
                  </a:cubicBezTo>
                  <a:cubicBezTo>
                    <a:pt x="2475" y="1765"/>
                    <a:pt x="2491" y="1769"/>
                    <a:pt x="2504" y="1762"/>
                  </a:cubicBezTo>
                  <a:cubicBezTo>
                    <a:pt x="2567" y="1744"/>
                    <a:pt x="2571" y="1747"/>
                    <a:pt x="2574" y="1740"/>
                  </a:cubicBezTo>
                  <a:cubicBezTo>
                    <a:pt x="2596" y="1732"/>
                    <a:pt x="2601" y="1738"/>
                    <a:pt x="2603" y="1731"/>
                  </a:cubicBezTo>
                  <a:cubicBezTo>
                    <a:pt x="2653" y="1722"/>
                    <a:pt x="2659" y="1714"/>
                    <a:pt x="2666" y="1712"/>
                  </a:cubicBezTo>
                  <a:cubicBezTo>
                    <a:pt x="2710" y="1703"/>
                    <a:pt x="2727" y="1700"/>
                    <a:pt x="2744" y="1697"/>
                  </a:cubicBezTo>
                  <a:cubicBezTo>
                    <a:pt x="2780" y="1698"/>
                    <a:pt x="2788" y="1692"/>
                    <a:pt x="2797" y="1695"/>
                  </a:cubicBezTo>
                  <a:cubicBezTo>
                    <a:pt x="2832" y="1693"/>
                    <a:pt x="2841" y="1692"/>
                    <a:pt x="2851" y="1697"/>
                  </a:cubicBezTo>
                  <a:cubicBezTo>
                    <a:pt x="2883" y="1700"/>
                    <a:pt x="2887" y="1701"/>
                    <a:pt x="2892" y="1703"/>
                  </a:cubicBezTo>
                  <a:cubicBezTo>
                    <a:pt x="2862" y="1708"/>
                    <a:pt x="2854" y="1704"/>
                    <a:pt x="2847" y="1707"/>
                  </a:cubicBezTo>
                  <a:cubicBezTo>
                    <a:pt x="2795" y="1706"/>
                    <a:pt x="2789" y="1714"/>
                    <a:pt x="2780" y="1710"/>
                  </a:cubicBezTo>
                  <a:cubicBezTo>
                    <a:pt x="2763" y="1715"/>
                    <a:pt x="2760" y="1712"/>
                    <a:pt x="2759" y="1714"/>
                  </a:cubicBezTo>
                  <a:cubicBezTo>
                    <a:pt x="2721" y="1718"/>
                    <a:pt x="2707" y="1724"/>
                    <a:pt x="2692" y="1724"/>
                  </a:cubicBezTo>
                  <a:cubicBezTo>
                    <a:pt x="2667" y="1732"/>
                    <a:pt x="2663" y="1731"/>
                    <a:pt x="2661" y="1735"/>
                  </a:cubicBezTo>
                  <a:cubicBezTo>
                    <a:pt x="2626" y="1745"/>
                    <a:pt x="2625" y="1745"/>
                    <a:pt x="2624" y="1748"/>
                  </a:cubicBezTo>
                  <a:cubicBezTo>
                    <a:pt x="2592" y="1757"/>
                    <a:pt x="2578" y="1764"/>
                    <a:pt x="2563" y="1768"/>
                  </a:cubicBezTo>
                  <a:cubicBezTo>
                    <a:pt x="2535" y="1773"/>
                    <a:pt x="2528" y="1777"/>
                    <a:pt x="2520" y="1781"/>
                  </a:cubicBezTo>
                  <a:cubicBezTo>
                    <a:pt x="2487" y="1781"/>
                    <a:pt x="2479" y="1784"/>
                    <a:pt x="2471" y="1785"/>
                  </a:cubicBezTo>
                  <a:cubicBezTo>
                    <a:pt x="2370" y="1780"/>
                    <a:pt x="2359" y="1771"/>
                    <a:pt x="2349" y="1774"/>
                  </a:cubicBezTo>
                  <a:cubicBezTo>
                    <a:pt x="2390" y="1781"/>
                    <a:pt x="2394" y="1787"/>
                    <a:pt x="2397" y="1785"/>
                  </a:cubicBezTo>
                  <a:cubicBezTo>
                    <a:pt x="2438" y="1786"/>
                    <a:pt x="2451" y="1790"/>
                    <a:pt x="2462" y="1789"/>
                  </a:cubicBezTo>
                  <a:cubicBezTo>
                    <a:pt x="2521" y="1786"/>
                    <a:pt x="2524" y="1785"/>
                    <a:pt x="2528" y="1786"/>
                  </a:cubicBezTo>
                  <a:cubicBezTo>
                    <a:pt x="2579" y="1770"/>
                    <a:pt x="2588" y="1769"/>
                    <a:pt x="2592" y="1768"/>
                  </a:cubicBezTo>
                  <a:cubicBezTo>
                    <a:pt x="2650" y="1747"/>
                    <a:pt x="2654" y="1746"/>
                    <a:pt x="2657" y="1746"/>
                  </a:cubicBezTo>
                  <a:cubicBezTo>
                    <a:pt x="2687" y="1734"/>
                    <a:pt x="2690" y="1734"/>
                    <a:pt x="2694" y="1737"/>
                  </a:cubicBezTo>
                  <a:cubicBezTo>
                    <a:pt x="2724" y="1724"/>
                    <a:pt x="2729" y="1728"/>
                    <a:pt x="2731" y="1727"/>
                  </a:cubicBezTo>
                  <a:cubicBezTo>
                    <a:pt x="2767" y="1722"/>
                    <a:pt x="2772" y="1720"/>
                    <a:pt x="2779" y="1723"/>
                  </a:cubicBezTo>
                  <a:cubicBezTo>
                    <a:pt x="2794" y="1720"/>
                    <a:pt x="2797" y="1718"/>
                    <a:pt x="2796" y="1721"/>
                  </a:cubicBezTo>
                  <a:cubicBezTo>
                    <a:pt x="2776" y="1728"/>
                    <a:pt x="2771" y="1730"/>
                    <a:pt x="2765" y="1732"/>
                  </a:cubicBezTo>
                  <a:cubicBezTo>
                    <a:pt x="2712" y="1755"/>
                    <a:pt x="2708" y="1762"/>
                    <a:pt x="2702" y="1760"/>
                  </a:cubicBezTo>
                  <a:cubicBezTo>
                    <a:pt x="2646" y="1781"/>
                    <a:pt x="2641" y="1788"/>
                    <a:pt x="2635" y="1789"/>
                  </a:cubicBezTo>
                  <a:cubicBezTo>
                    <a:pt x="2575" y="1810"/>
                    <a:pt x="2566" y="1802"/>
                    <a:pt x="2560" y="1807"/>
                  </a:cubicBezTo>
                  <a:cubicBezTo>
                    <a:pt x="2499" y="1820"/>
                    <a:pt x="2504" y="1816"/>
                    <a:pt x="2511" y="1819"/>
                  </a:cubicBezTo>
                  <a:cubicBezTo>
                    <a:pt x="2569" y="1813"/>
                    <a:pt x="2574" y="1809"/>
                    <a:pt x="2580" y="1813"/>
                  </a:cubicBezTo>
                  <a:cubicBezTo>
                    <a:pt x="2618" y="1802"/>
                    <a:pt x="2621" y="1802"/>
                    <a:pt x="2624" y="1803"/>
                  </a:cubicBezTo>
                  <a:cubicBezTo>
                    <a:pt x="2645" y="1797"/>
                    <a:pt x="2648" y="1796"/>
                    <a:pt x="2651" y="1794"/>
                  </a:cubicBezTo>
                  <a:cubicBezTo>
                    <a:pt x="2689" y="1774"/>
                    <a:pt x="2696" y="1779"/>
                    <a:pt x="2701" y="1773"/>
                  </a:cubicBezTo>
                  <a:cubicBezTo>
                    <a:pt x="2741" y="1756"/>
                    <a:pt x="2745" y="1746"/>
                    <a:pt x="2751" y="1749"/>
                  </a:cubicBezTo>
                  <a:cubicBezTo>
                    <a:pt x="2789" y="1733"/>
                    <a:pt x="2792" y="1733"/>
                    <a:pt x="2795" y="1730"/>
                  </a:cubicBezTo>
                  <a:cubicBezTo>
                    <a:pt x="2788" y="1740"/>
                    <a:pt x="2783" y="1735"/>
                    <a:pt x="2780" y="1741"/>
                  </a:cubicBezTo>
                  <a:cubicBezTo>
                    <a:pt x="2731" y="1774"/>
                    <a:pt x="2723" y="1772"/>
                    <a:pt x="2717" y="1781"/>
                  </a:cubicBezTo>
                  <a:cubicBezTo>
                    <a:pt x="2647" y="1806"/>
                    <a:pt x="2644" y="1811"/>
                    <a:pt x="2640" y="1810"/>
                  </a:cubicBezTo>
                  <a:cubicBezTo>
                    <a:pt x="2650" y="1810"/>
                    <a:pt x="2656" y="1813"/>
                    <a:pt x="2661" y="1809"/>
                  </a:cubicBezTo>
                  <a:cubicBezTo>
                    <a:pt x="2708" y="1802"/>
                    <a:pt x="2718" y="1795"/>
                    <a:pt x="2730" y="1797"/>
                  </a:cubicBezTo>
                  <a:cubicBezTo>
                    <a:pt x="2808" y="1776"/>
                    <a:pt x="2811" y="1768"/>
                    <a:pt x="2815" y="1767"/>
                  </a:cubicBezTo>
                  <a:cubicBezTo>
                    <a:pt x="2831" y="1757"/>
                    <a:pt x="2836" y="1762"/>
                    <a:pt x="2840" y="1758"/>
                  </a:cubicBezTo>
                  <a:cubicBezTo>
                    <a:pt x="2870" y="1752"/>
                    <a:pt x="2873" y="1743"/>
                    <a:pt x="2878" y="1747"/>
                  </a:cubicBezTo>
                  <a:cubicBezTo>
                    <a:pt x="2933" y="1737"/>
                    <a:pt x="2936" y="1737"/>
                    <a:pt x="2940" y="1738"/>
                  </a:cubicBezTo>
                  <a:cubicBezTo>
                    <a:pt x="2979" y="1744"/>
                    <a:pt x="2985" y="1741"/>
                    <a:pt x="2993" y="1744"/>
                  </a:cubicBezTo>
                  <a:cubicBezTo>
                    <a:pt x="3006" y="1750"/>
                    <a:pt x="3002" y="1756"/>
                    <a:pt x="2996" y="1751"/>
                  </a:cubicBezTo>
                  <a:cubicBezTo>
                    <a:pt x="2968" y="1752"/>
                    <a:pt x="2964" y="1751"/>
                    <a:pt x="2961" y="1749"/>
                  </a:cubicBezTo>
                  <a:cubicBezTo>
                    <a:pt x="2898" y="1754"/>
                    <a:pt x="2888" y="1762"/>
                    <a:pt x="2876" y="1758"/>
                  </a:cubicBezTo>
                  <a:cubicBezTo>
                    <a:pt x="2827" y="1782"/>
                    <a:pt x="2820" y="1785"/>
                    <a:pt x="2813" y="1787"/>
                  </a:cubicBezTo>
                  <a:cubicBezTo>
                    <a:pt x="2798" y="1797"/>
                    <a:pt x="2801" y="1795"/>
                    <a:pt x="2805" y="1795"/>
                  </a:cubicBezTo>
                  <a:cubicBezTo>
                    <a:pt x="2842" y="1780"/>
                    <a:pt x="2850" y="1784"/>
                    <a:pt x="2856" y="1776"/>
                  </a:cubicBezTo>
                  <a:cubicBezTo>
                    <a:pt x="2907" y="1764"/>
                    <a:pt x="2915" y="1765"/>
                    <a:pt x="2922" y="1760"/>
                  </a:cubicBezTo>
                  <a:cubicBezTo>
                    <a:pt x="2969" y="1757"/>
                    <a:pt x="2974" y="1763"/>
                    <a:pt x="2977" y="1760"/>
                  </a:cubicBezTo>
                  <a:cubicBezTo>
                    <a:pt x="3025" y="1770"/>
                    <a:pt x="3035" y="1767"/>
                    <a:pt x="3047" y="1773"/>
                  </a:cubicBezTo>
                  <a:cubicBezTo>
                    <a:pt x="3015" y="1779"/>
                    <a:pt x="3010" y="1773"/>
                    <a:pt x="3005" y="1776"/>
                  </a:cubicBezTo>
                  <a:cubicBezTo>
                    <a:pt x="3006" y="1780"/>
                    <a:pt x="3009" y="1784"/>
                    <a:pt x="3012" y="1786"/>
                  </a:cubicBezTo>
                  <a:cubicBezTo>
                    <a:pt x="2990" y="1813"/>
                    <a:pt x="2982" y="1817"/>
                    <a:pt x="2975" y="1826"/>
                  </a:cubicBezTo>
                  <a:cubicBezTo>
                    <a:pt x="3010" y="1818"/>
                    <a:pt x="3011" y="1815"/>
                    <a:pt x="3013" y="1816"/>
                  </a:cubicBezTo>
                  <a:cubicBezTo>
                    <a:pt x="3037" y="1804"/>
                    <a:pt x="3040" y="1802"/>
                    <a:pt x="3044" y="1802"/>
                  </a:cubicBezTo>
                  <a:cubicBezTo>
                    <a:pt x="3141" y="1829"/>
                    <a:pt x="3145" y="1819"/>
                    <a:pt x="3151" y="1821"/>
                  </a:cubicBezTo>
                  <a:close/>
                  <a:moveTo>
                    <a:pt x="2862" y="1579"/>
                  </a:moveTo>
                  <a:cubicBezTo>
                    <a:pt x="2853" y="1564"/>
                    <a:pt x="2854" y="1547"/>
                    <a:pt x="2846" y="1531"/>
                  </a:cubicBezTo>
                  <a:cubicBezTo>
                    <a:pt x="2843" y="1511"/>
                    <a:pt x="2840" y="1510"/>
                    <a:pt x="2841" y="1507"/>
                  </a:cubicBezTo>
                  <a:cubicBezTo>
                    <a:pt x="2815" y="1429"/>
                    <a:pt x="2813" y="1421"/>
                    <a:pt x="2813" y="1412"/>
                  </a:cubicBezTo>
                  <a:cubicBezTo>
                    <a:pt x="2793" y="1358"/>
                    <a:pt x="2786" y="1351"/>
                    <a:pt x="2786" y="1342"/>
                  </a:cubicBezTo>
                  <a:cubicBezTo>
                    <a:pt x="2769" y="1304"/>
                    <a:pt x="2769" y="1300"/>
                    <a:pt x="2764" y="1296"/>
                  </a:cubicBezTo>
                  <a:cubicBezTo>
                    <a:pt x="2737" y="1243"/>
                    <a:pt x="2739" y="1234"/>
                    <a:pt x="2732" y="1227"/>
                  </a:cubicBezTo>
                  <a:cubicBezTo>
                    <a:pt x="2719" y="1202"/>
                    <a:pt x="2722" y="1202"/>
                    <a:pt x="2724" y="1204"/>
                  </a:cubicBezTo>
                  <a:cubicBezTo>
                    <a:pt x="2736" y="1222"/>
                    <a:pt x="2739" y="1227"/>
                    <a:pt x="2741" y="1233"/>
                  </a:cubicBezTo>
                  <a:cubicBezTo>
                    <a:pt x="2767" y="1280"/>
                    <a:pt x="2769" y="1283"/>
                    <a:pt x="2769" y="1286"/>
                  </a:cubicBezTo>
                  <a:cubicBezTo>
                    <a:pt x="2790" y="1326"/>
                    <a:pt x="2788" y="1332"/>
                    <a:pt x="2795" y="1337"/>
                  </a:cubicBezTo>
                  <a:cubicBezTo>
                    <a:pt x="2816" y="1408"/>
                    <a:pt x="2821" y="1417"/>
                    <a:pt x="2821" y="1428"/>
                  </a:cubicBezTo>
                  <a:cubicBezTo>
                    <a:pt x="2828" y="1445"/>
                    <a:pt x="2827" y="1448"/>
                    <a:pt x="2827" y="1450"/>
                  </a:cubicBezTo>
                  <a:cubicBezTo>
                    <a:pt x="2840" y="1494"/>
                    <a:pt x="2842" y="1499"/>
                    <a:pt x="2844" y="1504"/>
                  </a:cubicBezTo>
                  <a:cubicBezTo>
                    <a:pt x="2856" y="1554"/>
                    <a:pt x="2859" y="1558"/>
                    <a:pt x="2859" y="1564"/>
                  </a:cubicBezTo>
                  <a:close/>
                  <a:moveTo>
                    <a:pt x="2583" y="1443"/>
                  </a:moveTo>
                  <a:cubicBezTo>
                    <a:pt x="2577" y="1441"/>
                    <a:pt x="2582" y="1437"/>
                    <a:pt x="2578" y="1434"/>
                  </a:cubicBezTo>
                  <a:cubicBezTo>
                    <a:pt x="2574" y="1428"/>
                    <a:pt x="2573" y="1422"/>
                    <a:pt x="2570" y="1416"/>
                  </a:cubicBezTo>
                  <a:cubicBezTo>
                    <a:pt x="2572" y="1413"/>
                    <a:pt x="2573" y="1418"/>
                    <a:pt x="2572" y="1420"/>
                  </a:cubicBezTo>
                  <a:cubicBezTo>
                    <a:pt x="2582" y="1429"/>
                    <a:pt x="2582" y="1440"/>
                    <a:pt x="2589" y="1449"/>
                  </a:cubicBezTo>
                  <a:cubicBezTo>
                    <a:pt x="2586" y="1453"/>
                    <a:pt x="2583" y="1445"/>
                    <a:pt x="2583" y="1443"/>
                  </a:cubicBezTo>
                  <a:close/>
                  <a:moveTo>
                    <a:pt x="2161" y="1164"/>
                  </a:moveTo>
                  <a:cubicBezTo>
                    <a:pt x="2159" y="1156"/>
                    <a:pt x="2149" y="1149"/>
                    <a:pt x="2145" y="1141"/>
                  </a:cubicBezTo>
                  <a:cubicBezTo>
                    <a:pt x="2150" y="1136"/>
                    <a:pt x="2148" y="1145"/>
                    <a:pt x="2152" y="1146"/>
                  </a:cubicBezTo>
                  <a:cubicBezTo>
                    <a:pt x="2153" y="1148"/>
                    <a:pt x="2156" y="1151"/>
                    <a:pt x="2160" y="1153"/>
                  </a:cubicBezTo>
                  <a:cubicBezTo>
                    <a:pt x="2160" y="1160"/>
                    <a:pt x="2166" y="1166"/>
                    <a:pt x="2172" y="1172"/>
                  </a:cubicBezTo>
                  <a:cubicBezTo>
                    <a:pt x="2166" y="1176"/>
                    <a:pt x="2167" y="1165"/>
                    <a:pt x="2161" y="1164"/>
                  </a:cubicBezTo>
                  <a:close/>
                  <a:moveTo>
                    <a:pt x="2176" y="1185"/>
                  </a:moveTo>
                  <a:cubicBezTo>
                    <a:pt x="2179" y="1177"/>
                    <a:pt x="2182" y="1189"/>
                    <a:pt x="2185" y="1191"/>
                  </a:cubicBezTo>
                  <a:cubicBezTo>
                    <a:pt x="2180" y="1195"/>
                    <a:pt x="2182" y="1185"/>
                    <a:pt x="2176" y="1185"/>
                  </a:cubicBezTo>
                  <a:close/>
                  <a:moveTo>
                    <a:pt x="2197" y="1209"/>
                  </a:moveTo>
                  <a:cubicBezTo>
                    <a:pt x="2194" y="1203"/>
                    <a:pt x="2200" y="1211"/>
                    <a:pt x="2202" y="1213"/>
                  </a:cubicBezTo>
                  <a:cubicBezTo>
                    <a:pt x="2199" y="1215"/>
                    <a:pt x="2199" y="1211"/>
                    <a:pt x="2197" y="1209"/>
                  </a:cubicBezTo>
                  <a:close/>
                  <a:moveTo>
                    <a:pt x="2096" y="1210"/>
                  </a:moveTo>
                  <a:cubicBezTo>
                    <a:pt x="2094" y="1207"/>
                    <a:pt x="2099" y="1209"/>
                    <a:pt x="2101" y="1211"/>
                  </a:cubicBezTo>
                  <a:cubicBezTo>
                    <a:pt x="2103" y="1214"/>
                    <a:pt x="2099" y="1212"/>
                    <a:pt x="2096" y="1210"/>
                  </a:cubicBezTo>
                  <a:close/>
                  <a:moveTo>
                    <a:pt x="2214" y="1294"/>
                  </a:moveTo>
                  <a:cubicBezTo>
                    <a:pt x="2209" y="1289"/>
                    <a:pt x="2207" y="1293"/>
                    <a:pt x="2203" y="1289"/>
                  </a:cubicBezTo>
                  <a:cubicBezTo>
                    <a:pt x="2145" y="1278"/>
                    <a:pt x="2137" y="1269"/>
                    <a:pt x="2130" y="1270"/>
                  </a:cubicBezTo>
                  <a:cubicBezTo>
                    <a:pt x="2065" y="1252"/>
                    <a:pt x="2059" y="1244"/>
                    <a:pt x="2056" y="1247"/>
                  </a:cubicBezTo>
                  <a:cubicBezTo>
                    <a:pt x="2032" y="1238"/>
                    <a:pt x="2030" y="1242"/>
                    <a:pt x="2026" y="1237"/>
                  </a:cubicBezTo>
                  <a:cubicBezTo>
                    <a:pt x="1992" y="1231"/>
                    <a:pt x="1987" y="1224"/>
                    <a:pt x="1985" y="1228"/>
                  </a:cubicBezTo>
                  <a:cubicBezTo>
                    <a:pt x="1894" y="1185"/>
                    <a:pt x="1889" y="1182"/>
                    <a:pt x="1884" y="1179"/>
                  </a:cubicBezTo>
                  <a:cubicBezTo>
                    <a:pt x="1936" y="1199"/>
                    <a:pt x="1940" y="1202"/>
                    <a:pt x="1943" y="1200"/>
                  </a:cubicBezTo>
                  <a:cubicBezTo>
                    <a:pt x="1968" y="1208"/>
                    <a:pt x="1973" y="1214"/>
                    <a:pt x="1975" y="1211"/>
                  </a:cubicBezTo>
                  <a:cubicBezTo>
                    <a:pt x="2048" y="1233"/>
                    <a:pt x="2055" y="1236"/>
                    <a:pt x="2062" y="1235"/>
                  </a:cubicBezTo>
                  <a:cubicBezTo>
                    <a:pt x="2108" y="1244"/>
                    <a:pt x="2114" y="1253"/>
                    <a:pt x="2117" y="1250"/>
                  </a:cubicBezTo>
                  <a:cubicBezTo>
                    <a:pt x="2143" y="1262"/>
                    <a:pt x="2145" y="1257"/>
                    <a:pt x="2149" y="1261"/>
                  </a:cubicBezTo>
                  <a:cubicBezTo>
                    <a:pt x="2224" y="1291"/>
                    <a:pt x="2230" y="1292"/>
                    <a:pt x="2235" y="1297"/>
                  </a:cubicBezTo>
                  <a:close/>
                  <a:moveTo>
                    <a:pt x="2235" y="1269"/>
                  </a:moveTo>
                  <a:cubicBezTo>
                    <a:pt x="2230" y="1265"/>
                    <a:pt x="2223" y="1262"/>
                    <a:pt x="2222" y="1257"/>
                  </a:cubicBezTo>
                  <a:cubicBezTo>
                    <a:pt x="2227" y="1254"/>
                    <a:pt x="2226" y="1264"/>
                    <a:pt x="2233" y="1265"/>
                  </a:cubicBezTo>
                  <a:cubicBezTo>
                    <a:pt x="2236" y="1266"/>
                    <a:pt x="2235" y="1268"/>
                    <a:pt x="2237" y="1270"/>
                  </a:cubicBezTo>
                  <a:cubicBezTo>
                    <a:pt x="2240" y="1272"/>
                    <a:pt x="2242" y="1273"/>
                    <a:pt x="2244" y="1275"/>
                  </a:cubicBezTo>
                  <a:cubicBezTo>
                    <a:pt x="2250" y="1281"/>
                    <a:pt x="2232" y="1272"/>
                    <a:pt x="2235" y="1269"/>
                  </a:cubicBezTo>
                  <a:close/>
                  <a:moveTo>
                    <a:pt x="2448" y="1429"/>
                  </a:moveTo>
                  <a:cubicBezTo>
                    <a:pt x="2451" y="1431"/>
                    <a:pt x="2453" y="1432"/>
                    <a:pt x="2456" y="1434"/>
                  </a:cubicBezTo>
                  <a:cubicBezTo>
                    <a:pt x="2458" y="1437"/>
                    <a:pt x="2454" y="1436"/>
                    <a:pt x="2453" y="1434"/>
                  </a:cubicBezTo>
                  <a:cubicBezTo>
                    <a:pt x="2450" y="1433"/>
                    <a:pt x="2448" y="1431"/>
                    <a:pt x="2445" y="1430"/>
                  </a:cubicBezTo>
                  <a:cubicBezTo>
                    <a:pt x="2443" y="1427"/>
                    <a:pt x="2446" y="1428"/>
                    <a:pt x="2448" y="1429"/>
                  </a:cubicBezTo>
                  <a:close/>
                  <a:moveTo>
                    <a:pt x="2359" y="1335"/>
                  </a:moveTo>
                  <a:cubicBezTo>
                    <a:pt x="2355" y="1338"/>
                    <a:pt x="2355" y="1333"/>
                    <a:pt x="2353" y="1332"/>
                  </a:cubicBezTo>
                  <a:cubicBezTo>
                    <a:pt x="2351" y="1325"/>
                    <a:pt x="2356" y="1333"/>
                    <a:pt x="2359" y="1335"/>
                  </a:cubicBezTo>
                  <a:close/>
                  <a:moveTo>
                    <a:pt x="2273" y="1239"/>
                  </a:moveTo>
                  <a:cubicBezTo>
                    <a:pt x="2265" y="1229"/>
                    <a:pt x="2258" y="1219"/>
                    <a:pt x="2252" y="1209"/>
                  </a:cubicBezTo>
                  <a:cubicBezTo>
                    <a:pt x="2209" y="1141"/>
                    <a:pt x="2202" y="1137"/>
                    <a:pt x="2201" y="1131"/>
                  </a:cubicBezTo>
                  <a:cubicBezTo>
                    <a:pt x="2182" y="1105"/>
                    <a:pt x="2183" y="1103"/>
                    <a:pt x="2180" y="1101"/>
                  </a:cubicBezTo>
                  <a:cubicBezTo>
                    <a:pt x="2155" y="1064"/>
                    <a:pt x="2155" y="1058"/>
                    <a:pt x="2148" y="1054"/>
                  </a:cubicBezTo>
                  <a:cubicBezTo>
                    <a:pt x="2108" y="987"/>
                    <a:pt x="2105" y="982"/>
                    <a:pt x="2100" y="977"/>
                  </a:cubicBezTo>
                  <a:cubicBezTo>
                    <a:pt x="2088" y="959"/>
                    <a:pt x="2079" y="954"/>
                    <a:pt x="2077" y="948"/>
                  </a:cubicBezTo>
                  <a:cubicBezTo>
                    <a:pt x="2024" y="896"/>
                    <a:pt x="2010" y="887"/>
                    <a:pt x="2001" y="877"/>
                  </a:cubicBezTo>
                  <a:cubicBezTo>
                    <a:pt x="1972" y="854"/>
                    <a:pt x="1977" y="859"/>
                    <a:pt x="1982" y="859"/>
                  </a:cubicBezTo>
                  <a:cubicBezTo>
                    <a:pt x="2035" y="890"/>
                    <a:pt x="2044" y="903"/>
                    <a:pt x="2063" y="913"/>
                  </a:cubicBezTo>
                  <a:cubicBezTo>
                    <a:pt x="2104" y="956"/>
                    <a:pt x="2107" y="960"/>
                    <a:pt x="2108" y="964"/>
                  </a:cubicBezTo>
                  <a:cubicBezTo>
                    <a:pt x="2144" y="1006"/>
                    <a:pt x="2147" y="1010"/>
                    <a:pt x="2148" y="1014"/>
                  </a:cubicBezTo>
                  <a:cubicBezTo>
                    <a:pt x="2196" y="1085"/>
                    <a:pt x="2195" y="1090"/>
                    <a:pt x="2200" y="1094"/>
                  </a:cubicBezTo>
                  <a:cubicBezTo>
                    <a:pt x="2235" y="1150"/>
                    <a:pt x="2235" y="1155"/>
                    <a:pt x="2240" y="1159"/>
                  </a:cubicBezTo>
                  <a:cubicBezTo>
                    <a:pt x="2266" y="1203"/>
                    <a:pt x="2273" y="1206"/>
                    <a:pt x="2274" y="1211"/>
                  </a:cubicBezTo>
                  <a:cubicBezTo>
                    <a:pt x="2296" y="1240"/>
                    <a:pt x="2302" y="1258"/>
                    <a:pt x="2318" y="1274"/>
                  </a:cubicBezTo>
                  <a:cubicBezTo>
                    <a:pt x="2328" y="1293"/>
                    <a:pt x="2330" y="1297"/>
                    <a:pt x="2334" y="1301"/>
                  </a:cubicBezTo>
                  <a:cubicBezTo>
                    <a:pt x="2328" y="1309"/>
                    <a:pt x="2328" y="1303"/>
                    <a:pt x="2320" y="1299"/>
                  </a:cubicBezTo>
                  <a:cubicBezTo>
                    <a:pt x="2303" y="1273"/>
                    <a:pt x="2296" y="1272"/>
                    <a:pt x="2298" y="1269"/>
                  </a:cubicBezTo>
                  <a:cubicBezTo>
                    <a:pt x="2277" y="1244"/>
                    <a:pt x="2272" y="1242"/>
                    <a:pt x="2273" y="1239"/>
                  </a:cubicBezTo>
                  <a:close/>
                  <a:moveTo>
                    <a:pt x="2317" y="1315"/>
                  </a:moveTo>
                  <a:cubicBezTo>
                    <a:pt x="2316" y="1310"/>
                    <a:pt x="2308" y="1306"/>
                    <a:pt x="2306" y="1300"/>
                  </a:cubicBezTo>
                  <a:cubicBezTo>
                    <a:pt x="2304" y="1295"/>
                    <a:pt x="2300" y="1291"/>
                    <a:pt x="2297" y="1286"/>
                  </a:cubicBezTo>
                  <a:cubicBezTo>
                    <a:pt x="2289" y="1277"/>
                    <a:pt x="2282" y="1267"/>
                    <a:pt x="2274" y="1258"/>
                  </a:cubicBezTo>
                  <a:cubicBezTo>
                    <a:pt x="2277" y="1256"/>
                    <a:pt x="2276" y="1260"/>
                    <a:pt x="2279" y="1262"/>
                  </a:cubicBezTo>
                  <a:cubicBezTo>
                    <a:pt x="2282" y="1263"/>
                    <a:pt x="2284" y="1265"/>
                    <a:pt x="2287" y="1266"/>
                  </a:cubicBezTo>
                  <a:cubicBezTo>
                    <a:pt x="2287" y="1272"/>
                    <a:pt x="2292" y="1277"/>
                    <a:pt x="2298" y="1282"/>
                  </a:cubicBezTo>
                  <a:cubicBezTo>
                    <a:pt x="2299" y="1287"/>
                    <a:pt x="2306" y="1291"/>
                    <a:pt x="2308" y="1297"/>
                  </a:cubicBezTo>
                  <a:cubicBezTo>
                    <a:pt x="2320" y="1305"/>
                    <a:pt x="2321" y="1316"/>
                    <a:pt x="2335" y="1324"/>
                  </a:cubicBezTo>
                  <a:cubicBezTo>
                    <a:pt x="2329" y="1330"/>
                    <a:pt x="2326" y="1318"/>
                    <a:pt x="2317" y="1315"/>
                  </a:cubicBezTo>
                  <a:close/>
                  <a:moveTo>
                    <a:pt x="2334" y="1329"/>
                  </a:moveTo>
                  <a:cubicBezTo>
                    <a:pt x="2335" y="1328"/>
                    <a:pt x="2337" y="1329"/>
                    <a:pt x="2339" y="1330"/>
                  </a:cubicBezTo>
                  <a:cubicBezTo>
                    <a:pt x="2353" y="1342"/>
                    <a:pt x="2363" y="1355"/>
                    <a:pt x="2382" y="1367"/>
                  </a:cubicBezTo>
                  <a:cubicBezTo>
                    <a:pt x="2388" y="1372"/>
                    <a:pt x="2390" y="1378"/>
                    <a:pt x="2398" y="1382"/>
                  </a:cubicBezTo>
                  <a:cubicBezTo>
                    <a:pt x="2404" y="1383"/>
                    <a:pt x="2397" y="1394"/>
                    <a:pt x="2404" y="1389"/>
                  </a:cubicBezTo>
                  <a:cubicBezTo>
                    <a:pt x="2405" y="1393"/>
                    <a:pt x="2410" y="1395"/>
                    <a:pt x="2411" y="1399"/>
                  </a:cubicBezTo>
                  <a:cubicBezTo>
                    <a:pt x="2413" y="1402"/>
                    <a:pt x="2423" y="1404"/>
                    <a:pt x="2420" y="1408"/>
                  </a:cubicBezTo>
                  <a:cubicBezTo>
                    <a:pt x="2423" y="1410"/>
                    <a:pt x="2431" y="1412"/>
                    <a:pt x="2425" y="1416"/>
                  </a:cubicBezTo>
                  <a:cubicBezTo>
                    <a:pt x="2424" y="1411"/>
                    <a:pt x="2420" y="1415"/>
                    <a:pt x="2414" y="1409"/>
                  </a:cubicBezTo>
                  <a:cubicBezTo>
                    <a:pt x="2408" y="1407"/>
                    <a:pt x="2411" y="1402"/>
                    <a:pt x="2405" y="1400"/>
                  </a:cubicBezTo>
                  <a:cubicBezTo>
                    <a:pt x="2398" y="1396"/>
                    <a:pt x="2391" y="1391"/>
                    <a:pt x="2385" y="1387"/>
                  </a:cubicBezTo>
                  <a:cubicBezTo>
                    <a:pt x="2366" y="1368"/>
                    <a:pt x="2351" y="1348"/>
                    <a:pt x="2334" y="1329"/>
                  </a:cubicBezTo>
                  <a:close/>
                  <a:moveTo>
                    <a:pt x="2489" y="1477"/>
                  </a:moveTo>
                  <a:cubicBezTo>
                    <a:pt x="2484" y="1476"/>
                    <a:pt x="2475" y="1475"/>
                    <a:pt x="2474" y="1469"/>
                  </a:cubicBezTo>
                  <a:cubicBezTo>
                    <a:pt x="2394" y="1424"/>
                    <a:pt x="2383" y="1424"/>
                    <a:pt x="2370" y="1413"/>
                  </a:cubicBezTo>
                  <a:cubicBezTo>
                    <a:pt x="2334" y="1402"/>
                    <a:pt x="2329" y="1399"/>
                    <a:pt x="2324" y="1399"/>
                  </a:cubicBezTo>
                  <a:cubicBezTo>
                    <a:pt x="2273" y="1380"/>
                    <a:pt x="2269" y="1381"/>
                    <a:pt x="2264" y="1379"/>
                  </a:cubicBezTo>
                  <a:cubicBezTo>
                    <a:pt x="2221" y="1363"/>
                    <a:pt x="2217" y="1365"/>
                    <a:pt x="2215" y="1363"/>
                  </a:cubicBezTo>
                  <a:cubicBezTo>
                    <a:pt x="2193" y="1359"/>
                    <a:pt x="2189" y="1356"/>
                    <a:pt x="2186" y="1354"/>
                  </a:cubicBezTo>
                  <a:cubicBezTo>
                    <a:pt x="2160" y="1349"/>
                    <a:pt x="2155" y="1345"/>
                    <a:pt x="2150" y="1346"/>
                  </a:cubicBezTo>
                  <a:cubicBezTo>
                    <a:pt x="2069" y="1323"/>
                    <a:pt x="2059" y="1322"/>
                    <a:pt x="2049" y="1320"/>
                  </a:cubicBezTo>
                  <a:cubicBezTo>
                    <a:pt x="2000" y="1301"/>
                    <a:pt x="1995" y="1302"/>
                    <a:pt x="1990" y="1299"/>
                  </a:cubicBezTo>
                  <a:cubicBezTo>
                    <a:pt x="1896" y="1255"/>
                    <a:pt x="1890" y="1251"/>
                    <a:pt x="1885" y="1248"/>
                  </a:cubicBezTo>
                  <a:cubicBezTo>
                    <a:pt x="1873" y="1238"/>
                    <a:pt x="1875" y="1238"/>
                    <a:pt x="1877" y="1240"/>
                  </a:cubicBezTo>
                  <a:cubicBezTo>
                    <a:pt x="1922" y="1254"/>
                    <a:pt x="1926" y="1252"/>
                    <a:pt x="1931" y="1258"/>
                  </a:cubicBezTo>
                  <a:cubicBezTo>
                    <a:pt x="1967" y="1262"/>
                    <a:pt x="1971" y="1268"/>
                    <a:pt x="1973" y="1265"/>
                  </a:cubicBezTo>
                  <a:cubicBezTo>
                    <a:pt x="2029" y="1276"/>
                    <a:pt x="2037" y="1284"/>
                    <a:pt x="2042" y="1279"/>
                  </a:cubicBezTo>
                  <a:cubicBezTo>
                    <a:pt x="2089" y="1292"/>
                    <a:pt x="2094" y="1289"/>
                    <a:pt x="2100" y="1294"/>
                  </a:cubicBezTo>
                  <a:cubicBezTo>
                    <a:pt x="2177" y="1307"/>
                    <a:pt x="2183" y="1311"/>
                    <a:pt x="2187" y="1310"/>
                  </a:cubicBezTo>
                  <a:cubicBezTo>
                    <a:pt x="2256" y="1336"/>
                    <a:pt x="2257" y="1330"/>
                    <a:pt x="2258" y="1337"/>
                  </a:cubicBezTo>
                  <a:cubicBezTo>
                    <a:pt x="2304" y="1360"/>
                    <a:pt x="2324" y="1367"/>
                    <a:pt x="2345" y="1379"/>
                  </a:cubicBezTo>
                  <a:cubicBezTo>
                    <a:pt x="2411" y="1419"/>
                    <a:pt x="2413" y="1422"/>
                    <a:pt x="2414" y="1425"/>
                  </a:cubicBezTo>
                  <a:cubicBezTo>
                    <a:pt x="2449" y="1443"/>
                    <a:pt x="2462" y="1451"/>
                    <a:pt x="2475" y="1460"/>
                  </a:cubicBezTo>
                  <a:close/>
                  <a:moveTo>
                    <a:pt x="2508" y="1489"/>
                  </a:moveTo>
                  <a:cubicBezTo>
                    <a:pt x="2505" y="1480"/>
                    <a:pt x="2519" y="1488"/>
                    <a:pt x="2524" y="1492"/>
                  </a:cubicBezTo>
                  <a:cubicBezTo>
                    <a:pt x="2519" y="1495"/>
                    <a:pt x="2512" y="1487"/>
                    <a:pt x="2508" y="1489"/>
                  </a:cubicBezTo>
                  <a:close/>
                  <a:moveTo>
                    <a:pt x="2534" y="1501"/>
                  </a:moveTo>
                  <a:cubicBezTo>
                    <a:pt x="2531" y="1500"/>
                    <a:pt x="2529" y="1498"/>
                    <a:pt x="2526" y="1497"/>
                  </a:cubicBezTo>
                  <a:cubicBezTo>
                    <a:pt x="2524" y="1494"/>
                    <a:pt x="2527" y="1495"/>
                    <a:pt x="2529" y="1496"/>
                  </a:cubicBezTo>
                  <a:cubicBezTo>
                    <a:pt x="2532" y="1498"/>
                    <a:pt x="2534" y="1499"/>
                    <a:pt x="2537" y="1501"/>
                  </a:cubicBezTo>
                  <a:cubicBezTo>
                    <a:pt x="2539" y="1504"/>
                    <a:pt x="2535" y="1503"/>
                    <a:pt x="2534" y="1501"/>
                  </a:cubicBezTo>
                  <a:close/>
                  <a:moveTo>
                    <a:pt x="2300" y="1676"/>
                  </a:moveTo>
                  <a:cubicBezTo>
                    <a:pt x="2304" y="1674"/>
                    <a:pt x="2308" y="1671"/>
                    <a:pt x="2314" y="1675"/>
                  </a:cubicBezTo>
                  <a:cubicBezTo>
                    <a:pt x="2309" y="1676"/>
                    <a:pt x="2305" y="1679"/>
                    <a:pt x="2300" y="1676"/>
                  </a:cubicBezTo>
                  <a:close/>
                  <a:moveTo>
                    <a:pt x="2329" y="1675"/>
                  </a:moveTo>
                  <a:cubicBezTo>
                    <a:pt x="2326" y="1677"/>
                    <a:pt x="2321" y="1673"/>
                    <a:pt x="2317" y="1677"/>
                  </a:cubicBezTo>
                  <a:cubicBezTo>
                    <a:pt x="2313" y="1672"/>
                    <a:pt x="2324" y="1676"/>
                    <a:pt x="2326" y="1672"/>
                  </a:cubicBezTo>
                  <a:cubicBezTo>
                    <a:pt x="2330" y="1673"/>
                    <a:pt x="2334" y="1672"/>
                    <a:pt x="2338" y="1670"/>
                  </a:cubicBezTo>
                  <a:cubicBezTo>
                    <a:pt x="2342" y="1675"/>
                    <a:pt x="2332" y="1675"/>
                    <a:pt x="2329" y="1675"/>
                  </a:cubicBezTo>
                  <a:close/>
                  <a:moveTo>
                    <a:pt x="2742" y="1593"/>
                  </a:moveTo>
                  <a:cubicBezTo>
                    <a:pt x="2729" y="1584"/>
                    <a:pt x="2729" y="1573"/>
                    <a:pt x="2717" y="1564"/>
                  </a:cubicBezTo>
                  <a:cubicBezTo>
                    <a:pt x="2704" y="1537"/>
                    <a:pt x="2702" y="1535"/>
                    <a:pt x="2699" y="1533"/>
                  </a:cubicBezTo>
                  <a:cubicBezTo>
                    <a:pt x="2684" y="1506"/>
                    <a:pt x="2685" y="1504"/>
                    <a:pt x="2683" y="1501"/>
                  </a:cubicBezTo>
                  <a:cubicBezTo>
                    <a:pt x="2650" y="1418"/>
                    <a:pt x="2654" y="1414"/>
                    <a:pt x="2651" y="1412"/>
                  </a:cubicBezTo>
                  <a:cubicBezTo>
                    <a:pt x="2638" y="1362"/>
                    <a:pt x="2638" y="1351"/>
                    <a:pt x="2636" y="1339"/>
                  </a:cubicBezTo>
                  <a:cubicBezTo>
                    <a:pt x="2625" y="1301"/>
                    <a:pt x="2630" y="1294"/>
                    <a:pt x="2625" y="1290"/>
                  </a:cubicBezTo>
                  <a:cubicBezTo>
                    <a:pt x="2622" y="1250"/>
                    <a:pt x="2621" y="1245"/>
                    <a:pt x="2621" y="1240"/>
                  </a:cubicBezTo>
                  <a:cubicBezTo>
                    <a:pt x="2612" y="1150"/>
                    <a:pt x="2607" y="1129"/>
                    <a:pt x="2608" y="1106"/>
                  </a:cubicBezTo>
                  <a:cubicBezTo>
                    <a:pt x="2616" y="1110"/>
                    <a:pt x="2612" y="1115"/>
                    <a:pt x="2616" y="1119"/>
                  </a:cubicBezTo>
                  <a:cubicBezTo>
                    <a:pt x="2620" y="1134"/>
                    <a:pt x="2621" y="1138"/>
                    <a:pt x="2620" y="1143"/>
                  </a:cubicBezTo>
                  <a:cubicBezTo>
                    <a:pt x="2635" y="1209"/>
                    <a:pt x="2637" y="1213"/>
                    <a:pt x="2636" y="1218"/>
                  </a:cubicBezTo>
                  <a:cubicBezTo>
                    <a:pt x="2642" y="1252"/>
                    <a:pt x="2643" y="1257"/>
                    <a:pt x="2643" y="1263"/>
                  </a:cubicBezTo>
                  <a:cubicBezTo>
                    <a:pt x="2658" y="1309"/>
                    <a:pt x="2657" y="1314"/>
                    <a:pt x="2657" y="1319"/>
                  </a:cubicBezTo>
                  <a:cubicBezTo>
                    <a:pt x="2668" y="1364"/>
                    <a:pt x="2668" y="1366"/>
                    <a:pt x="2666" y="1370"/>
                  </a:cubicBezTo>
                  <a:cubicBezTo>
                    <a:pt x="2671" y="1392"/>
                    <a:pt x="2676" y="1393"/>
                    <a:pt x="2676" y="1394"/>
                  </a:cubicBezTo>
                  <a:cubicBezTo>
                    <a:pt x="2681" y="1409"/>
                    <a:pt x="2673" y="1415"/>
                    <a:pt x="2680" y="1419"/>
                  </a:cubicBezTo>
                  <a:cubicBezTo>
                    <a:pt x="2689" y="1457"/>
                    <a:pt x="2692" y="1466"/>
                    <a:pt x="2698" y="1475"/>
                  </a:cubicBezTo>
                  <a:cubicBezTo>
                    <a:pt x="2724" y="1549"/>
                    <a:pt x="2735" y="1567"/>
                    <a:pt x="2748" y="1584"/>
                  </a:cubicBezTo>
                  <a:cubicBezTo>
                    <a:pt x="2774" y="1618"/>
                    <a:pt x="2781" y="1626"/>
                    <a:pt x="2788" y="1634"/>
                  </a:cubicBezTo>
                  <a:cubicBezTo>
                    <a:pt x="2756" y="1619"/>
                    <a:pt x="2754" y="1614"/>
                    <a:pt x="2750" y="1609"/>
                  </a:cubicBezTo>
                  <a:close/>
                  <a:moveTo>
                    <a:pt x="2716" y="1610"/>
                  </a:moveTo>
                  <a:cubicBezTo>
                    <a:pt x="2718" y="1613"/>
                    <a:pt x="2713" y="1611"/>
                    <a:pt x="2711" y="1609"/>
                  </a:cubicBezTo>
                  <a:cubicBezTo>
                    <a:pt x="2708" y="1605"/>
                    <a:pt x="2713" y="1608"/>
                    <a:pt x="2716" y="1610"/>
                  </a:cubicBezTo>
                  <a:close/>
                  <a:moveTo>
                    <a:pt x="2687" y="1582"/>
                  </a:moveTo>
                  <a:cubicBezTo>
                    <a:pt x="2683" y="1586"/>
                    <a:pt x="2677" y="1577"/>
                    <a:pt x="2673" y="1576"/>
                  </a:cubicBezTo>
                  <a:cubicBezTo>
                    <a:pt x="2647" y="1538"/>
                    <a:pt x="2652" y="1531"/>
                    <a:pt x="2645" y="1526"/>
                  </a:cubicBezTo>
                  <a:cubicBezTo>
                    <a:pt x="2627" y="1486"/>
                    <a:pt x="2621" y="1477"/>
                    <a:pt x="2619" y="1467"/>
                  </a:cubicBezTo>
                  <a:cubicBezTo>
                    <a:pt x="2594" y="1380"/>
                    <a:pt x="2592" y="1371"/>
                    <a:pt x="2592" y="1362"/>
                  </a:cubicBezTo>
                  <a:cubicBezTo>
                    <a:pt x="2580" y="1281"/>
                    <a:pt x="2583" y="1276"/>
                    <a:pt x="2582" y="1272"/>
                  </a:cubicBezTo>
                  <a:cubicBezTo>
                    <a:pt x="2585" y="1242"/>
                    <a:pt x="2578" y="1239"/>
                    <a:pt x="2581" y="1234"/>
                  </a:cubicBezTo>
                  <a:cubicBezTo>
                    <a:pt x="2578" y="1214"/>
                    <a:pt x="2576" y="1213"/>
                    <a:pt x="2575" y="1212"/>
                  </a:cubicBezTo>
                  <a:cubicBezTo>
                    <a:pt x="2574" y="1144"/>
                    <a:pt x="2577" y="1139"/>
                    <a:pt x="2572" y="1137"/>
                  </a:cubicBezTo>
                  <a:cubicBezTo>
                    <a:pt x="2574" y="1098"/>
                    <a:pt x="2569" y="1092"/>
                    <a:pt x="2573" y="1085"/>
                  </a:cubicBezTo>
                  <a:cubicBezTo>
                    <a:pt x="2570" y="1056"/>
                    <a:pt x="2569" y="1050"/>
                    <a:pt x="2566" y="1044"/>
                  </a:cubicBezTo>
                  <a:cubicBezTo>
                    <a:pt x="2572" y="1064"/>
                    <a:pt x="2576" y="1069"/>
                    <a:pt x="2574" y="1075"/>
                  </a:cubicBezTo>
                  <a:cubicBezTo>
                    <a:pt x="2582" y="1149"/>
                    <a:pt x="2583" y="1152"/>
                    <a:pt x="2584" y="1155"/>
                  </a:cubicBezTo>
                  <a:cubicBezTo>
                    <a:pt x="2588" y="1193"/>
                    <a:pt x="2583" y="1206"/>
                    <a:pt x="2587" y="1217"/>
                  </a:cubicBezTo>
                  <a:cubicBezTo>
                    <a:pt x="2589" y="1273"/>
                    <a:pt x="2591" y="1275"/>
                    <a:pt x="2592" y="1276"/>
                  </a:cubicBezTo>
                  <a:cubicBezTo>
                    <a:pt x="2589" y="1301"/>
                    <a:pt x="2594" y="1311"/>
                    <a:pt x="2592" y="1323"/>
                  </a:cubicBezTo>
                  <a:cubicBezTo>
                    <a:pt x="2594" y="1347"/>
                    <a:pt x="2599" y="1352"/>
                    <a:pt x="2598" y="1358"/>
                  </a:cubicBezTo>
                  <a:cubicBezTo>
                    <a:pt x="2604" y="1388"/>
                    <a:pt x="2602" y="1391"/>
                    <a:pt x="2606" y="1393"/>
                  </a:cubicBezTo>
                  <a:cubicBezTo>
                    <a:pt x="2611" y="1423"/>
                    <a:pt x="2611" y="1425"/>
                    <a:pt x="2615" y="1427"/>
                  </a:cubicBezTo>
                  <a:cubicBezTo>
                    <a:pt x="2628" y="1467"/>
                    <a:pt x="2631" y="1472"/>
                    <a:pt x="2633" y="1478"/>
                  </a:cubicBezTo>
                  <a:cubicBezTo>
                    <a:pt x="2651" y="1517"/>
                    <a:pt x="2656" y="1521"/>
                    <a:pt x="2658" y="1527"/>
                  </a:cubicBezTo>
                  <a:cubicBezTo>
                    <a:pt x="2697" y="1593"/>
                    <a:pt x="2691" y="1584"/>
                    <a:pt x="2687" y="1582"/>
                  </a:cubicBezTo>
                  <a:close/>
                  <a:moveTo>
                    <a:pt x="2144" y="1575"/>
                  </a:moveTo>
                  <a:cubicBezTo>
                    <a:pt x="2148" y="1570"/>
                    <a:pt x="2154" y="1577"/>
                    <a:pt x="2158" y="1574"/>
                  </a:cubicBezTo>
                  <a:cubicBezTo>
                    <a:pt x="2160" y="1578"/>
                    <a:pt x="2149" y="1578"/>
                    <a:pt x="2144" y="1575"/>
                  </a:cubicBezTo>
                  <a:close/>
                  <a:moveTo>
                    <a:pt x="2526" y="1607"/>
                  </a:moveTo>
                  <a:cubicBezTo>
                    <a:pt x="2524" y="1607"/>
                    <a:pt x="2522" y="1607"/>
                    <a:pt x="2520" y="1605"/>
                  </a:cubicBezTo>
                  <a:cubicBezTo>
                    <a:pt x="2516" y="1609"/>
                    <a:pt x="2511" y="1603"/>
                    <a:pt x="2508" y="1607"/>
                  </a:cubicBezTo>
                  <a:cubicBezTo>
                    <a:pt x="2499" y="1605"/>
                    <a:pt x="2490" y="1605"/>
                    <a:pt x="2482" y="1606"/>
                  </a:cubicBezTo>
                  <a:cubicBezTo>
                    <a:pt x="2480" y="1603"/>
                    <a:pt x="2484" y="1601"/>
                    <a:pt x="2486" y="1604"/>
                  </a:cubicBezTo>
                  <a:cubicBezTo>
                    <a:pt x="2489" y="1602"/>
                    <a:pt x="2492" y="1603"/>
                    <a:pt x="2494" y="1601"/>
                  </a:cubicBezTo>
                  <a:cubicBezTo>
                    <a:pt x="2507" y="1605"/>
                    <a:pt x="2518" y="1601"/>
                    <a:pt x="2531" y="1604"/>
                  </a:cubicBezTo>
                  <a:cubicBezTo>
                    <a:pt x="2533" y="1608"/>
                    <a:pt x="2528" y="1604"/>
                    <a:pt x="2526" y="1607"/>
                  </a:cubicBezTo>
                  <a:close/>
                  <a:moveTo>
                    <a:pt x="2567" y="1613"/>
                  </a:moveTo>
                  <a:cubicBezTo>
                    <a:pt x="2559" y="1606"/>
                    <a:pt x="2555" y="1614"/>
                    <a:pt x="2547" y="1607"/>
                  </a:cubicBezTo>
                  <a:cubicBezTo>
                    <a:pt x="2553" y="1605"/>
                    <a:pt x="2561" y="1610"/>
                    <a:pt x="2568" y="1608"/>
                  </a:cubicBezTo>
                  <a:cubicBezTo>
                    <a:pt x="2574" y="1610"/>
                    <a:pt x="2580" y="1607"/>
                    <a:pt x="2587" y="1610"/>
                  </a:cubicBezTo>
                  <a:cubicBezTo>
                    <a:pt x="2581" y="1615"/>
                    <a:pt x="2573" y="1607"/>
                    <a:pt x="2567" y="1613"/>
                  </a:cubicBezTo>
                  <a:close/>
                  <a:moveTo>
                    <a:pt x="2540" y="1598"/>
                  </a:moveTo>
                  <a:cubicBezTo>
                    <a:pt x="2525" y="1593"/>
                    <a:pt x="2512" y="1597"/>
                    <a:pt x="2497" y="1592"/>
                  </a:cubicBezTo>
                  <a:cubicBezTo>
                    <a:pt x="2450" y="1595"/>
                    <a:pt x="2441" y="1586"/>
                    <a:pt x="2435" y="1590"/>
                  </a:cubicBezTo>
                  <a:cubicBezTo>
                    <a:pt x="2387" y="1588"/>
                    <a:pt x="2379" y="1582"/>
                    <a:pt x="2372" y="1583"/>
                  </a:cubicBezTo>
                  <a:cubicBezTo>
                    <a:pt x="2312" y="1577"/>
                    <a:pt x="2305" y="1580"/>
                    <a:pt x="2296" y="1579"/>
                  </a:cubicBezTo>
                  <a:cubicBezTo>
                    <a:pt x="2241" y="1575"/>
                    <a:pt x="2238" y="1581"/>
                    <a:pt x="2233" y="1579"/>
                  </a:cubicBezTo>
                  <a:cubicBezTo>
                    <a:pt x="2204" y="1581"/>
                    <a:pt x="2199" y="1578"/>
                    <a:pt x="2196" y="1580"/>
                  </a:cubicBezTo>
                  <a:cubicBezTo>
                    <a:pt x="2167" y="1578"/>
                    <a:pt x="2165" y="1578"/>
                    <a:pt x="2162" y="1576"/>
                  </a:cubicBezTo>
                  <a:cubicBezTo>
                    <a:pt x="2207" y="1569"/>
                    <a:pt x="2214" y="1577"/>
                    <a:pt x="2219" y="1572"/>
                  </a:cubicBezTo>
                  <a:cubicBezTo>
                    <a:pt x="2278" y="1569"/>
                    <a:pt x="2290" y="1571"/>
                    <a:pt x="2300" y="1569"/>
                  </a:cubicBezTo>
                  <a:cubicBezTo>
                    <a:pt x="2323" y="1569"/>
                    <a:pt x="2329" y="1569"/>
                    <a:pt x="2335" y="1568"/>
                  </a:cubicBezTo>
                  <a:cubicBezTo>
                    <a:pt x="2440" y="1571"/>
                    <a:pt x="2444" y="1568"/>
                    <a:pt x="2449" y="1566"/>
                  </a:cubicBezTo>
                  <a:cubicBezTo>
                    <a:pt x="2502" y="1575"/>
                    <a:pt x="2506" y="1569"/>
                    <a:pt x="2512" y="1573"/>
                  </a:cubicBezTo>
                  <a:cubicBezTo>
                    <a:pt x="2567" y="1582"/>
                    <a:pt x="2574" y="1579"/>
                    <a:pt x="2583" y="1581"/>
                  </a:cubicBezTo>
                  <a:cubicBezTo>
                    <a:pt x="2641" y="1590"/>
                    <a:pt x="2646" y="1593"/>
                    <a:pt x="2652" y="1596"/>
                  </a:cubicBezTo>
                  <a:cubicBezTo>
                    <a:pt x="2707" y="1622"/>
                    <a:pt x="2702" y="1616"/>
                    <a:pt x="2699" y="1619"/>
                  </a:cubicBezTo>
                  <a:cubicBezTo>
                    <a:pt x="2672" y="1612"/>
                    <a:pt x="2669" y="1612"/>
                    <a:pt x="2666" y="1613"/>
                  </a:cubicBezTo>
                  <a:cubicBezTo>
                    <a:pt x="2637" y="1606"/>
                    <a:pt x="2631" y="1611"/>
                    <a:pt x="2624" y="1606"/>
                  </a:cubicBezTo>
                  <a:close/>
                  <a:moveTo>
                    <a:pt x="2597" y="1611"/>
                  </a:moveTo>
                  <a:cubicBezTo>
                    <a:pt x="2606" y="1607"/>
                    <a:pt x="2618" y="1619"/>
                    <a:pt x="2627" y="1613"/>
                  </a:cubicBezTo>
                  <a:cubicBezTo>
                    <a:pt x="2633" y="1619"/>
                    <a:pt x="2636" y="1614"/>
                    <a:pt x="2642" y="1618"/>
                  </a:cubicBezTo>
                  <a:cubicBezTo>
                    <a:pt x="2633" y="1621"/>
                    <a:pt x="2623" y="1619"/>
                    <a:pt x="2614" y="1621"/>
                  </a:cubicBezTo>
                  <a:cubicBezTo>
                    <a:pt x="2608" y="1613"/>
                    <a:pt x="2605" y="1615"/>
                    <a:pt x="2597" y="1611"/>
                  </a:cubicBezTo>
                  <a:close/>
                  <a:moveTo>
                    <a:pt x="2763" y="1649"/>
                  </a:moveTo>
                  <a:cubicBezTo>
                    <a:pt x="2754" y="1649"/>
                    <a:pt x="2745" y="1646"/>
                    <a:pt x="2735" y="1643"/>
                  </a:cubicBezTo>
                  <a:cubicBezTo>
                    <a:pt x="2676" y="1644"/>
                    <a:pt x="2666" y="1642"/>
                    <a:pt x="2656" y="1643"/>
                  </a:cubicBezTo>
                  <a:cubicBezTo>
                    <a:pt x="2619" y="1644"/>
                    <a:pt x="2610" y="1645"/>
                    <a:pt x="2601" y="1648"/>
                  </a:cubicBezTo>
                  <a:cubicBezTo>
                    <a:pt x="2566" y="1648"/>
                    <a:pt x="2563" y="1648"/>
                    <a:pt x="2560" y="1650"/>
                  </a:cubicBezTo>
                  <a:cubicBezTo>
                    <a:pt x="2515" y="1653"/>
                    <a:pt x="2510" y="1656"/>
                    <a:pt x="2503" y="1654"/>
                  </a:cubicBezTo>
                  <a:cubicBezTo>
                    <a:pt x="2451" y="1659"/>
                    <a:pt x="2440" y="1669"/>
                    <a:pt x="2426" y="1663"/>
                  </a:cubicBezTo>
                  <a:cubicBezTo>
                    <a:pt x="2376" y="1673"/>
                    <a:pt x="2369" y="1667"/>
                    <a:pt x="2365" y="1672"/>
                  </a:cubicBezTo>
                  <a:cubicBezTo>
                    <a:pt x="2379" y="1668"/>
                    <a:pt x="2384" y="1667"/>
                    <a:pt x="2389" y="1664"/>
                  </a:cubicBezTo>
                  <a:cubicBezTo>
                    <a:pt x="2438" y="1657"/>
                    <a:pt x="2443" y="1656"/>
                    <a:pt x="2448" y="1654"/>
                  </a:cubicBezTo>
                  <a:cubicBezTo>
                    <a:pt x="2508" y="1641"/>
                    <a:pt x="2511" y="1645"/>
                    <a:pt x="2512" y="1644"/>
                  </a:cubicBezTo>
                  <a:cubicBezTo>
                    <a:pt x="2542" y="1641"/>
                    <a:pt x="2546" y="1637"/>
                    <a:pt x="2551" y="1636"/>
                  </a:cubicBezTo>
                  <a:cubicBezTo>
                    <a:pt x="2604" y="1630"/>
                    <a:pt x="2614" y="1631"/>
                    <a:pt x="2623" y="1627"/>
                  </a:cubicBezTo>
                  <a:cubicBezTo>
                    <a:pt x="2687" y="1626"/>
                    <a:pt x="2697" y="1629"/>
                    <a:pt x="2705" y="1626"/>
                  </a:cubicBezTo>
                  <a:cubicBezTo>
                    <a:pt x="2750" y="1637"/>
                    <a:pt x="2753" y="1632"/>
                    <a:pt x="2757" y="1637"/>
                  </a:cubicBezTo>
                  <a:cubicBezTo>
                    <a:pt x="2783" y="1654"/>
                    <a:pt x="2773" y="1651"/>
                    <a:pt x="2763" y="1649"/>
                  </a:cubicBezTo>
                  <a:close/>
                  <a:moveTo>
                    <a:pt x="2805" y="1637"/>
                  </a:moveTo>
                  <a:cubicBezTo>
                    <a:pt x="2800" y="1634"/>
                    <a:pt x="2797" y="1631"/>
                    <a:pt x="2796" y="1626"/>
                  </a:cubicBezTo>
                  <a:cubicBezTo>
                    <a:pt x="2758" y="1589"/>
                    <a:pt x="2761" y="1584"/>
                    <a:pt x="2756" y="1581"/>
                  </a:cubicBezTo>
                  <a:cubicBezTo>
                    <a:pt x="2746" y="1568"/>
                    <a:pt x="2747" y="1564"/>
                    <a:pt x="2740" y="1561"/>
                  </a:cubicBezTo>
                  <a:cubicBezTo>
                    <a:pt x="2730" y="1535"/>
                    <a:pt x="2730" y="1532"/>
                    <a:pt x="2727" y="1530"/>
                  </a:cubicBezTo>
                  <a:cubicBezTo>
                    <a:pt x="2718" y="1506"/>
                    <a:pt x="2718" y="1503"/>
                    <a:pt x="2714" y="1501"/>
                  </a:cubicBezTo>
                  <a:cubicBezTo>
                    <a:pt x="2687" y="1421"/>
                    <a:pt x="2685" y="1400"/>
                    <a:pt x="2677" y="1380"/>
                  </a:cubicBezTo>
                  <a:cubicBezTo>
                    <a:pt x="2674" y="1353"/>
                    <a:pt x="2671" y="1351"/>
                    <a:pt x="2673" y="1348"/>
                  </a:cubicBezTo>
                  <a:cubicBezTo>
                    <a:pt x="2646" y="1236"/>
                    <a:pt x="2645" y="1214"/>
                    <a:pt x="2642" y="1194"/>
                  </a:cubicBezTo>
                  <a:cubicBezTo>
                    <a:pt x="2628" y="1129"/>
                    <a:pt x="2621" y="1127"/>
                    <a:pt x="2623" y="1123"/>
                  </a:cubicBezTo>
                  <a:cubicBezTo>
                    <a:pt x="2620" y="1109"/>
                    <a:pt x="2614" y="1106"/>
                    <a:pt x="2617" y="1101"/>
                  </a:cubicBezTo>
                  <a:cubicBezTo>
                    <a:pt x="2600" y="1060"/>
                    <a:pt x="2601" y="1047"/>
                    <a:pt x="2596" y="1035"/>
                  </a:cubicBezTo>
                  <a:cubicBezTo>
                    <a:pt x="2606" y="1050"/>
                    <a:pt x="2612" y="1052"/>
                    <a:pt x="2608" y="1056"/>
                  </a:cubicBezTo>
                  <a:cubicBezTo>
                    <a:pt x="2633" y="1119"/>
                    <a:pt x="2633" y="1126"/>
                    <a:pt x="2632" y="1133"/>
                  </a:cubicBezTo>
                  <a:cubicBezTo>
                    <a:pt x="2642" y="1158"/>
                    <a:pt x="2644" y="1164"/>
                    <a:pt x="2643" y="1171"/>
                  </a:cubicBezTo>
                  <a:cubicBezTo>
                    <a:pt x="2653" y="1196"/>
                    <a:pt x="2654" y="1203"/>
                    <a:pt x="2657" y="1209"/>
                  </a:cubicBezTo>
                  <a:cubicBezTo>
                    <a:pt x="2667" y="1272"/>
                    <a:pt x="2677" y="1274"/>
                    <a:pt x="2671" y="1279"/>
                  </a:cubicBezTo>
                  <a:cubicBezTo>
                    <a:pt x="2685" y="1333"/>
                    <a:pt x="2681" y="1340"/>
                    <a:pt x="2688" y="1345"/>
                  </a:cubicBezTo>
                  <a:cubicBezTo>
                    <a:pt x="2693" y="1378"/>
                    <a:pt x="2694" y="1381"/>
                    <a:pt x="2696" y="1384"/>
                  </a:cubicBezTo>
                  <a:cubicBezTo>
                    <a:pt x="2700" y="1418"/>
                    <a:pt x="2706" y="1420"/>
                    <a:pt x="2703" y="1423"/>
                  </a:cubicBezTo>
                  <a:cubicBezTo>
                    <a:pt x="2722" y="1475"/>
                    <a:pt x="2722" y="1478"/>
                    <a:pt x="2723" y="1481"/>
                  </a:cubicBezTo>
                  <a:cubicBezTo>
                    <a:pt x="2751" y="1548"/>
                    <a:pt x="2760" y="1560"/>
                    <a:pt x="2766" y="1573"/>
                  </a:cubicBezTo>
                  <a:cubicBezTo>
                    <a:pt x="2784" y="1604"/>
                    <a:pt x="2791" y="1605"/>
                    <a:pt x="2789" y="1609"/>
                  </a:cubicBezTo>
                  <a:close/>
                  <a:moveTo>
                    <a:pt x="2817" y="1654"/>
                  </a:moveTo>
                  <a:cubicBezTo>
                    <a:pt x="2819" y="1652"/>
                    <a:pt x="2819" y="1650"/>
                    <a:pt x="2818" y="1649"/>
                  </a:cubicBezTo>
                  <a:cubicBezTo>
                    <a:pt x="2824" y="1647"/>
                    <a:pt x="2833" y="1657"/>
                    <a:pt x="2836" y="1661"/>
                  </a:cubicBezTo>
                  <a:cubicBezTo>
                    <a:pt x="2827" y="1663"/>
                    <a:pt x="2826" y="1655"/>
                    <a:pt x="2817" y="1654"/>
                  </a:cubicBezTo>
                  <a:close/>
                  <a:moveTo>
                    <a:pt x="2828" y="1677"/>
                  </a:moveTo>
                  <a:cubicBezTo>
                    <a:pt x="2829" y="1675"/>
                    <a:pt x="2831" y="1673"/>
                    <a:pt x="2832" y="1671"/>
                  </a:cubicBezTo>
                  <a:cubicBezTo>
                    <a:pt x="2835" y="1671"/>
                    <a:pt x="2840" y="1673"/>
                    <a:pt x="2844" y="1677"/>
                  </a:cubicBezTo>
                  <a:cubicBezTo>
                    <a:pt x="2839" y="1679"/>
                    <a:pt x="2834" y="1679"/>
                    <a:pt x="2828" y="1677"/>
                  </a:cubicBezTo>
                  <a:close/>
                  <a:moveTo>
                    <a:pt x="2900" y="1640"/>
                  </a:moveTo>
                  <a:cubicBezTo>
                    <a:pt x="2895" y="1633"/>
                    <a:pt x="2905" y="1639"/>
                    <a:pt x="2904" y="1641"/>
                  </a:cubicBezTo>
                  <a:cubicBezTo>
                    <a:pt x="2904" y="1642"/>
                    <a:pt x="2900" y="1641"/>
                    <a:pt x="2900" y="1640"/>
                  </a:cubicBezTo>
                  <a:close/>
                  <a:moveTo>
                    <a:pt x="2864" y="1737"/>
                  </a:moveTo>
                  <a:cubicBezTo>
                    <a:pt x="2860" y="1739"/>
                    <a:pt x="2856" y="1743"/>
                    <a:pt x="2851" y="1741"/>
                  </a:cubicBezTo>
                  <a:cubicBezTo>
                    <a:pt x="2847" y="1745"/>
                    <a:pt x="2843" y="1748"/>
                    <a:pt x="2837" y="1746"/>
                  </a:cubicBezTo>
                  <a:cubicBezTo>
                    <a:pt x="2834" y="1753"/>
                    <a:pt x="2829" y="1752"/>
                    <a:pt x="2825" y="1753"/>
                  </a:cubicBezTo>
                  <a:cubicBezTo>
                    <a:pt x="2822" y="1759"/>
                    <a:pt x="2817" y="1754"/>
                    <a:pt x="2813" y="1758"/>
                  </a:cubicBezTo>
                  <a:cubicBezTo>
                    <a:pt x="2811" y="1757"/>
                    <a:pt x="2810" y="1760"/>
                    <a:pt x="2809" y="1761"/>
                  </a:cubicBezTo>
                  <a:cubicBezTo>
                    <a:pt x="2807" y="1762"/>
                    <a:pt x="2807" y="1761"/>
                    <a:pt x="2806" y="1761"/>
                  </a:cubicBezTo>
                  <a:cubicBezTo>
                    <a:pt x="2804" y="1762"/>
                    <a:pt x="2799" y="1763"/>
                    <a:pt x="2797" y="1766"/>
                  </a:cubicBezTo>
                  <a:cubicBezTo>
                    <a:pt x="2796" y="1768"/>
                    <a:pt x="2791" y="1771"/>
                    <a:pt x="2787" y="1770"/>
                  </a:cubicBezTo>
                  <a:cubicBezTo>
                    <a:pt x="2779" y="1776"/>
                    <a:pt x="2771" y="1778"/>
                    <a:pt x="2762" y="1779"/>
                  </a:cubicBezTo>
                  <a:cubicBezTo>
                    <a:pt x="2761" y="1784"/>
                    <a:pt x="2757" y="1780"/>
                    <a:pt x="2755" y="1782"/>
                  </a:cubicBezTo>
                  <a:cubicBezTo>
                    <a:pt x="2753" y="1784"/>
                    <a:pt x="2751" y="1785"/>
                    <a:pt x="2749" y="1784"/>
                  </a:cubicBezTo>
                  <a:cubicBezTo>
                    <a:pt x="2745" y="1785"/>
                    <a:pt x="2741" y="1789"/>
                    <a:pt x="2736" y="1788"/>
                  </a:cubicBezTo>
                  <a:cubicBezTo>
                    <a:pt x="2732" y="1791"/>
                    <a:pt x="2726" y="1789"/>
                    <a:pt x="2722" y="1792"/>
                  </a:cubicBezTo>
                  <a:cubicBezTo>
                    <a:pt x="2720" y="1791"/>
                    <a:pt x="2719" y="1795"/>
                    <a:pt x="2716" y="1793"/>
                  </a:cubicBezTo>
                  <a:cubicBezTo>
                    <a:pt x="2714" y="1793"/>
                    <a:pt x="2712" y="1793"/>
                    <a:pt x="2710" y="1795"/>
                  </a:cubicBezTo>
                  <a:cubicBezTo>
                    <a:pt x="2707" y="1789"/>
                    <a:pt x="2717" y="1789"/>
                    <a:pt x="2720" y="1788"/>
                  </a:cubicBezTo>
                  <a:cubicBezTo>
                    <a:pt x="2724" y="1786"/>
                    <a:pt x="2726" y="1778"/>
                    <a:pt x="2732" y="1783"/>
                  </a:cubicBezTo>
                  <a:cubicBezTo>
                    <a:pt x="2734" y="1775"/>
                    <a:pt x="2739" y="1776"/>
                    <a:pt x="2742" y="1774"/>
                  </a:cubicBezTo>
                  <a:cubicBezTo>
                    <a:pt x="2745" y="1768"/>
                    <a:pt x="2750" y="1771"/>
                    <a:pt x="2753" y="1766"/>
                  </a:cubicBezTo>
                  <a:cubicBezTo>
                    <a:pt x="2762" y="1766"/>
                    <a:pt x="2768" y="1758"/>
                    <a:pt x="2776" y="1755"/>
                  </a:cubicBezTo>
                  <a:cubicBezTo>
                    <a:pt x="2783" y="1749"/>
                    <a:pt x="2792" y="1749"/>
                    <a:pt x="2799" y="1741"/>
                  </a:cubicBezTo>
                  <a:cubicBezTo>
                    <a:pt x="2810" y="1740"/>
                    <a:pt x="2821" y="1735"/>
                    <a:pt x="2831" y="1731"/>
                  </a:cubicBezTo>
                  <a:cubicBezTo>
                    <a:pt x="2836" y="1732"/>
                    <a:pt x="2840" y="1731"/>
                    <a:pt x="2843" y="1729"/>
                  </a:cubicBezTo>
                  <a:cubicBezTo>
                    <a:pt x="2849" y="1735"/>
                    <a:pt x="2851" y="1724"/>
                    <a:pt x="2856" y="1729"/>
                  </a:cubicBezTo>
                  <a:cubicBezTo>
                    <a:pt x="2864" y="1725"/>
                    <a:pt x="2872" y="1724"/>
                    <a:pt x="2880" y="1721"/>
                  </a:cubicBezTo>
                  <a:cubicBezTo>
                    <a:pt x="2893" y="1726"/>
                    <a:pt x="2905" y="1722"/>
                    <a:pt x="2918" y="1726"/>
                  </a:cubicBezTo>
                  <a:cubicBezTo>
                    <a:pt x="2900" y="1729"/>
                    <a:pt x="2882" y="1734"/>
                    <a:pt x="2864" y="1737"/>
                  </a:cubicBezTo>
                  <a:close/>
                  <a:moveTo>
                    <a:pt x="2915" y="1687"/>
                  </a:moveTo>
                  <a:cubicBezTo>
                    <a:pt x="2914" y="1684"/>
                    <a:pt x="2912" y="1681"/>
                    <a:pt x="2912" y="1677"/>
                  </a:cubicBezTo>
                  <a:cubicBezTo>
                    <a:pt x="2906" y="1672"/>
                    <a:pt x="2907" y="1664"/>
                    <a:pt x="2900" y="1659"/>
                  </a:cubicBezTo>
                  <a:cubicBezTo>
                    <a:pt x="2904" y="1655"/>
                    <a:pt x="2909" y="1664"/>
                    <a:pt x="2908" y="1667"/>
                  </a:cubicBezTo>
                  <a:cubicBezTo>
                    <a:pt x="2913" y="1670"/>
                    <a:pt x="2912" y="1673"/>
                    <a:pt x="2915" y="1677"/>
                  </a:cubicBezTo>
                  <a:cubicBezTo>
                    <a:pt x="2917" y="1678"/>
                    <a:pt x="2915" y="1681"/>
                    <a:pt x="2916" y="1683"/>
                  </a:cubicBezTo>
                  <a:cubicBezTo>
                    <a:pt x="2916" y="1684"/>
                    <a:pt x="2919" y="1684"/>
                    <a:pt x="2920" y="1685"/>
                  </a:cubicBezTo>
                  <a:cubicBezTo>
                    <a:pt x="2920" y="1685"/>
                    <a:pt x="2918" y="1686"/>
                    <a:pt x="2918" y="1687"/>
                  </a:cubicBezTo>
                  <a:cubicBezTo>
                    <a:pt x="2920" y="1690"/>
                    <a:pt x="2927" y="1693"/>
                    <a:pt x="2922" y="1697"/>
                  </a:cubicBezTo>
                  <a:cubicBezTo>
                    <a:pt x="2915" y="1695"/>
                    <a:pt x="2918" y="1691"/>
                    <a:pt x="2915" y="1687"/>
                  </a:cubicBezTo>
                  <a:close/>
                  <a:moveTo>
                    <a:pt x="2921" y="1726"/>
                  </a:moveTo>
                  <a:cubicBezTo>
                    <a:pt x="2924" y="1725"/>
                    <a:pt x="2927" y="1725"/>
                    <a:pt x="2929" y="1726"/>
                  </a:cubicBezTo>
                  <a:cubicBezTo>
                    <a:pt x="2933" y="1729"/>
                    <a:pt x="2924" y="1727"/>
                    <a:pt x="2921" y="1726"/>
                  </a:cubicBezTo>
                  <a:close/>
                  <a:moveTo>
                    <a:pt x="2925" y="1704"/>
                  </a:moveTo>
                  <a:cubicBezTo>
                    <a:pt x="2926" y="1701"/>
                    <a:pt x="2929" y="1702"/>
                    <a:pt x="2931" y="1703"/>
                  </a:cubicBezTo>
                  <a:cubicBezTo>
                    <a:pt x="2930" y="1704"/>
                    <a:pt x="2931" y="1705"/>
                    <a:pt x="2932" y="1706"/>
                  </a:cubicBezTo>
                  <a:cubicBezTo>
                    <a:pt x="2930" y="1708"/>
                    <a:pt x="2927" y="1706"/>
                    <a:pt x="2925" y="1704"/>
                  </a:cubicBezTo>
                  <a:close/>
                  <a:moveTo>
                    <a:pt x="2954" y="1716"/>
                  </a:moveTo>
                  <a:cubicBezTo>
                    <a:pt x="2953" y="1717"/>
                    <a:pt x="2950" y="1716"/>
                    <a:pt x="2949" y="1715"/>
                  </a:cubicBezTo>
                  <a:cubicBezTo>
                    <a:pt x="2945" y="1708"/>
                    <a:pt x="2955" y="1714"/>
                    <a:pt x="2954" y="1716"/>
                  </a:cubicBezTo>
                  <a:close/>
                  <a:moveTo>
                    <a:pt x="2973" y="1726"/>
                  </a:moveTo>
                  <a:cubicBezTo>
                    <a:pt x="2968" y="1724"/>
                    <a:pt x="2972" y="1720"/>
                    <a:pt x="2969" y="1718"/>
                  </a:cubicBezTo>
                  <a:cubicBezTo>
                    <a:pt x="2938" y="1683"/>
                    <a:pt x="2930" y="1679"/>
                    <a:pt x="2927" y="1674"/>
                  </a:cubicBezTo>
                  <a:cubicBezTo>
                    <a:pt x="2915" y="1643"/>
                    <a:pt x="2912" y="1636"/>
                    <a:pt x="2907" y="1629"/>
                  </a:cubicBezTo>
                  <a:cubicBezTo>
                    <a:pt x="2892" y="1579"/>
                    <a:pt x="2886" y="1575"/>
                    <a:pt x="2887" y="1569"/>
                  </a:cubicBezTo>
                  <a:cubicBezTo>
                    <a:pt x="2883" y="1542"/>
                    <a:pt x="2877" y="1540"/>
                    <a:pt x="2879" y="1538"/>
                  </a:cubicBezTo>
                  <a:cubicBezTo>
                    <a:pt x="2871" y="1501"/>
                    <a:pt x="2870" y="1496"/>
                    <a:pt x="2868" y="1491"/>
                  </a:cubicBezTo>
                  <a:cubicBezTo>
                    <a:pt x="2853" y="1392"/>
                    <a:pt x="2859" y="1387"/>
                    <a:pt x="2855" y="1385"/>
                  </a:cubicBezTo>
                  <a:cubicBezTo>
                    <a:pt x="2851" y="1351"/>
                    <a:pt x="2854" y="1340"/>
                    <a:pt x="2850" y="1330"/>
                  </a:cubicBezTo>
                  <a:cubicBezTo>
                    <a:pt x="2857" y="1350"/>
                    <a:pt x="2862" y="1353"/>
                    <a:pt x="2863" y="1357"/>
                  </a:cubicBezTo>
                  <a:cubicBezTo>
                    <a:pt x="2872" y="1389"/>
                    <a:pt x="2874" y="1392"/>
                    <a:pt x="2874" y="1395"/>
                  </a:cubicBezTo>
                  <a:cubicBezTo>
                    <a:pt x="2880" y="1418"/>
                    <a:pt x="2877" y="1423"/>
                    <a:pt x="2880" y="1426"/>
                  </a:cubicBezTo>
                  <a:cubicBezTo>
                    <a:pt x="2883" y="1449"/>
                    <a:pt x="2885" y="1452"/>
                    <a:pt x="2886" y="1456"/>
                  </a:cubicBezTo>
                  <a:cubicBezTo>
                    <a:pt x="2887" y="1491"/>
                    <a:pt x="2897" y="1495"/>
                    <a:pt x="2892" y="1502"/>
                  </a:cubicBezTo>
                  <a:cubicBezTo>
                    <a:pt x="2901" y="1537"/>
                    <a:pt x="2901" y="1540"/>
                    <a:pt x="2899" y="1543"/>
                  </a:cubicBezTo>
                  <a:cubicBezTo>
                    <a:pt x="2907" y="1572"/>
                    <a:pt x="2913" y="1576"/>
                    <a:pt x="2910" y="1582"/>
                  </a:cubicBezTo>
                  <a:cubicBezTo>
                    <a:pt x="2913" y="1604"/>
                    <a:pt x="2924" y="1607"/>
                    <a:pt x="2918" y="1613"/>
                  </a:cubicBezTo>
                  <a:cubicBezTo>
                    <a:pt x="2937" y="1642"/>
                    <a:pt x="2934" y="1651"/>
                    <a:pt x="2941" y="1657"/>
                  </a:cubicBezTo>
                  <a:cubicBezTo>
                    <a:pt x="2993" y="1738"/>
                    <a:pt x="2982" y="1726"/>
                    <a:pt x="2973" y="1726"/>
                  </a:cubicBezTo>
                  <a:close/>
                  <a:moveTo>
                    <a:pt x="3024" y="1736"/>
                  </a:moveTo>
                  <a:cubicBezTo>
                    <a:pt x="3029" y="1728"/>
                    <a:pt x="3032" y="1742"/>
                    <a:pt x="3035" y="1744"/>
                  </a:cubicBezTo>
                  <a:cubicBezTo>
                    <a:pt x="3030" y="1747"/>
                    <a:pt x="3028" y="1738"/>
                    <a:pt x="3024" y="1736"/>
                  </a:cubicBezTo>
                  <a:close/>
                  <a:moveTo>
                    <a:pt x="3115" y="1805"/>
                  </a:moveTo>
                  <a:cubicBezTo>
                    <a:pt x="3110" y="1802"/>
                    <a:pt x="3105" y="1802"/>
                    <a:pt x="3100" y="1803"/>
                  </a:cubicBezTo>
                  <a:cubicBezTo>
                    <a:pt x="3096" y="1798"/>
                    <a:pt x="3093" y="1800"/>
                    <a:pt x="3088" y="1797"/>
                  </a:cubicBezTo>
                  <a:cubicBezTo>
                    <a:pt x="3084" y="1796"/>
                    <a:pt x="3080" y="1793"/>
                    <a:pt x="3077" y="1795"/>
                  </a:cubicBezTo>
                  <a:cubicBezTo>
                    <a:pt x="3074" y="1791"/>
                    <a:pt x="3079" y="1792"/>
                    <a:pt x="3080" y="1790"/>
                  </a:cubicBezTo>
                  <a:cubicBezTo>
                    <a:pt x="3084" y="1789"/>
                    <a:pt x="3088" y="1790"/>
                    <a:pt x="3091" y="1789"/>
                  </a:cubicBezTo>
                  <a:cubicBezTo>
                    <a:pt x="3096" y="1792"/>
                    <a:pt x="3101" y="1795"/>
                    <a:pt x="3106" y="1799"/>
                  </a:cubicBezTo>
                  <a:cubicBezTo>
                    <a:pt x="3108" y="1801"/>
                    <a:pt x="3110" y="1799"/>
                    <a:pt x="3113" y="1800"/>
                  </a:cubicBezTo>
                  <a:cubicBezTo>
                    <a:pt x="3114" y="1802"/>
                    <a:pt x="3116" y="1803"/>
                    <a:pt x="3118" y="1804"/>
                  </a:cubicBezTo>
                  <a:cubicBezTo>
                    <a:pt x="3120" y="1805"/>
                    <a:pt x="3122" y="1806"/>
                    <a:pt x="3123" y="1808"/>
                  </a:cubicBezTo>
                  <a:cubicBezTo>
                    <a:pt x="3121" y="1810"/>
                    <a:pt x="3118" y="1806"/>
                    <a:pt x="3115" y="1805"/>
                  </a:cubicBezTo>
                  <a:close/>
                  <a:moveTo>
                    <a:pt x="1680" y="9"/>
                  </a:moveTo>
                  <a:cubicBezTo>
                    <a:pt x="1681" y="6"/>
                    <a:pt x="1682" y="3"/>
                    <a:pt x="1683" y="0"/>
                  </a:cubicBezTo>
                  <a:cubicBezTo>
                    <a:pt x="1678" y="0"/>
                    <a:pt x="1678" y="0"/>
                    <a:pt x="1678" y="0"/>
                  </a:cubicBezTo>
                  <a:cubicBezTo>
                    <a:pt x="1678" y="2"/>
                    <a:pt x="1677" y="4"/>
                    <a:pt x="1676" y="6"/>
                  </a:cubicBezTo>
                  <a:cubicBezTo>
                    <a:pt x="1676" y="9"/>
                    <a:pt x="1678" y="11"/>
                    <a:pt x="1676" y="15"/>
                  </a:cubicBezTo>
                  <a:cubicBezTo>
                    <a:pt x="1672" y="19"/>
                    <a:pt x="1676" y="26"/>
                    <a:pt x="1679" y="20"/>
                  </a:cubicBezTo>
                  <a:cubicBezTo>
                    <a:pt x="1674" y="19"/>
                    <a:pt x="1680" y="13"/>
                    <a:pt x="1680" y="9"/>
                  </a:cubicBezTo>
                  <a:close/>
                  <a:moveTo>
                    <a:pt x="974" y="1507"/>
                  </a:moveTo>
                  <a:cubicBezTo>
                    <a:pt x="972" y="1503"/>
                    <a:pt x="969" y="1505"/>
                    <a:pt x="966" y="1504"/>
                  </a:cubicBezTo>
                  <a:cubicBezTo>
                    <a:pt x="931" y="1480"/>
                    <a:pt x="929" y="1480"/>
                    <a:pt x="927" y="1479"/>
                  </a:cubicBezTo>
                  <a:cubicBezTo>
                    <a:pt x="911" y="1456"/>
                    <a:pt x="903" y="1450"/>
                    <a:pt x="900" y="1449"/>
                  </a:cubicBezTo>
                  <a:cubicBezTo>
                    <a:pt x="891" y="1420"/>
                    <a:pt x="892" y="1413"/>
                    <a:pt x="887" y="1405"/>
                  </a:cubicBezTo>
                  <a:cubicBezTo>
                    <a:pt x="899" y="1346"/>
                    <a:pt x="894" y="1342"/>
                    <a:pt x="900" y="1340"/>
                  </a:cubicBezTo>
                  <a:cubicBezTo>
                    <a:pt x="889" y="1354"/>
                    <a:pt x="882" y="1359"/>
                    <a:pt x="883" y="1365"/>
                  </a:cubicBezTo>
                  <a:cubicBezTo>
                    <a:pt x="879" y="1379"/>
                    <a:pt x="873" y="1375"/>
                    <a:pt x="876" y="1373"/>
                  </a:cubicBezTo>
                  <a:cubicBezTo>
                    <a:pt x="867" y="1315"/>
                    <a:pt x="864" y="1303"/>
                    <a:pt x="861" y="1290"/>
                  </a:cubicBezTo>
                  <a:cubicBezTo>
                    <a:pt x="844" y="1227"/>
                    <a:pt x="849" y="1225"/>
                    <a:pt x="845" y="1221"/>
                  </a:cubicBezTo>
                  <a:cubicBezTo>
                    <a:pt x="820" y="1167"/>
                    <a:pt x="816" y="1162"/>
                    <a:pt x="812" y="1156"/>
                  </a:cubicBezTo>
                  <a:cubicBezTo>
                    <a:pt x="782" y="1111"/>
                    <a:pt x="775" y="1106"/>
                    <a:pt x="777" y="1103"/>
                  </a:cubicBezTo>
                  <a:cubicBezTo>
                    <a:pt x="763" y="1061"/>
                    <a:pt x="767" y="1054"/>
                    <a:pt x="760" y="1046"/>
                  </a:cubicBezTo>
                  <a:cubicBezTo>
                    <a:pt x="758" y="1037"/>
                    <a:pt x="754" y="1047"/>
                    <a:pt x="761" y="1059"/>
                  </a:cubicBezTo>
                  <a:cubicBezTo>
                    <a:pt x="759" y="1081"/>
                    <a:pt x="757" y="1079"/>
                    <a:pt x="755" y="1076"/>
                  </a:cubicBezTo>
                  <a:cubicBezTo>
                    <a:pt x="746" y="1052"/>
                    <a:pt x="751" y="1050"/>
                    <a:pt x="749" y="1046"/>
                  </a:cubicBezTo>
                  <a:cubicBezTo>
                    <a:pt x="743" y="1005"/>
                    <a:pt x="744" y="997"/>
                    <a:pt x="744" y="990"/>
                  </a:cubicBezTo>
                  <a:cubicBezTo>
                    <a:pt x="720" y="917"/>
                    <a:pt x="722" y="913"/>
                    <a:pt x="719" y="909"/>
                  </a:cubicBezTo>
                  <a:cubicBezTo>
                    <a:pt x="724" y="939"/>
                    <a:pt x="724" y="944"/>
                    <a:pt x="729" y="950"/>
                  </a:cubicBezTo>
                  <a:cubicBezTo>
                    <a:pt x="742" y="1033"/>
                    <a:pt x="743" y="1042"/>
                    <a:pt x="742" y="1051"/>
                  </a:cubicBezTo>
                  <a:cubicBezTo>
                    <a:pt x="748" y="1098"/>
                    <a:pt x="747" y="1116"/>
                    <a:pt x="751" y="1135"/>
                  </a:cubicBezTo>
                  <a:cubicBezTo>
                    <a:pt x="760" y="1183"/>
                    <a:pt x="759" y="1188"/>
                    <a:pt x="763" y="1193"/>
                  </a:cubicBezTo>
                  <a:cubicBezTo>
                    <a:pt x="774" y="1226"/>
                    <a:pt x="771" y="1231"/>
                    <a:pt x="772" y="1236"/>
                  </a:cubicBezTo>
                  <a:cubicBezTo>
                    <a:pt x="781" y="1282"/>
                    <a:pt x="794" y="1289"/>
                    <a:pt x="786" y="1293"/>
                  </a:cubicBezTo>
                  <a:cubicBezTo>
                    <a:pt x="799" y="1326"/>
                    <a:pt x="799" y="1331"/>
                    <a:pt x="801" y="1336"/>
                  </a:cubicBezTo>
                  <a:cubicBezTo>
                    <a:pt x="825" y="1401"/>
                    <a:pt x="829" y="1406"/>
                    <a:pt x="830" y="1411"/>
                  </a:cubicBezTo>
                  <a:cubicBezTo>
                    <a:pt x="830" y="1413"/>
                    <a:pt x="823" y="1404"/>
                    <a:pt x="816" y="1394"/>
                  </a:cubicBezTo>
                  <a:cubicBezTo>
                    <a:pt x="781" y="1320"/>
                    <a:pt x="783" y="1315"/>
                    <a:pt x="776" y="1308"/>
                  </a:cubicBezTo>
                  <a:cubicBezTo>
                    <a:pt x="769" y="1284"/>
                    <a:pt x="767" y="1277"/>
                    <a:pt x="765" y="1270"/>
                  </a:cubicBezTo>
                  <a:cubicBezTo>
                    <a:pt x="743" y="1187"/>
                    <a:pt x="741" y="1180"/>
                    <a:pt x="742" y="1174"/>
                  </a:cubicBezTo>
                  <a:cubicBezTo>
                    <a:pt x="735" y="1142"/>
                    <a:pt x="733" y="1130"/>
                    <a:pt x="734" y="1118"/>
                  </a:cubicBezTo>
                  <a:cubicBezTo>
                    <a:pt x="731" y="1086"/>
                    <a:pt x="725" y="1082"/>
                    <a:pt x="728" y="1080"/>
                  </a:cubicBezTo>
                  <a:cubicBezTo>
                    <a:pt x="722" y="1018"/>
                    <a:pt x="715" y="1010"/>
                    <a:pt x="717" y="1004"/>
                  </a:cubicBezTo>
                  <a:cubicBezTo>
                    <a:pt x="713" y="1033"/>
                    <a:pt x="724" y="1038"/>
                    <a:pt x="716" y="1040"/>
                  </a:cubicBezTo>
                  <a:cubicBezTo>
                    <a:pt x="717" y="1070"/>
                    <a:pt x="724" y="1074"/>
                    <a:pt x="721" y="1077"/>
                  </a:cubicBezTo>
                  <a:cubicBezTo>
                    <a:pt x="722" y="1126"/>
                    <a:pt x="728" y="1130"/>
                    <a:pt x="725" y="1132"/>
                  </a:cubicBezTo>
                  <a:cubicBezTo>
                    <a:pt x="721" y="1146"/>
                    <a:pt x="726" y="1142"/>
                    <a:pt x="720" y="1136"/>
                  </a:cubicBezTo>
                  <a:cubicBezTo>
                    <a:pt x="713" y="1098"/>
                    <a:pt x="714" y="1093"/>
                    <a:pt x="712" y="1088"/>
                  </a:cubicBezTo>
                  <a:cubicBezTo>
                    <a:pt x="704" y="1052"/>
                    <a:pt x="713" y="1048"/>
                    <a:pt x="706" y="1042"/>
                  </a:cubicBezTo>
                  <a:cubicBezTo>
                    <a:pt x="704" y="1006"/>
                    <a:pt x="702" y="1001"/>
                    <a:pt x="703" y="996"/>
                  </a:cubicBezTo>
                  <a:cubicBezTo>
                    <a:pt x="697" y="954"/>
                    <a:pt x="698" y="944"/>
                    <a:pt x="696" y="934"/>
                  </a:cubicBezTo>
                  <a:cubicBezTo>
                    <a:pt x="689" y="896"/>
                    <a:pt x="689" y="891"/>
                    <a:pt x="689" y="885"/>
                  </a:cubicBezTo>
                  <a:cubicBezTo>
                    <a:pt x="677" y="832"/>
                    <a:pt x="675" y="827"/>
                    <a:pt x="676" y="822"/>
                  </a:cubicBezTo>
                  <a:cubicBezTo>
                    <a:pt x="670" y="849"/>
                    <a:pt x="681" y="857"/>
                    <a:pt x="677" y="862"/>
                  </a:cubicBezTo>
                  <a:cubicBezTo>
                    <a:pt x="682" y="891"/>
                    <a:pt x="679" y="902"/>
                    <a:pt x="682" y="914"/>
                  </a:cubicBezTo>
                  <a:cubicBezTo>
                    <a:pt x="675" y="936"/>
                    <a:pt x="679" y="939"/>
                    <a:pt x="675" y="941"/>
                  </a:cubicBezTo>
                  <a:cubicBezTo>
                    <a:pt x="676" y="951"/>
                    <a:pt x="674" y="953"/>
                    <a:pt x="677" y="955"/>
                  </a:cubicBezTo>
                  <a:cubicBezTo>
                    <a:pt x="671" y="1001"/>
                    <a:pt x="666" y="1006"/>
                    <a:pt x="669" y="1012"/>
                  </a:cubicBezTo>
                  <a:cubicBezTo>
                    <a:pt x="670" y="1042"/>
                    <a:pt x="665" y="1044"/>
                    <a:pt x="671" y="1048"/>
                  </a:cubicBezTo>
                  <a:cubicBezTo>
                    <a:pt x="675" y="1091"/>
                    <a:pt x="668" y="1096"/>
                    <a:pt x="672" y="1103"/>
                  </a:cubicBezTo>
                  <a:cubicBezTo>
                    <a:pt x="675" y="1163"/>
                    <a:pt x="676" y="1169"/>
                    <a:pt x="676" y="1176"/>
                  </a:cubicBezTo>
                  <a:cubicBezTo>
                    <a:pt x="682" y="1236"/>
                    <a:pt x="694" y="1244"/>
                    <a:pt x="688" y="1250"/>
                  </a:cubicBezTo>
                  <a:cubicBezTo>
                    <a:pt x="698" y="1281"/>
                    <a:pt x="699" y="1284"/>
                    <a:pt x="696" y="1287"/>
                  </a:cubicBezTo>
                  <a:cubicBezTo>
                    <a:pt x="690" y="1298"/>
                    <a:pt x="692" y="1293"/>
                    <a:pt x="688" y="1287"/>
                  </a:cubicBezTo>
                  <a:cubicBezTo>
                    <a:pt x="672" y="1252"/>
                    <a:pt x="668" y="1243"/>
                    <a:pt x="666" y="1233"/>
                  </a:cubicBezTo>
                  <a:cubicBezTo>
                    <a:pt x="651" y="1146"/>
                    <a:pt x="645" y="1138"/>
                    <a:pt x="646" y="1130"/>
                  </a:cubicBezTo>
                  <a:cubicBezTo>
                    <a:pt x="640" y="1069"/>
                    <a:pt x="643" y="1054"/>
                    <a:pt x="643" y="1039"/>
                  </a:cubicBezTo>
                  <a:cubicBezTo>
                    <a:pt x="647" y="987"/>
                    <a:pt x="648" y="980"/>
                    <a:pt x="646" y="972"/>
                  </a:cubicBezTo>
                  <a:cubicBezTo>
                    <a:pt x="652" y="935"/>
                    <a:pt x="651" y="931"/>
                    <a:pt x="652" y="928"/>
                  </a:cubicBezTo>
                  <a:cubicBezTo>
                    <a:pt x="656" y="852"/>
                    <a:pt x="648" y="843"/>
                    <a:pt x="653" y="836"/>
                  </a:cubicBezTo>
                  <a:cubicBezTo>
                    <a:pt x="643" y="816"/>
                    <a:pt x="650" y="822"/>
                    <a:pt x="647" y="827"/>
                  </a:cubicBezTo>
                  <a:cubicBezTo>
                    <a:pt x="644" y="882"/>
                    <a:pt x="649" y="888"/>
                    <a:pt x="645" y="892"/>
                  </a:cubicBezTo>
                  <a:cubicBezTo>
                    <a:pt x="642" y="928"/>
                    <a:pt x="644" y="934"/>
                    <a:pt x="641" y="938"/>
                  </a:cubicBezTo>
                  <a:cubicBezTo>
                    <a:pt x="641" y="965"/>
                    <a:pt x="638" y="967"/>
                    <a:pt x="639" y="969"/>
                  </a:cubicBezTo>
                  <a:cubicBezTo>
                    <a:pt x="633" y="1038"/>
                    <a:pt x="633" y="1043"/>
                    <a:pt x="633" y="1048"/>
                  </a:cubicBezTo>
                  <a:cubicBezTo>
                    <a:pt x="633" y="1085"/>
                    <a:pt x="635" y="1090"/>
                    <a:pt x="635" y="1095"/>
                  </a:cubicBezTo>
                  <a:cubicBezTo>
                    <a:pt x="642" y="1123"/>
                    <a:pt x="631" y="1124"/>
                    <a:pt x="637" y="1128"/>
                  </a:cubicBezTo>
                  <a:cubicBezTo>
                    <a:pt x="638" y="1156"/>
                    <a:pt x="642" y="1169"/>
                    <a:pt x="642" y="1181"/>
                  </a:cubicBezTo>
                  <a:cubicBezTo>
                    <a:pt x="652" y="1203"/>
                    <a:pt x="648" y="1205"/>
                    <a:pt x="651" y="1209"/>
                  </a:cubicBezTo>
                  <a:cubicBezTo>
                    <a:pt x="670" y="1264"/>
                    <a:pt x="669" y="1270"/>
                    <a:pt x="673" y="1277"/>
                  </a:cubicBezTo>
                  <a:cubicBezTo>
                    <a:pt x="675" y="1288"/>
                    <a:pt x="670" y="1291"/>
                    <a:pt x="665" y="1285"/>
                  </a:cubicBezTo>
                  <a:cubicBezTo>
                    <a:pt x="650" y="1251"/>
                    <a:pt x="642" y="1245"/>
                    <a:pt x="645" y="1241"/>
                  </a:cubicBezTo>
                  <a:cubicBezTo>
                    <a:pt x="624" y="1186"/>
                    <a:pt x="627" y="1177"/>
                    <a:pt x="624" y="1167"/>
                  </a:cubicBezTo>
                  <a:cubicBezTo>
                    <a:pt x="617" y="1119"/>
                    <a:pt x="620" y="1115"/>
                    <a:pt x="615" y="1109"/>
                  </a:cubicBezTo>
                  <a:cubicBezTo>
                    <a:pt x="612" y="1061"/>
                    <a:pt x="616" y="1043"/>
                    <a:pt x="609" y="1022"/>
                  </a:cubicBezTo>
                  <a:cubicBezTo>
                    <a:pt x="623" y="949"/>
                    <a:pt x="617" y="941"/>
                    <a:pt x="624" y="934"/>
                  </a:cubicBezTo>
                  <a:cubicBezTo>
                    <a:pt x="640" y="866"/>
                    <a:pt x="634" y="861"/>
                    <a:pt x="637" y="858"/>
                  </a:cubicBezTo>
                  <a:cubicBezTo>
                    <a:pt x="635" y="834"/>
                    <a:pt x="646" y="833"/>
                    <a:pt x="640" y="829"/>
                  </a:cubicBezTo>
                  <a:cubicBezTo>
                    <a:pt x="642" y="801"/>
                    <a:pt x="647" y="799"/>
                    <a:pt x="643" y="795"/>
                  </a:cubicBezTo>
                  <a:cubicBezTo>
                    <a:pt x="643" y="761"/>
                    <a:pt x="645" y="757"/>
                    <a:pt x="645" y="753"/>
                  </a:cubicBezTo>
                  <a:cubicBezTo>
                    <a:pt x="634" y="744"/>
                    <a:pt x="632" y="755"/>
                    <a:pt x="638" y="766"/>
                  </a:cubicBezTo>
                  <a:cubicBezTo>
                    <a:pt x="632" y="820"/>
                    <a:pt x="632" y="834"/>
                    <a:pt x="632" y="848"/>
                  </a:cubicBezTo>
                  <a:cubicBezTo>
                    <a:pt x="621" y="875"/>
                    <a:pt x="625" y="883"/>
                    <a:pt x="619" y="889"/>
                  </a:cubicBezTo>
                  <a:cubicBezTo>
                    <a:pt x="609" y="963"/>
                    <a:pt x="606" y="993"/>
                    <a:pt x="601" y="1022"/>
                  </a:cubicBezTo>
                  <a:cubicBezTo>
                    <a:pt x="607" y="1061"/>
                    <a:pt x="599" y="1069"/>
                    <a:pt x="604" y="1079"/>
                  </a:cubicBezTo>
                  <a:cubicBezTo>
                    <a:pt x="607" y="1103"/>
                    <a:pt x="605" y="1105"/>
                    <a:pt x="606" y="1108"/>
                  </a:cubicBezTo>
                  <a:cubicBezTo>
                    <a:pt x="615" y="1176"/>
                    <a:pt x="616" y="1186"/>
                    <a:pt x="621" y="1196"/>
                  </a:cubicBezTo>
                  <a:cubicBezTo>
                    <a:pt x="630" y="1230"/>
                    <a:pt x="630" y="1235"/>
                    <a:pt x="634" y="1240"/>
                  </a:cubicBezTo>
                  <a:cubicBezTo>
                    <a:pt x="624" y="1245"/>
                    <a:pt x="627" y="1241"/>
                    <a:pt x="623" y="1237"/>
                  </a:cubicBezTo>
                  <a:cubicBezTo>
                    <a:pt x="611" y="1184"/>
                    <a:pt x="605" y="1176"/>
                    <a:pt x="607" y="1169"/>
                  </a:cubicBezTo>
                  <a:cubicBezTo>
                    <a:pt x="596" y="1116"/>
                    <a:pt x="594" y="1108"/>
                    <a:pt x="593" y="1101"/>
                  </a:cubicBezTo>
                  <a:cubicBezTo>
                    <a:pt x="593" y="1067"/>
                    <a:pt x="588" y="1054"/>
                    <a:pt x="589" y="1042"/>
                  </a:cubicBezTo>
                  <a:cubicBezTo>
                    <a:pt x="591" y="964"/>
                    <a:pt x="591" y="961"/>
                    <a:pt x="590" y="958"/>
                  </a:cubicBezTo>
                  <a:cubicBezTo>
                    <a:pt x="590" y="927"/>
                    <a:pt x="596" y="925"/>
                    <a:pt x="593" y="921"/>
                  </a:cubicBezTo>
                  <a:cubicBezTo>
                    <a:pt x="605" y="892"/>
                    <a:pt x="595" y="887"/>
                    <a:pt x="603" y="885"/>
                  </a:cubicBezTo>
                  <a:cubicBezTo>
                    <a:pt x="602" y="863"/>
                    <a:pt x="614" y="862"/>
                    <a:pt x="607" y="858"/>
                  </a:cubicBezTo>
                  <a:cubicBezTo>
                    <a:pt x="613" y="834"/>
                    <a:pt x="614" y="828"/>
                    <a:pt x="616" y="822"/>
                  </a:cubicBezTo>
                  <a:cubicBezTo>
                    <a:pt x="615" y="800"/>
                    <a:pt x="620" y="797"/>
                    <a:pt x="618" y="794"/>
                  </a:cubicBezTo>
                  <a:cubicBezTo>
                    <a:pt x="608" y="817"/>
                    <a:pt x="609" y="822"/>
                    <a:pt x="609" y="827"/>
                  </a:cubicBezTo>
                  <a:cubicBezTo>
                    <a:pt x="597" y="876"/>
                    <a:pt x="594" y="885"/>
                    <a:pt x="590" y="894"/>
                  </a:cubicBezTo>
                  <a:cubicBezTo>
                    <a:pt x="584" y="957"/>
                    <a:pt x="578" y="965"/>
                    <a:pt x="581" y="975"/>
                  </a:cubicBezTo>
                  <a:cubicBezTo>
                    <a:pt x="579" y="1012"/>
                    <a:pt x="580" y="1021"/>
                    <a:pt x="580" y="1030"/>
                  </a:cubicBezTo>
                  <a:cubicBezTo>
                    <a:pt x="582" y="1091"/>
                    <a:pt x="586" y="1096"/>
                    <a:pt x="585" y="1101"/>
                  </a:cubicBezTo>
                  <a:cubicBezTo>
                    <a:pt x="600" y="1177"/>
                    <a:pt x="598" y="1181"/>
                    <a:pt x="604" y="1187"/>
                  </a:cubicBezTo>
                  <a:cubicBezTo>
                    <a:pt x="606" y="1230"/>
                    <a:pt x="603" y="1224"/>
                    <a:pt x="600" y="1219"/>
                  </a:cubicBezTo>
                  <a:cubicBezTo>
                    <a:pt x="585" y="1180"/>
                    <a:pt x="590" y="1172"/>
                    <a:pt x="586" y="1170"/>
                  </a:cubicBezTo>
                  <a:cubicBezTo>
                    <a:pt x="581" y="1151"/>
                    <a:pt x="584" y="1149"/>
                    <a:pt x="579" y="1145"/>
                  </a:cubicBezTo>
                  <a:cubicBezTo>
                    <a:pt x="573" y="1114"/>
                    <a:pt x="573" y="1112"/>
                    <a:pt x="573" y="1110"/>
                  </a:cubicBezTo>
                  <a:cubicBezTo>
                    <a:pt x="566" y="1082"/>
                    <a:pt x="569" y="1078"/>
                    <a:pt x="568" y="1073"/>
                  </a:cubicBezTo>
                  <a:cubicBezTo>
                    <a:pt x="566" y="1036"/>
                    <a:pt x="563" y="1033"/>
                    <a:pt x="567" y="1031"/>
                  </a:cubicBezTo>
                  <a:cubicBezTo>
                    <a:pt x="569" y="979"/>
                    <a:pt x="563" y="969"/>
                    <a:pt x="565" y="960"/>
                  </a:cubicBezTo>
                  <a:cubicBezTo>
                    <a:pt x="568" y="930"/>
                    <a:pt x="564" y="927"/>
                    <a:pt x="566" y="924"/>
                  </a:cubicBezTo>
                  <a:cubicBezTo>
                    <a:pt x="574" y="895"/>
                    <a:pt x="569" y="889"/>
                    <a:pt x="573" y="885"/>
                  </a:cubicBezTo>
                  <a:cubicBezTo>
                    <a:pt x="579" y="847"/>
                    <a:pt x="578" y="841"/>
                    <a:pt x="578" y="836"/>
                  </a:cubicBezTo>
                  <a:cubicBezTo>
                    <a:pt x="583" y="808"/>
                    <a:pt x="590" y="806"/>
                    <a:pt x="590" y="803"/>
                  </a:cubicBezTo>
                  <a:cubicBezTo>
                    <a:pt x="597" y="749"/>
                    <a:pt x="598" y="743"/>
                    <a:pt x="599" y="738"/>
                  </a:cubicBezTo>
                  <a:cubicBezTo>
                    <a:pt x="600" y="694"/>
                    <a:pt x="601" y="691"/>
                    <a:pt x="601" y="688"/>
                  </a:cubicBezTo>
                  <a:cubicBezTo>
                    <a:pt x="594" y="675"/>
                    <a:pt x="596" y="680"/>
                    <a:pt x="600" y="686"/>
                  </a:cubicBezTo>
                  <a:cubicBezTo>
                    <a:pt x="595" y="733"/>
                    <a:pt x="590" y="739"/>
                    <a:pt x="592" y="746"/>
                  </a:cubicBezTo>
                  <a:cubicBezTo>
                    <a:pt x="570" y="852"/>
                    <a:pt x="563" y="853"/>
                    <a:pt x="567" y="857"/>
                  </a:cubicBezTo>
                  <a:cubicBezTo>
                    <a:pt x="563" y="882"/>
                    <a:pt x="561" y="885"/>
                    <a:pt x="563" y="889"/>
                  </a:cubicBezTo>
                  <a:cubicBezTo>
                    <a:pt x="558" y="915"/>
                    <a:pt x="558" y="918"/>
                    <a:pt x="558" y="920"/>
                  </a:cubicBezTo>
                  <a:cubicBezTo>
                    <a:pt x="554" y="958"/>
                    <a:pt x="558" y="966"/>
                    <a:pt x="555" y="972"/>
                  </a:cubicBezTo>
                  <a:cubicBezTo>
                    <a:pt x="558" y="1019"/>
                    <a:pt x="555" y="1023"/>
                    <a:pt x="557" y="1027"/>
                  </a:cubicBezTo>
                  <a:cubicBezTo>
                    <a:pt x="558" y="1059"/>
                    <a:pt x="561" y="1064"/>
                    <a:pt x="556" y="1068"/>
                  </a:cubicBezTo>
                  <a:cubicBezTo>
                    <a:pt x="562" y="1093"/>
                    <a:pt x="560" y="1096"/>
                    <a:pt x="563" y="1100"/>
                  </a:cubicBezTo>
                  <a:cubicBezTo>
                    <a:pt x="564" y="1121"/>
                    <a:pt x="568" y="1131"/>
                    <a:pt x="571" y="1141"/>
                  </a:cubicBezTo>
                  <a:cubicBezTo>
                    <a:pt x="580" y="1181"/>
                    <a:pt x="584" y="1184"/>
                    <a:pt x="582" y="1186"/>
                  </a:cubicBezTo>
                  <a:cubicBezTo>
                    <a:pt x="564" y="1172"/>
                    <a:pt x="561" y="1161"/>
                    <a:pt x="558" y="1150"/>
                  </a:cubicBezTo>
                  <a:cubicBezTo>
                    <a:pt x="546" y="1104"/>
                    <a:pt x="550" y="1101"/>
                    <a:pt x="545" y="1097"/>
                  </a:cubicBezTo>
                  <a:cubicBezTo>
                    <a:pt x="543" y="1058"/>
                    <a:pt x="539" y="1047"/>
                    <a:pt x="540" y="1037"/>
                  </a:cubicBezTo>
                  <a:cubicBezTo>
                    <a:pt x="536" y="987"/>
                    <a:pt x="533" y="982"/>
                    <a:pt x="534" y="977"/>
                  </a:cubicBezTo>
                  <a:cubicBezTo>
                    <a:pt x="533" y="942"/>
                    <a:pt x="535" y="938"/>
                    <a:pt x="535" y="933"/>
                  </a:cubicBezTo>
                  <a:cubicBezTo>
                    <a:pt x="540" y="908"/>
                    <a:pt x="534" y="897"/>
                    <a:pt x="541" y="889"/>
                  </a:cubicBezTo>
                  <a:cubicBezTo>
                    <a:pt x="544" y="865"/>
                    <a:pt x="544" y="862"/>
                    <a:pt x="547" y="860"/>
                  </a:cubicBezTo>
                  <a:cubicBezTo>
                    <a:pt x="546" y="829"/>
                    <a:pt x="552" y="826"/>
                    <a:pt x="552" y="822"/>
                  </a:cubicBezTo>
                  <a:cubicBezTo>
                    <a:pt x="565" y="779"/>
                    <a:pt x="565" y="775"/>
                    <a:pt x="567" y="771"/>
                  </a:cubicBezTo>
                  <a:cubicBezTo>
                    <a:pt x="575" y="741"/>
                    <a:pt x="570" y="736"/>
                    <a:pt x="577" y="732"/>
                  </a:cubicBezTo>
                  <a:cubicBezTo>
                    <a:pt x="577" y="702"/>
                    <a:pt x="583" y="698"/>
                    <a:pt x="578" y="693"/>
                  </a:cubicBezTo>
                  <a:cubicBezTo>
                    <a:pt x="583" y="675"/>
                    <a:pt x="583" y="671"/>
                    <a:pt x="583" y="666"/>
                  </a:cubicBezTo>
                  <a:cubicBezTo>
                    <a:pt x="575" y="703"/>
                    <a:pt x="574" y="710"/>
                    <a:pt x="571" y="717"/>
                  </a:cubicBezTo>
                  <a:cubicBezTo>
                    <a:pt x="570" y="735"/>
                    <a:pt x="567" y="736"/>
                    <a:pt x="568" y="739"/>
                  </a:cubicBezTo>
                  <a:cubicBezTo>
                    <a:pt x="561" y="763"/>
                    <a:pt x="562" y="767"/>
                    <a:pt x="561" y="770"/>
                  </a:cubicBezTo>
                  <a:cubicBezTo>
                    <a:pt x="549" y="802"/>
                    <a:pt x="549" y="804"/>
                    <a:pt x="549" y="806"/>
                  </a:cubicBezTo>
                  <a:cubicBezTo>
                    <a:pt x="540" y="840"/>
                    <a:pt x="537" y="858"/>
                    <a:pt x="532" y="876"/>
                  </a:cubicBezTo>
                  <a:cubicBezTo>
                    <a:pt x="524" y="936"/>
                    <a:pt x="527" y="941"/>
                    <a:pt x="525" y="946"/>
                  </a:cubicBezTo>
                  <a:cubicBezTo>
                    <a:pt x="526" y="979"/>
                    <a:pt x="524" y="983"/>
                    <a:pt x="526" y="988"/>
                  </a:cubicBezTo>
                  <a:cubicBezTo>
                    <a:pt x="528" y="1026"/>
                    <a:pt x="534" y="1036"/>
                    <a:pt x="529" y="1045"/>
                  </a:cubicBezTo>
                  <a:cubicBezTo>
                    <a:pt x="544" y="1143"/>
                    <a:pt x="552" y="1151"/>
                    <a:pt x="548" y="1157"/>
                  </a:cubicBezTo>
                  <a:cubicBezTo>
                    <a:pt x="539" y="1126"/>
                    <a:pt x="532" y="1132"/>
                    <a:pt x="527" y="1121"/>
                  </a:cubicBezTo>
                  <a:cubicBezTo>
                    <a:pt x="526" y="1098"/>
                    <a:pt x="526" y="1092"/>
                    <a:pt x="524" y="1086"/>
                  </a:cubicBezTo>
                  <a:cubicBezTo>
                    <a:pt x="522" y="1028"/>
                    <a:pt x="517" y="1022"/>
                    <a:pt x="520" y="1017"/>
                  </a:cubicBezTo>
                  <a:cubicBezTo>
                    <a:pt x="518" y="993"/>
                    <a:pt x="516" y="987"/>
                    <a:pt x="519" y="982"/>
                  </a:cubicBezTo>
                  <a:cubicBezTo>
                    <a:pt x="517" y="890"/>
                    <a:pt x="517" y="878"/>
                    <a:pt x="522" y="865"/>
                  </a:cubicBezTo>
                  <a:cubicBezTo>
                    <a:pt x="524" y="834"/>
                    <a:pt x="523" y="830"/>
                    <a:pt x="523" y="826"/>
                  </a:cubicBezTo>
                  <a:cubicBezTo>
                    <a:pt x="528" y="766"/>
                    <a:pt x="535" y="764"/>
                    <a:pt x="533" y="761"/>
                  </a:cubicBezTo>
                  <a:cubicBezTo>
                    <a:pt x="541" y="726"/>
                    <a:pt x="537" y="718"/>
                    <a:pt x="541" y="712"/>
                  </a:cubicBezTo>
                  <a:cubicBezTo>
                    <a:pt x="551" y="692"/>
                    <a:pt x="546" y="688"/>
                    <a:pt x="549" y="685"/>
                  </a:cubicBezTo>
                  <a:cubicBezTo>
                    <a:pt x="542" y="713"/>
                    <a:pt x="530" y="716"/>
                    <a:pt x="535" y="722"/>
                  </a:cubicBezTo>
                  <a:cubicBezTo>
                    <a:pt x="526" y="743"/>
                    <a:pt x="531" y="749"/>
                    <a:pt x="525" y="753"/>
                  </a:cubicBezTo>
                  <a:cubicBezTo>
                    <a:pt x="518" y="809"/>
                    <a:pt x="514" y="815"/>
                    <a:pt x="518" y="822"/>
                  </a:cubicBezTo>
                  <a:cubicBezTo>
                    <a:pt x="513" y="854"/>
                    <a:pt x="513" y="856"/>
                    <a:pt x="510" y="857"/>
                  </a:cubicBezTo>
                  <a:cubicBezTo>
                    <a:pt x="508" y="870"/>
                    <a:pt x="511" y="872"/>
                    <a:pt x="509" y="874"/>
                  </a:cubicBezTo>
                  <a:cubicBezTo>
                    <a:pt x="509" y="898"/>
                    <a:pt x="507" y="901"/>
                    <a:pt x="507" y="905"/>
                  </a:cubicBezTo>
                  <a:cubicBezTo>
                    <a:pt x="503" y="954"/>
                    <a:pt x="508" y="962"/>
                    <a:pt x="504" y="969"/>
                  </a:cubicBezTo>
                  <a:cubicBezTo>
                    <a:pt x="508" y="1018"/>
                    <a:pt x="511" y="1031"/>
                    <a:pt x="509" y="1043"/>
                  </a:cubicBezTo>
                  <a:cubicBezTo>
                    <a:pt x="511" y="1074"/>
                    <a:pt x="512" y="1078"/>
                    <a:pt x="515" y="1081"/>
                  </a:cubicBezTo>
                  <a:cubicBezTo>
                    <a:pt x="518" y="1112"/>
                    <a:pt x="517" y="1113"/>
                    <a:pt x="517" y="1115"/>
                  </a:cubicBezTo>
                  <a:cubicBezTo>
                    <a:pt x="503" y="1090"/>
                    <a:pt x="497" y="1080"/>
                    <a:pt x="501" y="1073"/>
                  </a:cubicBezTo>
                  <a:cubicBezTo>
                    <a:pt x="492" y="1033"/>
                    <a:pt x="486" y="1028"/>
                    <a:pt x="490" y="1024"/>
                  </a:cubicBezTo>
                  <a:cubicBezTo>
                    <a:pt x="487" y="996"/>
                    <a:pt x="483" y="991"/>
                    <a:pt x="485" y="987"/>
                  </a:cubicBezTo>
                  <a:cubicBezTo>
                    <a:pt x="484" y="972"/>
                    <a:pt x="482" y="969"/>
                    <a:pt x="484" y="967"/>
                  </a:cubicBezTo>
                  <a:cubicBezTo>
                    <a:pt x="483" y="926"/>
                    <a:pt x="486" y="914"/>
                    <a:pt x="486" y="901"/>
                  </a:cubicBezTo>
                  <a:cubicBezTo>
                    <a:pt x="486" y="872"/>
                    <a:pt x="486" y="869"/>
                    <a:pt x="487" y="866"/>
                  </a:cubicBezTo>
                  <a:cubicBezTo>
                    <a:pt x="491" y="841"/>
                    <a:pt x="492" y="835"/>
                    <a:pt x="496" y="830"/>
                  </a:cubicBezTo>
                  <a:cubicBezTo>
                    <a:pt x="497" y="808"/>
                    <a:pt x="497" y="805"/>
                    <a:pt x="498" y="802"/>
                  </a:cubicBezTo>
                  <a:cubicBezTo>
                    <a:pt x="501" y="781"/>
                    <a:pt x="502" y="777"/>
                    <a:pt x="502" y="774"/>
                  </a:cubicBezTo>
                  <a:cubicBezTo>
                    <a:pt x="509" y="743"/>
                    <a:pt x="503" y="739"/>
                    <a:pt x="507" y="736"/>
                  </a:cubicBezTo>
                  <a:cubicBezTo>
                    <a:pt x="513" y="714"/>
                    <a:pt x="508" y="710"/>
                    <a:pt x="514" y="708"/>
                  </a:cubicBezTo>
                  <a:cubicBezTo>
                    <a:pt x="516" y="672"/>
                    <a:pt x="518" y="666"/>
                    <a:pt x="514" y="659"/>
                  </a:cubicBezTo>
                  <a:cubicBezTo>
                    <a:pt x="522" y="620"/>
                    <a:pt x="511" y="615"/>
                    <a:pt x="515" y="613"/>
                  </a:cubicBezTo>
                  <a:cubicBezTo>
                    <a:pt x="513" y="576"/>
                    <a:pt x="517" y="570"/>
                    <a:pt x="514" y="562"/>
                  </a:cubicBezTo>
                  <a:cubicBezTo>
                    <a:pt x="512" y="540"/>
                    <a:pt x="511" y="537"/>
                    <a:pt x="513" y="534"/>
                  </a:cubicBezTo>
                  <a:cubicBezTo>
                    <a:pt x="508" y="542"/>
                    <a:pt x="509" y="547"/>
                    <a:pt x="510" y="552"/>
                  </a:cubicBezTo>
                  <a:cubicBezTo>
                    <a:pt x="511" y="613"/>
                    <a:pt x="510" y="618"/>
                    <a:pt x="509" y="622"/>
                  </a:cubicBezTo>
                  <a:cubicBezTo>
                    <a:pt x="509" y="654"/>
                    <a:pt x="508" y="658"/>
                    <a:pt x="509" y="663"/>
                  </a:cubicBezTo>
                  <a:cubicBezTo>
                    <a:pt x="499" y="722"/>
                    <a:pt x="502" y="727"/>
                    <a:pt x="499" y="732"/>
                  </a:cubicBezTo>
                  <a:cubicBezTo>
                    <a:pt x="490" y="794"/>
                    <a:pt x="488" y="801"/>
                    <a:pt x="486" y="808"/>
                  </a:cubicBezTo>
                  <a:cubicBezTo>
                    <a:pt x="484" y="836"/>
                    <a:pt x="481" y="842"/>
                    <a:pt x="480" y="849"/>
                  </a:cubicBezTo>
                  <a:cubicBezTo>
                    <a:pt x="477" y="885"/>
                    <a:pt x="474" y="888"/>
                    <a:pt x="476" y="892"/>
                  </a:cubicBezTo>
                  <a:cubicBezTo>
                    <a:pt x="475" y="941"/>
                    <a:pt x="477" y="949"/>
                    <a:pt x="474" y="956"/>
                  </a:cubicBezTo>
                  <a:cubicBezTo>
                    <a:pt x="478" y="1007"/>
                    <a:pt x="478" y="1015"/>
                    <a:pt x="481" y="1023"/>
                  </a:cubicBezTo>
                  <a:cubicBezTo>
                    <a:pt x="485" y="1060"/>
                    <a:pt x="486" y="1063"/>
                    <a:pt x="489" y="1068"/>
                  </a:cubicBezTo>
                  <a:cubicBezTo>
                    <a:pt x="477" y="1065"/>
                    <a:pt x="473" y="1058"/>
                    <a:pt x="472" y="1051"/>
                  </a:cubicBezTo>
                  <a:cubicBezTo>
                    <a:pt x="469" y="1021"/>
                    <a:pt x="469" y="1014"/>
                    <a:pt x="467" y="1006"/>
                  </a:cubicBezTo>
                  <a:cubicBezTo>
                    <a:pt x="464" y="956"/>
                    <a:pt x="462" y="949"/>
                    <a:pt x="460" y="941"/>
                  </a:cubicBezTo>
                  <a:cubicBezTo>
                    <a:pt x="460" y="879"/>
                    <a:pt x="462" y="877"/>
                    <a:pt x="461" y="874"/>
                  </a:cubicBezTo>
                  <a:cubicBezTo>
                    <a:pt x="468" y="826"/>
                    <a:pt x="463" y="820"/>
                    <a:pt x="467" y="815"/>
                  </a:cubicBezTo>
                  <a:cubicBezTo>
                    <a:pt x="474" y="789"/>
                    <a:pt x="470" y="786"/>
                    <a:pt x="474" y="784"/>
                  </a:cubicBezTo>
                  <a:cubicBezTo>
                    <a:pt x="479" y="746"/>
                    <a:pt x="482" y="724"/>
                    <a:pt x="486" y="703"/>
                  </a:cubicBezTo>
                  <a:cubicBezTo>
                    <a:pt x="490" y="666"/>
                    <a:pt x="494" y="661"/>
                    <a:pt x="493" y="656"/>
                  </a:cubicBezTo>
                  <a:cubicBezTo>
                    <a:pt x="494" y="600"/>
                    <a:pt x="491" y="594"/>
                    <a:pt x="490" y="588"/>
                  </a:cubicBezTo>
                  <a:cubicBezTo>
                    <a:pt x="482" y="572"/>
                    <a:pt x="482" y="575"/>
                    <a:pt x="485" y="578"/>
                  </a:cubicBezTo>
                  <a:cubicBezTo>
                    <a:pt x="489" y="615"/>
                    <a:pt x="484" y="625"/>
                    <a:pt x="488" y="638"/>
                  </a:cubicBezTo>
                  <a:cubicBezTo>
                    <a:pt x="482" y="691"/>
                    <a:pt x="474" y="695"/>
                    <a:pt x="477" y="701"/>
                  </a:cubicBezTo>
                  <a:cubicBezTo>
                    <a:pt x="478" y="728"/>
                    <a:pt x="467" y="729"/>
                    <a:pt x="473" y="734"/>
                  </a:cubicBezTo>
                  <a:cubicBezTo>
                    <a:pt x="466" y="787"/>
                    <a:pt x="456" y="807"/>
                    <a:pt x="456" y="829"/>
                  </a:cubicBezTo>
                  <a:cubicBezTo>
                    <a:pt x="452" y="864"/>
                    <a:pt x="453" y="867"/>
                    <a:pt x="452" y="869"/>
                  </a:cubicBezTo>
                  <a:cubicBezTo>
                    <a:pt x="452" y="898"/>
                    <a:pt x="451" y="901"/>
                    <a:pt x="450" y="903"/>
                  </a:cubicBezTo>
                  <a:cubicBezTo>
                    <a:pt x="454" y="926"/>
                    <a:pt x="448" y="928"/>
                    <a:pt x="454" y="932"/>
                  </a:cubicBezTo>
                  <a:cubicBezTo>
                    <a:pt x="453" y="980"/>
                    <a:pt x="457" y="993"/>
                    <a:pt x="458" y="1005"/>
                  </a:cubicBezTo>
                  <a:cubicBezTo>
                    <a:pt x="460" y="1036"/>
                    <a:pt x="452" y="1028"/>
                    <a:pt x="453" y="1021"/>
                  </a:cubicBezTo>
                  <a:cubicBezTo>
                    <a:pt x="440" y="968"/>
                    <a:pt x="437" y="966"/>
                    <a:pt x="439" y="964"/>
                  </a:cubicBezTo>
                  <a:cubicBezTo>
                    <a:pt x="438" y="947"/>
                    <a:pt x="437" y="944"/>
                    <a:pt x="437" y="942"/>
                  </a:cubicBezTo>
                  <a:cubicBezTo>
                    <a:pt x="434" y="894"/>
                    <a:pt x="436" y="890"/>
                    <a:pt x="437" y="885"/>
                  </a:cubicBezTo>
                  <a:cubicBezTo>
                    <a:pt x="442" y="839"/>
                    <a:pt x="439" y="834"/>
                    <a:pt x="440" y="830"/>
                  </a:cubicBezTo>
                  <a:cubicBezTo>
                    <a:pt x="450" y="793"/>
                    <a:pt x="446" y="783"/>
                    <a:pt x="451" y="774"/>
                  </a:cubicBezTo>
                  <a:cubicBezTo>
                    <a:pt x="454" y="744"/>
                    <a:pt x="457" y="742"/>
                    <a:pt x="457" y="740"/>
                  </a:cubicBezTo>
                  <a:cubicBezTo>
                    <a:pt x="463" y="717"/>
                    <a:pt x="463" y="715"/>
                    <a:pt x="464" y="713"/>
                  </a:cubicBezTo>
                  <a:cubicBezTo>
                    <a:pt x="468" y="697"/>
                    <a:pt x="463" y="694"/>
                    <a:pt x="468" y="692"/>
                  </a:cubicBezTo>
                  <a:cubicBezTo>
                    <a:pt x="474" y="647"/>
                    <a:pt x="473" y="645"/>
                    <a:pt x="473" y="643"/>
                  </a:cubicBezTo>
                  <a:cubicBezTo>
                    <a:pt x="475" y="617"/>
                    <a:pt x="478" y="612"/>
                    <a:pt x="474" y="607"/>
                  </a:cubicBezTo>
                  <a:cubicBezTo>
                    <a:pt x="467" y="544"/>
                    <a:pt x="471" y="539"/>
                    <a:pt x="465" y="538"/>
                  </a:cubicBezTo>
                  <a:cubicBezTo>
                    <a:pt x="461" y="511"/>
                    <a:pt x="460" y="507"/>
                    <a:pt x="462" y="503"/>
                  </a:cubicBezTo>
                  <a:cubicBezTo>
                    <a:pt x="457" y="538"/>
                    <a:pt x="470" y="546"/>
                    <a:pt x="465" y="552"/>
                  </a:cubicBezTo>
                  <a:cubicBezTo>
                    <a:pt x="470" y="582"/>
                    <a:pt x="469" y="588"/>
                    <a:pt x="468" y="595"/>
                  </a:cubicBezTo>
                  <a:cubicBezTo>
                    <a:pt x="465" y="622"/>
                    <a:pt x="467" y="628"/>
                    <a:pt x="467" y="634"/>
                  </a:cubicBezTo>
                  <a:cubicBezTo>
                    <a:pt x="460" y="664"/>
                    <a:pt x="461" y="676"/>
                    <a:pt x="459" y="687"/>
                  </a:cubicBezTo>
                  <a:cubicBezTo>
                    <a:pt x="444" y="731"/>
                    <a:pt x="452" y="736"/>
                    <a:pt x="447" y="739"/>
                  </a:cubicBezTo>
                  <a:cubicBezTo>
                    <a:pt x="444" y="764"/>
                    <a:pt x="442" y="767"/>
                    <a:pt x="441" y="770"/>
                  </a:cubicBezTo>
                  <a:cubicBezTo>
                    <a:pt x="433" y="806"/>
                    <a:pt x="437" y="810"/>
                    <a:pt x="433" y="813"/>
                  </a:cubicBezTo>
                  <a:cubicBezTo>
                    <a:pt x="430" y="841"/>
                    <a:pt x="429" y="849"/>
                    <a:pt x="426" y="855"/>
                  </a:cubicBezTo>
                  <a:cubicBezTo>
                    <a:pt x="427" y="895"/>
                    <a:pt x="426" y="897"/>
                    <a:pt x="425" y="899"/>
                  </a:cubicBezTo>
                  <a:cubicBezTo>
                    <a:pt x="422" y="888"/>
                    <a:pt x="419" y="883"/>
                    <a:pt x="419" y="879"/>
                  </a:cubicBezTo>
                  <a:cubicBezTo>
                    <a:pt x="422" y="840"/>
                    <a:pt x="418" y="835"/>
                    <a:pt x="419" y="831"/>
                  </a:cubicBezTo>
                  <a:cubicBezTo>
                    <a:pt x="420" y="773"/>
                    <a:pt x="425" y="741"/>
                    <a:pt x="432" y="709"/>
                  </a:cubicBezTo>
                  <a:cubicBezTo>
                    <a:pt x="433" y="669"/>
                    <a:pt x="436" y="665"/>
                    <a:pt x="432" y="661"/>
                  </a:cubicBezTo>
                  <a:cubicBezTo>
                    <a:pt x="438" y="624"/>
                    <a:pt x="435" y="620"/>
                    <a:pt x="438" y="617"/>
                  </a:cubicBezTo>
                  <a:cubicBezTo>
                    <a:pt x="438" y="601"/>
                    <a:pt x="437" y="597"/>
                    <a:pt x="437" y="593"/>
                  </a:cubicBezTo>
                  <a:cubicBezTo>
                    <a:pt x="433" y="602"/>
                    <a:pt x="434" y="608"/>
                    <a:pt x="433" y="613"/>
                  </a:cubicBezTo>
                  <a:cubicBezTo>
                    <a:pt x="423" y="677"/>
                    <a:pt x="424" y="683"/>
                    <a:pt x="425" y="688"/>
                  </a:cubicBezTo>
                  <a:cubicBezTo>
                    <a:pt x="418" y="711"/>
                    <a:pt x="423" y="715"/>
                    <a:pt x="418" y="717"/>
                  </a:cubicBezTo>
                  <a:cubicBezTo>
                    <a:pt x="411" y="765"/>
                    <a:pt x="414" y="768"/>
                    <a:pt x="414" y="771"/>
                  </a:cubicBezTo>
                  <a:cubicBezTo>
                    <a:pt x="415" y="805"/>
                    <a:pt x="408" y="814"/>
                    <a:pt x="413" y="825"/>
                  </a:cubicBezTo>
                  <a:cubicBezTo>
                    <a:pt x="409" y="843"/>
                    <a:pt x="411" y="847"/>
                    <a:pt x="408" y="852"/>
                  </a:cubicBezTo>
                  <a:cubicBezTo>
                    <a:pt x="413" y="907"/>
                    <a:pt x="416" y="911"/>
                    <a:pt x="415" y="915"/>
                  </a:cubicBezTo>
                  <a:cubicBezTo>
                    <a:pt x="424" y="956"/>
                    <a:pt x="423" y="963"/>
                    <a:pt x="426" y="971"/>
                  </a:cubicBezTo>
                  <a:cubicBezTo>
                    <a:pt x="422" y="973"/>
                    <a:pt x="413" y="966"/>
                    <a:pt x="416" y="962"/>
                  </a:cubicBezTo>
                  <a:cubicBezTo>
                    <a:pt x="398" y="901"/>
                    <a:pt x="390" y="896"/>
                    <a:pt x="397" y="893"/>
                  </a:cubicBezTo>
                  <a:cubicBezTo>
                    <a:pt x="393" y="859"/>
                    <a:pt x="388" y="854"/>
                    <a:pt x="387" y="849"/>
                  </a:cubicBezTo>
                  <a:cubicBezTo>
                    <a:pt x="388" y="825"/>
                    <a:pt x="387" y="822"/>
                    <a:pt x="387" y="819"/>
                  </a:cubicBezTo>
                  <a:cubicBezTo>
                    <a:pt x="387" y="781"/>
                    <a:pt x="387" y="778"/>
                    <a:pt x="385" y="775"/>
                  </a:cubicBezTo>
                  <a:cubicBezTo>
                    <a:pt x="385" y="740"/>
                    <a:pt x="388" y="735"/>
                    <a:pt x="388" y="730"/>
                  </a:cubicBezTo>
                  <a:cubicBezTo>
                    <a:pt x="396" y="683"/>
                    <a:pt x="389" y="676"/>
                    <a:pt x="394" y="672"/>
                  </a:cubicBezTo>
                  <a:cubicBezTo>
                    <a:pt x="397" y="622"/>
                    <a:pt x="400" y="617"/>
                    <a:pt x="397" y="611"/>
                  </a:cubicBezTo>
                  <a:cubicBezTo>
                    <a:pt x="404" y="586"/>
                    <a:pt x="406" y="584"/>
                    <a:pt x="405" y="581"/>
                  </a:cubicBezTo>
                  <a:cubicBezTo>
                    <a:pt x="415" y="540"/>
                    <a:pt x="413" y="537"/>
                    <a:pt x="414" y="535"/>
                  </a:cubicBezTo>
                  <a:cubicBezTo>
                    <a:pt x="414" y="477"/>
                    <a:pt x="420" y="468"/>
                    <a:pt x="416" y="458"/>
                  </a:cubicBezTo>
                  <a:cubicBezTo>
                    <a:pt x="412" y="435"/>
                    <a:pt x="414" y="431"/>
                    <a:pt x="411" y="432"/>
                  </a:cubicBezTo>
                  <a:cubicBezTo>
                    <a:pt x="412" y="490"/>
                    <a:pt x="409" y="495"/>
                    <a:pt x="411" y="500"/>
                  </a:cubicBezTo>
                  <a:cubicBezTo>
                    <a:pt x="408" y="524"/>
                    <a:pt x="408" y="526"/>
                    <a:pt x="408" y="529"/>
                  </a:cubicBezTo>
                  <a:cubicBezTo>
                    <a:pt x="405" y="563"/>
                    <a:pt x="397" y="567"/>
                    <a:pt x="402" y="573"/>
                  </a:cubicBezTo>
                  <a:cubicBezTo>
                    <a:pt x="394" y="607"/>
                    <a:pt x="390" y="612"/>
                    <a:pt x="391" y="618"/>
                  </a:cubicBezTo>
                  <a:cubicBezTo>
                    <a:pt x="389" y="640"/>
                    <a:pt x="389" y="643"/>
                    <a:pt x="389" y="646"/>
                  </a:cubicBezTo>
                  <a:cubicBezTo>
                    <a:pt x="386" y="667"/>
                    <a:pt x="380" y="670"/>
                    <a:pt x="385" y="673"/>
                  </a:cubicBezTo>
                  <a:cubicBezTo>
                    <a:pt x="376" y="720"/>
                    <a:pt x="380" y="734"/>
                    <a:pt x="377" y="746"/>
                  </a:cubicBezTo>
                  <a:cubicBezTo>
                    <a:pt x="382" y="786"/>
                    <a:pt x="376" y="788"/>
                    <a:pt x="378" y="791"/>
                  </a:cubicBezTo>
                  <a:cubicBezTo>
                    <a:pt x="372" y="812"/>
                    <a:pt x="384" y="817"/>
                    <a:pt x="379" y="819"/>
                  </a:cubicBezTo>
                  <a:cubicBezTo>
                    <a:pt x="384" y="878"/>
                    <a:pt x="385" y="881"/>
                    <a:pt x="382" y="884"/>
                  </a:cubicBezTo>
                  <a:cubicBezTo>
                    <a:pt x="375" y="870"/>
                    <a:pt x="378" y="866"/>
                    <a:pt x="377" y="861"/>
                  </a:cubicBezTo>
                  <a:cubicBezTo>
                    <a:pt x="373" y="822"/>
                    <a:pt x="370" y="812"/>
                    <a:pt x="373" y="803"/>
                  </a:cubicBezTo>
                  <a:cubicBezTo>
                    <a:pt x="369" y="752"/>
                    <a:pt x="366" y="739"/>
                    <a:pt x="370" y="727"/>
                  </a:cubicBezTo>
                  <a:cubicBezTo>
                    <a:pt x="374" y="678"/>
                    <a:pt x="368" y="674"/>
                    <a:pt x="373" y="671"/>
                  </a:cubicBezTo>
                  <a:cubicBezTo>
                    <a:pt x="375" y="650"/>
                    <a:pt x="376" y="644"/>
                    <a:pt x="375" y="637"/>
                  </a:cubicBezTo>
                  <a:cubicBezTo>
                    <a:pt x="385" y="618"/>
                    <a:pt x="376" y="613"/>
                    <a:pt x="383" y="611"/>
                  </a:cubicBezTo>
                  <a:cubicBezTo>
                    <a:pt x="392" y="583"/>
                    <a:pt x="382" y="577"/>
                    <a:pt x="389" y="574"/>
                  </a:cubicBezTo>
                  <a:cubicBezTo>
                    <a:pt x="394" y="539"/>
                    <a:pt x="393" y="537"/>
                    <a:pt x="394" y="536"/>
                  </a:cubicBezTo>
                  <a:cubicBezTo>
                    <a:pt x="399" y="513"/>
                    <a:pt x="397" y="506"/>
                    <a:pt x="397" y="499"/>
                  </a:cubicBezTo>
                  <a:cubicBezTo>
                    <a:pt x="395" y="482"/>
                    <a:pt x="393" y="485"/>
                    <a:pt x="394" y="487"/>
                  </a:cubicBezTo>
                  <a:cubicBezTo>
                    <a:pt x="386" y="537"/>
                    <a:pt x="387" y="542"/>
                    <a:pt x="386" y="547"/>
                  </a:cubicBezTo>
                  <a:cubicBezTo>
                    <a:pt x="384" y="570"/>
                    <a:pt x="381" y="575"/>
                    <a:pt x="380" y="580"/>
                  </a:cubicBezTo>
                  <a:cubicBezTo>
                    <a:pt x="374" y="608"/>
                    <a:pt x="372" y="618"/>
                    <a:pt x="369" y="629"/>
                  </a:cubicBezTo>
                  <a:cubicBezTo>
                    <a:pt x="362" y="701"/>
                    <a:pt x="362" y="711"/>
                    <a:pt x="360" y="721"/>
                  </a:cubicBezTo>
                  <a:cubicBezTo>
                    <a:pt x="357" y="790"/>
                    <a:pt x="360" y="800"/>
                    <a:pt x="362" y="810"/>
                  </a:cubicBezTo>
                  <a:cubicBezTo>
                    <a:pt x="364" y="835"/>
                    <a:pt x="365" y="838"/>
                    <a:pt x="365" y="840"/>
                  </a:cubicBezTo>
                  <a:cubicBezTo>
                    <a:pt x="372" y="877"/>
                    <a:pt x="366" y="881"/>
                    <a:pt x="371" y="887"/>
                  </a:cubicBezTo>
                  <a:cubicBezTo>
                    <a:pt x="360" y="876"/>
                    <a:pt x="349" y="866"/>
                    <a:pt x="352" y="857"/>
                  </a:cubicBezTo>
                  <a:cubicBezTo>
                    <a:pt x="349" y="832"/>
                    <a:pt x="341" y="829"/>
                    <a:pt x="344" y="823"/>
                  </a:cubicBezTo>
                  <a:cubicBezTo>
                    <a:pt x="342" y="804"/>
                    <a:pt x="343" y="799"/>
                    <a:pt x="340" y="794"/>
                  </a:cubicBezTo>
                  <a:cubicBezTo>
                    <a:pt x="344" y="767"/>
                    <a:pt x="335" y="758"/>
                    <a:pt x="342" y="752"/>
                  </a:cubicBezTo>
                  <a:cubicBezTo>
                    <a:pt x="344" y="689"/>
                    <a:pt x="344" y="687"/>
                    <a:pt x="342" y="685"/>
                  </a:cubicBezTo>
                  <a:cubicBezTo>
                    <a:pt x="346" y="665"/>
                    <a:pt x="346" y="662"/>
                    <a:pt x="348" y="659"/>
                  </a:cubicBezTo>
                  <a:cubicBezTo>
                    <a:pt x="351" y="634"/>
                    <a:pt x="353" y="631"/>
                    <a:pt x="358" y="628"/>
                  </a:cubicBezTo>
                  <a:cubicBezTo>
                    <a:pt x="364" y="573"/>
                    <a:pt x="367" y="568"/>
                    <a:pt x="364" y="562"/>
                  </a:cubicBezTo>
                  <a:cubicBezTo>
                    <a:pt x="375" y="527"/>
                    <a:pt x="370" y="521"/>
                    <a:pt x="375" y="517"/>
                  </a:cubicBezTo>
                  <a:cubicBezTo>
                    <a:pt x="381" y="476"/>
                    <a:pt x="381" y="466"/>
                    <a:pt x="382" y="456"/>
                  </a:cubicBezTo>
                  <a:cubicBezTo>
                    <a:pt x="383" y="391"/>
                    <a:pt x="380" y="388"/>
                    <a:pt x="380" y="385"/>
                  </a:cubicBezTo>
                  <a:cubicBezTo>
                    <a:pt x="380" y="365"/>
                    <a:pt x="378" y="363"/>
                    <a:pt x="375" y="362"/>
                  </a:cubicBezTo>
                  <a:cubicBezTo>
                    <a:pt x="377" y="320"/>
                    <a:pt x="375" y="314"/>
                    <a:pt x="376" y="308"/>
                  </a:cubicBezTo>
                  <a:cubicBezTo>
                    <a:pt x="366" y="262"/>
                    <a:pt x="371" y="257"/>
                    <a:pt x="364" y="249"/>
                  </a:cubicBezTo>
                  <a:cubicBezTo>
                    <a:pt x="357" y="219"/>
                    <a:pt x="350" y="209"/>
                    <a:pt x="348" y="212"/>
                  </a:cubicBezTo>
                  <a:cubicBezTo>
                    <a:pt x="361" y="263"/>
                    <a:pt x="365" y="271"/>
                    <a:pt x="365" y="278"/>
                  </a:cubicBezTo>
                  <a:cubicBezTo>
                    <a:pt x="373" y="347"/>
                    <a:pt x="367" y="353"/>
                    <a:pt x="370" y="360"/>
                  </a:cubicBezTo>
                  <a:cubicBezTo>
                    <a:pt x="368" y="383"/>
                    <a:pt x="362" y="385"/>
                    <a:pt x="367" y="389"/>
                  </a:cubicBezTo>
                  <a:cubicBezTo>
                    <a:pt x="359" y="426"/>
                    <a:pt x="354" y="432"/>
                    <a:pt x="354" y="438"/>
                  </a:cubicBezTo>
                  <a:cubicBezTo>
                    <a:pt x="346" y="471"/>
                    <a:pt x="341" y="484"/>
                    <a:pt x="339" y="497"/>
                  </a:cubicBezTo>
                  <a:cubicBezTo>
                    <a:pt x="329" y="543"/>
                    <a:pt x="322" y="548"/>
                    <a:pt x="325" y="556"/>
                  </a:cubicBezTo>
                  <a:cubicBezTo>
                    <a:pt x="320" y="592"/>
                    <a:pt x="315" y="606"/>
                    <a:pt x="315" y="621"/>
                  </a:cubicBezTo>
                  <a:cubicBezTo>
                    <a:pt x="312" y="648"/>
                    <a:pt x="309" y="651"/>
                    <a:pt x="313" y="655"/>
                  </a:cubicBezTo>
                  <a:cubicBezTo>
                    <a:pt x="309" y="675"/>
                    <a:pt x="311" y="683"/>
                    <a:pt x="309" y="690"/>
                  </a:cubicBezTo>
                  <a:cubicBezTo>
                    <a:pt x="304" y="717"/>
                    <a:pt x="313" y="722"/>
                    <a:pt x="306" y="724"/>
                  </a:cubicBezTo>
                  <a:cubicBezTo>
                    <a:pt x="307" y="752"/>
                    <a:pt x="314" y="757"/>
                    <a:pt x="308" y="761"/>
                  </a:cubicBezTo>
                  <a:cubicBezTo>
                    <a:pt x="301" y="681"/>
                    <a:pt x="302" y="674"/>
                    <a:pt x="300" y="667"/>
                  </a:cubicBezTo>
                  <a:cubicBezTo>
                    <a:pt x="303" y="622"/>
                    <a:pt x="302" y="618"/>
                    <a:pt x="306" y="615"/>
                  </a:cubicBezTo>
                  <a:cubicBezTo>
                    <a:pt x="315" y="560"/>
                    <a:pt x="315" y="557"/>
                    <a:pt x="316" y="554"/>
                  </a:cubicBezTo>
                  <a:cubicBezTo>
                    <a:pt x="318" y="529"/>
                    <a:pt x="325" y="526"/>
                    <a:pt x="320" y="522"/>
                  </a:cubicBezTo>
                  <a:cubicBezTo>
                    <a:pt x="330" y="478"/>
                    <a:pt x="331" y="475"/>
                    <a:pt x="333" y="472"/>
                  </a:cubicBezTo>
                  <a:cubicBezTo>
                    <a:pt x="334" y="447"/>
                    <a:pt x="338" y="444"/>
                    <a:pt x="339" y="441"/>
                  </a:cubicBezTo>
                  <a:cubicBezTo>
                    <a:pt x="341" y="417"/>
                    <a:pt x="344" y="414"/>
                    <a:pt x="342" y="410"/>
                  </a:cubicBezTo>
                  <a:cubicBezTo>
                    <a:pt x="343" y="371"/>
                    <a:pt x="341" y="364"/>
                    <a:pt x="344" y="357"/>
                  </a:cubicBezTo>
                  <a:cubicBezTo>
                    <a:pt x="331" y="289"/>
                    <a:pt x="326" y="279"/>
                    <a:pt x="324" y="269"/>
                  </a:cubicBezTo>
                  <a:cubicBezTo>
                    <a:pt x="317" y="254"/>
                    <a:pt x="314" y="265"/>
                    <a:pt x="322" y="277"/>
                  </a:cubicBezTo>
                  <a:cubicBezTo>
                    <a:pt x="324" y="297"/>
                    <a:pt x="329" y="300"/>
                    <a:pt x="327" y="303"/>
                  </a:cubicBezTo>
                  <a:cubicBezTo>
                    <a:pt x="335" y="347"/>
                    <a:pt x="336" y="355"/>
                    <a:pt x="335" y="363"/>
                  </a:cubicBezTo>
                  <a:cubicBezTo>
                    <a:pt x="329" y="420"/>
                    <a:pt x="334" y="428"/>
                    <a:pt x="330" y="434"/>
                  </a:cubicBezTo>
                  <a:cubicBezTo>
                    <a:pt x="324" y="463"/>
                    <a:pt x="322" y="470"/>
                    <a:pt x="322" y="477"/>
                  </a:cubicBezTo>
                  <a:cubicBezTo>
                    <a:pt x="311" y="526"/>
                    <a:pt x="312" y="534"/>
                    <a:pt x="309" y="540"/>
                  </a:cubicBezTo>
                  <a:cubicBezTo>
                    <a:pt x="295" y="624"/>
                    <a:pt x="294" y="627"/>
                    <a:pt x="292" y="630"/>
                  </a:cubicBezTo>
                  <a:cubicBezTo>
                    <a:pt x="291" y="652"/>
                    <a:pt x="292" y="656"/>
                    <a:pt x="292" y="659"/>
                  </a:cubicBezTo>
                  <a:cubicBezTo>
                    <a:pt x="292" y="705"/>
                    <a:pt x="293" y="711"/>
                    <a:pt x="293" y="717"/>
                  </a:cubicBezTo>
                  <a:cubicBezTo>
                    <a:pt x="293" y="733"/>
                    <a:pt x="294" y="736"/>
                    <a:pt x="292" y="734"/>
                  </a:cubicBezTo>
                  <a:cubicBezTo>
                    <a:pt x="289" y="694"/>
                    <a:pt x="277" y="695"/>
                    <a:pt x="284" y="689"/>
                  </a:cubicBezTo>
                  <a:cubicBezTo>
                    <a:pt x="283" y="634"/>
                    <a:pt x="284" y="631"/>
                    <a:pt x="283" y="628"/>
                  </a:cubicBezTo>
                  <a:cubicBezTo>
                    <a:pt x="285" y="596"/>
                    <a:pt x="290" y="592"/>
                    <a:pt x="288" y="587"/>
                  </a:cubicBezTo>
                  <a:cubicBezTo>
                    <a:pt x="296" y="555"/>
                    <a:pt x="294" y="550"/>
                    <a:pt x="297" y="546"/>
                  </a:cubicBezTo>
                  <a:cubicBezTo>
                    <a:pt x="302" y="524"/>
                    <a:pt x="300" y="521"/>
                    <a:pt x="301" y="519"/>
                  </a:cubicBezTo>
                  <a:cubicBezTo>
                    <a:pt x="305" y="475"/>
                    <a:pt x="304" y="473"/>
                    <a:pt x="308" y="471"/>
                  </a:cubicBezTo>
                  <a:cubicBezTo>
                    <a:pt x="306" y="439"/>
                    <a:pt x="313" y="430"/>
                    <a:pt x="309" y="420"/>
                  </a:cubicBezTo>
                  <a:cubicBezTo>
                    <a:pt x="312" y="383"/>
                    <a:pt x="309" y="373"/>
                    <a:pt x="312" y="364"/>
                  </a:cubicBezTo>
                  <a:cubicBezTo>
                    <a:pt x="304" y="330"/>
                    <a:pt x="309" y="326"/>
                    <a:pt x="305" y="321"/>
                  </a:cubicBezTo>
                  <a:cubicBezTo>
                    <a:pt x="294" y="266"/>
                    <a:pt x="291" y="256"/>
                    <a:pt x="286" y="246"/>
                  </a:cubicBezTo>
                  <a:cubicBezTo>
                    <a:pt x="272" y="214"/>
                    <a:pt x="274" y="209"/>
                    <a:pt x="270" y="204"/>
                  </a:cubicBezTo>
                  <a:cubicBezTo>
                    <a:pt x="263" y="201"/>
                    <a:pt x="269" y="213"/>
                    <a:pt x="274" y="225"/>
                  </a:cubicBezTo>
                  <a:cubicBezTo>
                    <a:pt x="284" y="267"/>
                    <a:pt x="290" y="274"/>
                    <a:pt x="291" y="279"/>
                  </a:cubicBezTo>
                  <a:cubicBezTo>
                    <a:pt x="298" y="309"/>
                    <a:pt x="296" y="320"/>
                    <a:pt x="303" y="333"/>
                  </a:cubicBezTo>
                  <a:cubicBezTo>
                    <a:pt x="301" y="383"/>
                    <a:pt x="302" y="396"/>
                    <a:pt x="301" y="409"/>
                  </a:cubicBezTo>
                  <a:cubicBezTo>
                    <a:pt x="298" y="441"/>
                    <a:pt x="299" y="444"/>
                    <a:pt x="299" y="448"/>
                  </a:cubicBezTo>
                  <a:cubicBezTo>
                    <a:pt x="292" y="469"/>
                    <a:pt x="302" y="474"/>
                    <a:pt x="295" y="475"/>
                  </a:cubicBezTo>
                  <a:cubicBezTo>
                    <a:pt x="282" y="575"/>
                    <a:pt x="277" y="588"/>
                    <a:pt x="277" y="601"/>
                  </a:cubicBezTo>
                  <a:cubicBezTo>
                    <a:pt x="270" y="621"/>
                    <a:pt x="277" y="626"/>
                    <a:pt x="272" y="628"/>
                  </a:cubicBezTo>
                  <a:cubicBezTo>
                    <a:pt x="265" y="615"/>
                    <a:pt x="270" y="596"/>
                    <a:pt x="270" y="576"/>
                  </a:cubicBezTo>
                  <a:cubicBezTo>
                    <a:pt x="279" y="502"/>
                    <a:pt x="277" y="498"/>
                    <a:pt x="277" y="496"/>
                  </a:cubicBezTo>
                  <a:cubicBezTo>
                    <a:pt x="279" y="469"/>
                    <a:pt x="282" y="464"/>
                    <a:pt x="280" y="459"/>
                  </a:cubicBezTo>
                  <a:cubicBezTo>
                    <a:pt x="285" y="425"/>
                    <a:pt x="282" y="419"/>
                    <a:pt x="283" y="414"/>
                  </a:cubicBezTo>
                  <a:cubicBezTo>
                    <a:pt x="284" y="394"/>
                    <a:pt x="281" y="389"/>
                    <a:pt x="283" y="384"/>
                  </a:cubicBezTo>
                  <a:cubicBezTo>
                    <a:pt x="276" y="328"/>
                    <a:pt x="271" y="317"/>
                    <a:pt x="271" y="307"/>
                  </a:cubicBezTo>
                  <a:cubicBezTo>
                    <a:pt x="257" y="256"/>
                    <a:pt x="255" y="250"/>
                    <a:pt x="254" y="245"/>
                  </a:cubicBezTo>
                  <a:cubicBezTo>
                    <a:pt x="220" y="175"/>
                    <a:pt x="210" y="168"/>
                    <a:pt x="208" y="162"/>
                  </a:cubicBezTo>
                  <a:cubicBezTo>
                    <a:pt x="233" y="223"/>
                    <a:pt x="239" y="222"/>
                    <a:pt x="237" y="225"/>
                  </a:cubicBezTo>
                  <a:cubicBezTo>
                    <a:pt x="254" y="264"/>
                    <a:pt x="253" y="276"/>
                    <a:pt x="260" y="288"/>
                  </a:cubicBezTo>
                  <a:cubicBezTo>
                    <a:pt x="264" y="326"/>
                    <a:pt x="267" y="331"/>
                    <a:pt x="267" y="335"/>
                  </a:cubicBezTo>
                  <a:cubicBezTo>
                    <a:pt x="272" y="407"/>
                    <a:pt x="275" y="411"/>
                    <a:pt x="272" y="414"/>
                  </a:cubicBezTo>
                  <a:cubicBezTo>
                    <a:pt x="276" y="454"/>
                    <a:pt x="267" y="456"/>
                    <a:pt x="271" y="460"/>
                  </a:cubicBezTo>
                  <a:cubicBezTo>
                    <a:pt x="270" y="503"/>
                    <a:pt x="264" y="509"/>
                    <a:pt x="266" y="517"/>
                  </a:cubicBezTo>
                  <a:cubicBezTo>
                    <a:pt x="257" y="543"/>
                    <a:pt x="265" y="548"/>
                    <a:pt x="260" y="551"/>
                  </a:cubicBezTo>
                  <a:cubicBezTo>
                    <a:pt x="259" y="593"/>
                    <a:pt x="259" y="601"/>
                    <a:pt x="258" y="608"/>
                  </a:cubicBezTo>
                  <a:cubicBezTo>
                    <a:pt x="259" y="636"/>
                    <a:pt x="262" y="640"/>
                    <a:pt x="259" y="643"/>
                  </a:cubicBezTo>
                  <a:cubicBezTo>
                    <a:pt x="249" y="634"/>
                    <a:pt x="251" y="618"/>
                    <a:pt x="247" y="600"/>
                  </a:cubicBezTo>
                  <a:cubicBezTo>
                    <a:pt x="240" y="541"/>
                    <a:pt x="241" y="533"/>
                    <a:pt x="241" y="524"/>
                  </a:cubicBezTo>
                  <a:cubicBezTo>
                    <a:pt x="248" y="492"/>
                    <a:pt x="240" y="482"/>
                    <a:pt x="246" y="475"/>
                  </a:cubicBezTo>
                  <a:cubicBezTo>
                    <a:pt x="244" y="453"/>
                    <a:pt x="250" y="452"/>
                    <a:pt x="246" y="448"/>
                  </a:cubicBezTo>
                  <a:cubicBezTo>
                    <a:pt x="247" y="407"/>
                    <a:pt x="254" y="404"/>
                    <a:pt x="251" y="399"/>
                  </a:cubicBezTo>
                  <a:cubicBezTo>
                    <a:pt x="254" y="383"/>
                    <a:pt x="250" y="378"/>
                    <a:pt x="252" y="374"/>
                  </a:cubicBezTo>
                  <a:cubicBezTo>
                    <a:pt x="251" y="314"/>
                    <a:pt x="248" y="306"/>
                    <a:pt x="251" y="298"/>
                  </a:cubicBezTo>
                  <a:cubicBezTo>
                    <a:pt x="240" y="257"/>
                    <a:pt x="233" y="260"/>
                    <a:pt x="238" y="264"/>
                  </a:cubicBezTo>
                  <a:cubicBezTo>
                    <a:pt x="247" y="313"/>
                    <a:pt x="244" y="319"/>
                    <a:pt x="248" y="327"/>
                  </a:cubicBezTo>
                  <a:cubicBezTo>
                    <a:pt x="248" y="356"/>
                    <a:pt x="242" y="359"/>
                    <a:pt x="245" y="364"/>
                  </a:cubicBezTo>
                  <a:cubicBezTo>
                    <a:pt x="241" y="405"/>
                    <a:pt x="239" y="409"/>
                    <a:pt x="242" y="414"/>
                  </a:cubicBezTo>
                  <a:cubicBezTo>
                    <a:pt x="239" y="435"/>
                    <a:pt x="240" y="438"/>
                    <a:pt x="240" y="440"/>
                  </a:cubicBezTo>
                  <a:cubicBezTo>
                    <a:pt x="236" y="486"/>
                    <a:pt x="234" y="494"/>
                    <a:pt x="234" y="503"/>
                  </a:cubicBezTo>
                  <a:cubicBezTo>
                    <a:pt x="231" y="524"/>
                    <a:pt x="232" y="526"/>
                    <a:pt x="231" y="529"/>
                  </a:cubicBezTo>
                  <a:cubicBezTo>
                    <a:pt x="230" y="471"/>
                    <a:pt x="222" y="464"/>
                    <a:pt x="227" y="459"/>
                  </a:cubicBezTo>
                  <a:cubicBezTo>
                    <a:pt x="228" y="431"/>
                    <a:pt x="222" y="427"/>
                    <a:pt x="226" y="425"/>
                  </a:cubicBezTo>
                  <a:cubicBezTo>
                    <a:pt x="227" y="372"/>
                    <a:pt x="228" y="367"/>
                    <a:pt x="225" y="362"/>
                  </a:cubicBezTo>
                  <a:cubicBezTo>
                    <a:pt x="226" y="313"/>
                    <a:pt x="223" y="308"/>
                    <a:pt x="225" y="303"/>
                  </a:cubicBezTo>
                  <a:cubicBezTo>
                    <a:pt x="215" y="226"/>
                    <a:pt x="202" y="221"/>
                    <a:pt x="208" y="219"/>
                  </a:cubicBezTo>
                  <a:cubicBezTo>
                    <a:pt x="202" y="192"/>
                    <a:pt x="193" y="187"/>
                    <a:pt x="197" y="184"/>
                  </a:cubicBezTo>
                  <a:cubicBezTo>
                    <a:pt x="159" y="111"/>
                    <a:pt x="161" y="108"/>
                    <a:pt x="158" y="104"/>
                  </a:cubicBezTo>
                  <a:cubicBezTo>
                    <a:pt x="162" y="120"/>
                    <a:pt x="165" y="126"/>
                    <a:pt x="165" y="132"/>
                  </a:cubicBezTo>
                  <a:cubicBezTo>
                    <a:pt x="195" y="203"/>
                    <a:pt x="200" y="209"/>
                    <a:pt x="199" y="214"/>
                  </a:cubicBezTo>
                  <a:cubicBezTo>
                    <a:pt x="212" y="270"/>
                    <a:pt x="215" y="275"/>
                    <a:pt x="215" y="281"/>
                  </a:cubicBezTo>
                  <a:cubicBezTo>
                    <a:pt x="212" y="317"/>
                    <a:pt x="220" y="324"/>
                    <a:pt x="217" y="330"/>
                  </a:cubicBezTo>
                  <a:cubicBezTo>
                    <a:pt x="219" y="372"/>
                    <a:pt x="217" y="383"/>
                    <a:pt x="215" y="393"/>
                  </a:cubicBezTo>
                  <a:cubicBezTo>
                    <a:pt x="221" y="422"/>
                    <a:pt x="210" y="424"/>
                    <a:pt x="216" y="429"/>
                  </a:cubicBezTo>
                  <a:cubicBezTo>
                    <a:pt x="216" y="474"/>
                    <a:pt x="220" y="483"/>
                    <a:pt x="217" y="491"/>
                  </a:cubicBezTo>
                  <a:cubicBezTo>
                    <a:pt x="226" y="548"/>
                    <a:pt x="218" y="555"/>
                    <a:pt x="224" y="564"/>
                  </a:cubicBezTo>
                  <a:cubicBezTo>
                    <a:pt x="214" y="556"/>
                    <a:pt x="221" y="553"/>
                    <a:pt x="218" y="549"/>
                  </a:cubicBezTo>
                  <a:cubicBezTo>
                    <a:pt x="213" y="498"/>
                    <a:pt x="206" y="488"/>
                    <a:pt x="209" y="480"/>
                  </a:cubicBezTo>
                  <a:cubicBezTo>
                    <a:pt x="200" y="416"/>
                    <a:pt x="200" y="407"/>
                    <a:pt x="200" y="399"/>
                  </a:cubicBezTo>
                  <a:cubicBezTo>
                    <a:pt x="200" y="341"/>
                    <a:pt x="197" y="337"/>
                    <a:pt x="198" y="333"/>
                  </a:cubicBezTo>
                  <a:cubicBezTo>
                    <a:pt x="199" y="312"/>
                    <a:pt x="203" y="310"/>
                    <a:pt x="198" y="306"/>
                  </a:cubicBezTo>
                  <a:cubicBezTo>
                    <a:pt x="198" y="275"/>
                    <a:pt x="194" y="269"/>
                    <a:pt x="195" y="265"/>
                  </a:cubicBezTo>
                  <a:cubicBezTo>
                    <a:pt x="175" y="191"/>
                    <a:pt x="172" y="186"/>
                    <a:pt x="170" y="181"/>
                  </a:cubicBezTo>
                  <a:cubicBezTo>
                    <a:pt x="122" y="111"/>
                    <a:pt x="132" y="117"/>
                    <a:pt x="134" y="122"/>
                  </a:cubicBezTo>
                  <a:cubicBezTo>
                    <a:pt x="153" y="151"/>
                    <a:pt x="153" y="155"/>
                    <a:pt x="155" y="160"/>
                  </a:cubicBezTo>
                  <a:cubicBezTo>
                    <a:pt x="182" y="243"/>
                    <a:pt x="187" y="248"/>
                    <a:pt x="187" y="252"/>
                  </a:cubicBezTo>
                  <a:cubicBezTo>
                    <a:pt x="190" y="282"/>
                    <a:pt x="193" y="287"/>
                    <a:pt x="190" y="291"/>
                  </a:cubicBezTo>
                  <a:cubicBezTo>
                    <a:pt x="194" y="347"/>
                    <a:pt x="192" y="351"/>
                    <a:pt x="190" y="355"/>
                  </a:cubicBezTo>
                  <a:cubicBezTo>
                    <a:pt x="191" y="394"/>
                    <a:pt x="194" y="397"/>
                    <a:pt x="192" y="399"/>
                  </a:cubicBezTo>
                  <a:cubicBezTo>
                    <a:pt x="193" y="428"/>
                    <a:pt x="194" y="436"/>
                    <a:pt x="195" y="445"/>
                  </a:cubicBezTo>
                  <a:cubicBezTo>
                    <a:pt x="197" y="504"/>
                    <a:pt x="204" y="514"/>
                    <a:pt x="202" y="522"/>
                  </a:cubicBezTo>
                  <a:cubicBezTo>
                    <a:pt x="195" y="496"/>
                    <a:pt x="192" y="492"/>
                    <a:pt x="191" y="488"/>
                  </a:cubicBezTo>
                  <a:cubicBezTo>
                    <a:pt x="182" y="442"/>
                    <a:pt x="186" y="437"/>
                    <a:pt x="185" y="430"/>
                  </a:cubicBezTo>
                  <a:cubicBezTo>
                    <a:pt x="186" y="370"/>
                    <a:pt x="181" y="363"/>
                    <a:pt x="183" y="357"/>
                  </a:cubicBezTo>
                  <a:cubicBezTo>
                    <a:pt x="182" y="325"/>
                    <a:pt x="175" y="321"/>
                    <a:pt x="177" y="318"/>
                  </a:cubicBezTo>
                  <a:cubicBezTo>
                    <a:pt x="173" y="294"/>
                    <a:pt x="175" y="288"/>
                    <a:pt x="172" y="281"/>
                  </a:cubicBezTo>
                  <a:cubicBezTo>
                    <a:pt x="170" y="250"/>
                    <a:pt x="163" y="245"/>
                    <a:pt x="166" y="243"/>
                  </a:cubicBezTo>
                  <a:cubicBezTo>
                    <a:pt x="117" y="146"/>
                    <a:pt x="115" y="136"/>
                    <a:pt x="110" y="138"/>
                  </a:cubicBezTo>
                  <a:cubicBezTo>
                    <a:pt x="158" y="251"/>
                    <a:pt x="166" y="268"/>
                    <a:pt x="163" y="283"/>
                  </a:cubicBezTo>
                  <a:cubicBezTo>
                    <a:pt x="170" y="315"/>
                    <a:pt x="167" y="323"/>
                    <a:pt x="173" y="332"/>
                  </a:cubicBezTo>
                  <a:cubicBezTo>
                    <a:pt x="172" y="391"/>
                    <a:pt x="174" y="397"/>
                    <a:pt x="174" y="404"/>
                  </a:cubicBezTo>
                  <a:cubicBezTo>
                    <a:pt x="174" y="419"/>
                    <a:pt x="175" y="423"/>
                    <a:pt x="172" y="421"/>
                  </a:cubicBezTo>
                  <a:cubicBezTo>
                    <a:pt x="157" y="335"/>
                    <a:pt x="157" y="325"/>
                    <a:pt x="156" y="322"/>
                  </a:cubicBezTo>
                  <a:cubicBezTo>
                    <a:pt x="154" y="304"/>
                    <a:pt x="152" y="301"/>
                    <a:pt x="152" y="298"/>
                  </a:cubicBezTo>
                  <a:cubicBezTo>
                    <a:pt x="121" y="215"/>
                    <a:pt x="124" y="220"/>
                    <a:pt x="126" y="224"/>
                  </a:cubicBezTo>
                  <a:cubicBezTo>
                    <a:pt x="142" y="278"/>
                    <a:pt x="141" y="294"/>
                    <a:pt x="149" y="312"/>
                  </a:cubicBezTo>
                  <a:cubicBezTo>
                    <a:pt x="152" y="360"/>
                    <a:pt x="149" y="372"/>
                    <a:pt x="155" y="385"/>
                  </a:cubicBezTo>
                  <a:cubicBezTo>
                    <a:pt x="164" y="425"/>
                    <a:pt x="163" y="427"/>
                    <a:pt x="166" y="430"/>
                  </a:cubicBezTo>
                  <a:cubicBezTo>
                    <a:pt x="166" y="449"/>
                    <a:pt x="160" y="441"/>
                    <a:pt x="155" y="433"/>
                  </a:cubicBezTo>
                  <a:cubicBezTo>
                    <a:pt x="52" y="216"/>
                    <a:pt x="51" y="203"/>
                    <a:pt x="42" y="189"/>
                  </a:cubicBezTo>
                  <a:cubicBezTo>
                    <a:pt x="33" y="158"/>
                    <a:pt x="33" y="148"/>
                    <a:pt x="29" y="151"/>
                  </a:cubicBezTo>
                  <a:cubicBezTo>
                    <a:pt x="101" y="327"/>
                    <a:pt x="104" y="346"/>
                    <a:pt x="123" y="370"/>
                  </a:cubicBezTo>
                  <a:cubicBezTo>
                    <a:pt x="135" y="395"/>
                    <a:pt x="130" y="397"/>
                    <a:pt x="134" y="400"/>
                  </a:cubicBezTo>
                  <a:cubicBezTo>
                    <a:pt x="148" y="437"/>
                    <a:pt x="157" y="443"/>
                    <a:pt x="154" y="447"/>
                  </a:cubicBezTo>
                  <a:cubicBezTo>
                    <a:pt x="151" y="451"/>
                    <a:pt x="156" y="444"/>
                    <a:pt x="151" y="447"/>
                  </a:cubicBezTo>
                  <a:cubicBezTo>
                    <a:pt x="132" y="420"/>
                    <a:pt x="125" y="405"/>
                    <a:pt x="116" y="394"/>
                  </a:cubicBezTo>
                  <a:cubicBezTo>
                    <a:pt x="47" y="271"/>
                    <a:pt x="45" y="264"/>
                    <a:pt x="39" y="256"/>
                  </a:cubicBezTo>
                  <a:cubicBezTo>
                    <a:pt x="23" y="217"/>
                    <a:pt x="19" y="203"/>
                    <a:pt x="8" y="187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13" y="212"/>
                    <a:pt x="18" y="217"/>
                    <a:pt x="17" y="221"/>
                  </a:cubicBezTo>
                  <a:cubicBezTo>
                    <a:pt x="38" y="262"/>
                    <a:pt x="42" y="277"/>
                    <a:pt x="49" y="292"/>
                  </a:cubicBezTo>
                  <a:cubicBezTo>
                    <a:pt x="88" y="361"/>
                    <a:pt x="84" y="375"/>
                    <a:pt x="89" y="371"/>
                  </a:cubicBezTo>
                  <a:cubicBezTo>
                    <a:pt x="157" y="471"/>
                    <a:pt x="164" y="481"/>
                    <a:pt x="172" y="491"/>
                  </a:cubicBezTo>
                  <a:cubicBezTo>
                    <a:pt x="187" y="517"/>
                    <a:pt x="186" y="518"/>
                    <a:pt x="186" y="518"/>
                  </a:cubicBezTo>
                  <a:cubicBezTo>
                    <a:pt x="198" y="535"/>
                    <a:pt x="201" y="544"/>
                    <a:pt x="199" y="552"/>
                  </a:cubicBezTo>
                  <a:cubicBezTo>
                    <a:pt x="156" y="486"/>
                    <a:pt x="141" y="472"/>
                    <a:pt x="130" y="459"/>
                  </a:cubicBezTo>
                  <a:cubicBezTo>
                    <a:pt x="110" y="430"/>
                    <a:pt x="107" y="427"/>
                    <a:pt x="105" y="423"/>
                  </a:cubicBezTo>
                  <a:cubicBezTo>
                    <a:pt x="50" y="348"/>
                    <a:pt x="55" y="346"/>
                    <a:pt x="50" y="342"/>
                  </a:cubicBezTo>
                  <a:cubicBezTo>
                    <a:pt x="3" y="267"/>
                    <a:pt x="5" y="258"/>
                    <a:pt x="0" y="254"/>
                  </a:cubicBezTo>
                  <a:cubicBezTo>
                    <a:pt x="11" y="297"/>
                    <a:pt x="19" y="301"/>
                    <a:pt x="20" y="304"/>
                  </a:cubicBezTo>
                  <a:cubicBezTo>
                    <a:pt x="37" y="330"/>
                    <a:pt x="35" y="333"/>
                    <a:pt x="38" y="337"/>
                  </a:cubicBezTo>
                  <a:cubicBezTo>
                    <a:pt x="94" y="423"/>
                    <a:pt x="98" y="426"/>
                    <a:pt x="101" y="429"/>
                  </a:cubicBezTo>
                  <a:cubicBezTo>
                    <a:pt x="129" y="469"/>
                    <a:pt x="132" y="472"/>
                    <a:pt x="134" y="475"/>
                  </a:cubicBezTo>
                  <a:cubicBezTo>
                    <a:pt x="155" y="502"/>
                    <a:pt x="157" y="504"/>
                    <a:pt x="159" y="507"/>
                  </a:cubicBezTo>
                  <a:cubicBezTo>
                    <a:pt x="167" y="526"/>
                    <a:pt x="176" y="523"/>
                    <a:pt x="172" y="528"/>
                  </a:cubicBezTo>
                  <a:cubicBezTo>
                    <a:pt x="127" y="476"/>
                    <a:pt x="107" y="458"/>
                    <a:pt x="85" y="432"/>
                  </a:cubicBezTo>
                  <a:cubicBezTo>
                    <a:pt x="42" y="373"/>
                    <a:pt x="30" y="364"/>
                    <a:pt x="27" y="355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26" y="363"/>
                    <a:pt x="25" y="368"/>
                    <a:pt x="32" y="373"/>
                  </a:cubicBezTo>
                  <a:cubicBezTo>
                    <a:pt x="69" y="424"/>
                    <a:pt x="79" y="434"/>
                    <a:pt x="89" y="450"/>
                  </a:cubicBezTo>
                  <a:cubicBezTo>
                    <a:pt x="187" y="565"/>
                    <a:pt x="194" y="574"/>
                    <a:pt x="200" y="583"/>
                  </a:cubicBezTo>
                  <a:cubicBezTo>
                    <a:pt x="195" y="580"/>
                    <a:pt x="178" y="573"/>
                    <a:pt x="164" y="552"/>
                  </a:cubicBezTo>
                  <a:cubicBezTo>
                    <a:pt x="130" y="519"/>
                    <a:pt x="122" y="508"/>
                    <a:pt x="114" y="500"/>
                  </a:cubicBezTo>
                  <a:cubicBezTo>
                    <a:pt x="18" y="376"/>
                    <a:pt x="19" y="374"/>
                    <a:pt x="16" y="374"/>
                  </a:cubicBezTo>
                  <a:cubicBezTo>
                    <a:pt x="7" y="360"/>
                    <a:pt x="5" y="354"/>
                    <a:pt x="0" y="347"/>
                  </a:cubicBezTo>
                  <a:cubicBezTo>
                    <a:pt x="0" y="358"/>
                    <a:pt x="0" y="358"/>
                    <a:pt x="0" y="359"/>
                  </a:cubicBezTo>
                  <a:cubicBezTo>
                    <a:pt x="16" y="378"/>
                    <a:pt x="13" y="388"/>
                    <a:pt x="20" y="387"/>
                  </a:cubicBezTo>
                  <a:cubicBezTo>
                    <a:pt x="147" y="544"/>
                    <a:pt x="149" y="552"/>
                    <a:pt x="153" y="555"/>
                  </a:cubicBezTo>
                  <a:cubicBezTo>
                    <a:pt x="205" y="609"/>
                    <a:pt x="209" y="614"/>
                    <a:pt x="213" y="620"/>
                  </a:cubicBezTo>
                  <a:cubicBezTo>
                    <a:pt x="248" y="673"/>
                    <a:pt x="250" y="678"/>
                    <a:pt x="249" y="682"/>
                  </a:cubicBezTo>
                  <a:cubicBezTo>
                    <a:pt x="215" y="648"/>
                    <a:pt x="211" y="642"/>
                    <a:pt x="207" y="642"/>
                  </a:cubicBezTo>
                  <a:cubicBezTo>
                    <a:pt x="173" y="607"/>
                    <a:pt x="159" y="599"/>
                    <a:pt x="145" y="585"/>
                  </a:cubicBezTo>
                  <a:cubicBezTo>
                    <a:pt x="89" y="539"/>
                    <a:pt x="87" y="528"/>
                    <a:pt x="82" y="530"/>
                  </a:cubicBezTo>
                  <a:cubicBezTo>
                    <a:pt x="10" y="445"/>
                    <a:pt x="5" y="438"/>
                    <a:pt x="0" y="430"/>
                  </a:cubicBezTo>
                  <a:cubicBezTo>
                    <a:pt x="7" y="448"/>
                    <a:pt x="10" y="450"/>
                    <a:pt x="12" y="455"/>
                  </a:cubicBezTo>
                  <a:cubicBezTo>
                    <a:pt x="63" y="516"/>
                    <a:pt x="68" y="529"/>
                    <a:pt x="76" y="532"/>
                  </a:cubicBezTo>
                  <a:cubicBezTo>
                    <a:pt x="109" y="563"/>
                    <a:pt x="112" y="569"/>
                    <a:pt x="116" y="574"/>
                  </a:cubicBezTo>
                  <a:cubicBezTo>
                    <a:pt x="151" y="606"/>
                    <a:pt x="166" y="613"/>
                    <a:pt x="180" y="630"/>
                  </a:cubicBezTo>
                  <a:cubicBezTo>
                    <a:pt x="239" y="683"/>
                    <a:pt x="241" y="686"/>
                    <a:pt x="243" y="689"/>
                  </a:cubicBezTo>
                  <a:cubicBezTo>
                    <a:pt x="155" y="616"/>
                    <a:pt x="134" y="603"/>
                    <a:pt x="114" y="586"/>
                  </a:cubicBezTo>
                  <a:cubicBezTo>
                    <a:pt x="37" y="519"/>
                    <a:pt x="35" y="503"/>
                    <a:pt x="30" y="506"/>
                  </a:cubicBezTo>
                  <a:cubicBezTo>
                    <a:pt x="76" y="567"/>
                    <a:pt x="91" y="576"/>
                    <a:pt x="105" y="592"/>
                  </a:cubicBezTo>
                  <a:cubicBezTo>
                    <a:pt x="129" y="611"/>
                    <a:pt x="137" y="616"/>
                    <a:pt x="145" y="622"/>
                  </a:cubicBezTo>
                  <a:cubicBezTo>
                    <a:pt x="163" y="636"/>
                    <a:pt x="167" y="641"/>
                    <a:pt x="165" y="643"/>
                  </a:cubicBezTo>
                  <a:cubicBezTo>
                    <a:pt x="119" y="612"/>
                    <a:pt x="116" y="612"/>
                    <a:pt x="114" y="612"/>
                  </a:cubicBezTo>
                  <a:cubicBezTo>
                    <a:pt x="88" y="593"/>
                    <a:pt x="82" y="591"/>
                    <a:pt x="77" y="587"/>
                  </a:cubicBezTo>
                  <a:cubicBezTo>
                    <a:pt x="13" y="544"/>
                    <a:pt x="7" y="538"/>
                    <a:pt x="0" y="533"/>
                  </a:cubicBezTo>
                  <a:cubicBezTo>
                    <a:pt x="17" y="555"/>
                    <a:pt x="24" y="560"/>
                    <a:pt x="31" y="567"/>
                  </a:cubicBezTo>
                  <a:cubicBezTo>
                    <a:pt x="78" y="600"/>
                    <a:pt x="82" y="597"/>
                    <a:pt x="86" y="603"/>
                  </a:cubicBezTo>
                  <a:cubicBezTo>
                    <a:pt x="126" y="627"/>
                    <a:pt x="133" y="631"/>
                    <a:pt x="141" y="636"/>
                  </a:cubicBezTo>
                  <a:cubicBezTo>
                    <a:pt x="168" y="656"/>
                    <a:pt x="171" y="658"/>
                    <a:pt x="173" y="658"/>
                  </a:cubicBezTo>
                  <a:cubicBezTo>
                    <a:pt x="213" y="686"/>
                    <a:pt x="215" y="691"/>
                    <a:pt x="217" y="694"/>
                  </a:cubicBezTo>
                  <a:cubicBezTo>
                    <a:pt x="241" y="718"/>
                    <a:pt x="246" y="717"/>
                    <a:pt x="251" y="723"/>
                  </a:cubicBezTo>
                  <a:cubicBezTo>
                    <a:pt x="272" y="754"/>
                    <a:pt x="281" y="753"/>
                    <a:pt x="277" y="759"/>
                  </a:cubicBezTo>
                  <a:cubicBezTo>
                    <a:pt x="250" y="738"/>
                    <a:pt x="248" y="731"/>
                    <a:pt x="245" y="733"/>
                  </a:cubicBezTo>
                  <a:cubicBezTo>
                    <a:pt x="215" y="709"/>
                    <a:pt x="205" y="703"/>
                    <a:pt x="195" y="696"/>
                  </a:cubicBezTo>
                  <a:cubicBezTo>
                    <a:pt x="156" y="670"/>
                    <a:pt x="145" y="670"/>
                    <a:pt x="135" y="661"/>
                  </a:cubicBezTo>
                  <a:cubicBezTo>
                    <a:pt x="98" y="642"/>
                    <a:pt x="87" y="639"/>
                    <a:pt x="78" y="630"/>
                  </a:cubicBezTo>
                  <a:cubicBezTo>
                    <a:pt x="44" y="608"/>
                    <a:pt x="39" y="604"/>
                    <a:pt x="35" y="599"/>
                  </a:cubicBezTo>
                  <a:cubicBezTo>
                    <a:pt x="64" y="632"/>
                    <a:pt x="77" y="634"/>
                    <a:pt x="88" y="647"/>
                  </a:cubicBezTo>
                  <a:cubicBezTo>
                    <a:pt x="113" y="663"/>
                    <a:pt x="120" y="661"/>
                    <a:pt x="126" y="668"/>
                  </a:cubicBezTo>
                  <a:cubicBezTo>
                    <a:pt x="179" y="700"/>
                    <a:pt x="192" y="704"/>
                    <a:pt x="205" y="714"/>
                  </a:cubicBezTo>
                  <a:cubicBezTo>
                    <a:pt x="252" y="749"/>
                    <a:pt x="256" y="748"/>
                    <a:pt x="259" y="752"/>
                  </a:cubicBezTo>
                  <a:cubicBezTo>
                    <a:pt x="309" y="812"/>
                    <a:pt x="313" y="815"/>
                    <a:pt x="311" y="817"/>
                  </a:cubicBezTo>
                  <a:cubicBezTo>
                    <a:pt x="287" y="793"/>
                    <a:pt x="281" y="789"/>
                    <a:pt x="275" y="782"/>
                  </a:cubicBezTo>
                  <a:cubicBezTo>
                    <a:pt x="238" y="756"/>
                    <a:pt x="233" y="745"/>
                    <a:pt x="226" y="744"/>
                  </a:cubicBezTo>
                  <a:cubicBezTo>
                    <a:pt x="179" y="713"/>
                    <a:pt x="167" y="709"/>
                    <a:pt x="155" y="701"/>
                  </a:cubicBezTo>
                  <a:cubicBezTo>
                    <a:pt x="130" y="689"/>
                    <a:pt x="124" y="688"/>
                    <a:pt x="118" y="682"/>
                  </a:cubicBezTo>
                  <a:cubicBezTo>
                    <a:pt x="87" y="673"/>
                    <a:pt x="85" y="666"/>
                    <a:pt x="81" y="668"/>
                  </a:cubicBezTo>
                  <a:cubicBezTo>
                    <a:pt x="6" y="628"/>
                    <a:pt x="4" y="626"/>
                    <a:pt x="0" y="626"/>
                  </a:cubicBezTo>
                  <a:cubicBezTo>
                    <a:pt x="2" y="634"/>
                    <a:pt x="4" y="634"/>
                    <a:pt x="5" y="633"/>
                  </a:cubicBezTo>
                  <a:cubicBezTo>
                    <a:pt x="34" y="652"/>
                    <a:pt x="37" y="657"/>
                    <a:pt x="41" y="656"/>
                  </a:cubicBezTo>
                  <a:cubicBezTo>
                    <a:pt x="82" y="671"/>
                    <a:pt x="86" y="684"/>
                    <a:pt x="93" y="681"/>
                  </a:cubicBezTo>
                  <a:cubicBezTo>
                    <a:pt x="148" y="714"/>
                    <a:pt x="153" y="704"/>
                    <a:pt x="155" y="711"/>
                  </a:cubicBezTo>
                  <a:cubicBezTo>
                    <a:pt x="188" y="727"/>
                    <a:pt x="193" y="733"/>
                    <a:pt x="199" y="736"/>
                  </a:cubicBezTo>
                  <a:cubicBezTo>
                    <a:pt x="227" y="758"/>
                    <a:pt x="231" y="754"/>
                    <a:pt x="233" y="760"/>
                  </a:cubicBezTo>
                  <a:cubicBezTo>
                    <a:pt x="290" y="813"/>
                    <a:pt x="296" y="820"/>
                    <a:pt x="302" y="824"/>
                  </a:cubicBezTo>
                  <a:cubicBezTo>
                    <a:pt x="314" y="839"/>
                    <a:pt x="311" y="840"/>
                    <a:pt x="308" y="836"/>
                  </a:cubicBezTo>
                  <a:cubicBezTo>
                    <a:pt x="294" y="829"/>
                    <a:pt x="288" y="817"/>
                    <a:pt x="281" y="817"/>
                  </a:cubicBezTo>
                  <a:cubicBezTo>
                    <a:pt x="229" y="777"/>
                    <a:pt x="227" y="773"/>
                    <a:pt x="223" y="773"/>
                  </a:cubicBezTo>
                  <a:cubicBezTo>
                    <a:pt x="175" y="741"/>
                    <a:pt x="167" y="743"/>
                    <a:pt x="160" y="734"/>
                  </a:cubicBezTo>
                  <a:cubicBezTo>
                    <a:pt x="133" y="722"/>
                    <a:pt x="125" y="722"/>
                    <a:pt x="118" y="716"/>
                  </a:cubicBezTo>
                  <a:cubicBezTo>
                    <a:pt x="83" y="708"/>
                    <a:pt x="81" y="695"/>
                    <a:pt x="75" y="701"/>
                  </a:cubicBezTo>
                  <a:cubicBezTo>
                    <a:pt x="102" y="718"/>
                    <a:pt x="105" y="719"/>
                    <a:pt x="108" y="721"/>
                  </a:cubicBezTo>
                  <a:cubicBezTo>
                    <a:pt x="162" y="747"/>
                    <a:pt x="164" y="749"/>
                    <a:pt x="168" y="748"/>
                  </a:cubicBezTo>
                  <a:cubicBezTo>
                    <a:pt x="198" y="770"/>
                    <a:pt x="205" y="770"/>
                    <a:pt x="210" y="774"/>
                  </a:cubicBezTo>
                  <a:cubicBezTo>
                    <a:pt x="297" y="836"/>
                    <a:pt x="302" y="842"/>
                    <a:pt x="307" y="846"/>
                  </a:cubicBezTo>
                  <a:cubicBezTo>
                    <a:pt x="324" y="865"/>
                    <a:pt x="312" y="860"/>
                    <a:pt x="303" y="847"/>
                  </a:cubicBezTo>
                  <a:cubicBezTo>
                    <a:pt x="244" y="813"/>
                    <a:pt x="238" y="807"/>
                    <a:pt x="232" y="801"/>
                  </a:cubicBezTo>
                  <a:cubicBezTo>
                    <a:pt x="172" y="765"/>
                    <a:pt x="165" y="768"/>
                    <a:pt x="159" y="759"/>
                  </a:cubicBezTo>
                  <a:cubicBezTo>
                    <a:pt x="124" y="742"/>
                    <a:pt x="119" y="747"/>
                    <a:pt x="115" y="742"/>
                  </a:cubicBezTo>
                  <a:cubicBezTo>
                    <a:pt x="80" y="724"/>
                    <a:pt x="77" y="723"/>
                    <a:pt x="75" y="720"/>
                  </a:cubicBezTo>
                  <a:cubicBezTo>
                    <a:pt x="43" y="707"/>
                    <a:pt x="39" y="696"/>
                    <a:pt x="34" y="699"/>
                  </a:cubicBezTo>
                  <a:cubicBezTo>
                    <a:pt x="17" y="698"/>
                    <a:pt x="31" y="699"/>
                    <a:pt x="42" y="711"/>
                  </a:cubicBezTo>
                  <a:cubicBezTo>
                    <a:pt x="73" y="726"/>
                    <a:pt x="76" y="731"/>
                    <a:pt x="80" y="730"/>
                  </a:cubicBezTo>
                  <a:cubicBezTo>
                    <a:pt x="143" y="758"/>
                    <a:pt x="148" y="769"/>
                    <a:pt x="155" y="768"/>
                  </a:cubicBezTo>
                  <a:cubicBezTo>
                    <a:pt x="195" y="790"/>
                    <a:pt x="198" y="792"/>
                    <a:pt x="201" y="791"/>
                  </a:cubicBezTo>
                  <a:cubicBezTo>
                    <a:pt x="241" y="822"/>
                    <a:pt x="254" y="823"/>
                    <a:pt x="266" y="833"/>
                  </a:cubicBezTo>
                  <a:cubicBezTo>
                    <a:pt x="321" y="881"/>
                    <a:pt x="327" y="880"/>
                    <a:pt x="332" y="885"/>
                  </a:cubicBezTo>
                  <a:cubicBezTo>
                    <a:pt x="358" y="919"/>
                    <a:pt x="348" y="917"/>
                    <a:pt x="340" y="904"/>
                  </a:cubicBezTo>
                  <a:cubicBezTo>
                    <a:pt x="310" y="881"/>
                    <a:pt x="307" y="882"/>
                    <a:pt x="305" y="877"/>
                  </a:cubicBezTo>
                  <a:cubicBezTo>
                    <a:pt x="278" y="859"/>
                    <a:pt x="271" y="855"/>
                    <a:pt x="263" y="852"/>
                  </a:cubicBezTo>
                  <a:cubicBezTo>
                    <a:pt x="217" y="825"/>
                    <a:pt x="212" y="819"/>
                    <a:pt x="208" y="816"/>
                  </a:cubicBezTo>
                  <a:cubicBezTo>
                    <a:pt x="170" y="802"/>
                    <a:pt x="169" y="799"/>
                    <a:pt x="167" y="799"/>
                  </a:cubicBezTo>
                  <a:cubicBezTo>
                    <a:pt x="126" y="782"/>
                    <a:pt x="119" y="775"/>
                    <a:pt x="110" y="776"/>
                  </a:cubicBezTo>
                  <a:cubicBezTo>
                    <a:pt x="70" y="760"/>
                    <a:pt x="67" y="754"/>
                    <a:pt x="62" y="754"/>
                  </a:cubicBezTo>
                  <a:cubicBezTo>
                    <a:pt x="18" y="739"/>
                    <a:pt x="25" y="738"/>
                    <a:pt x="31" y="744"/>
                  </a:cubicBezTo>
                  <a:cubicBezTo>
                    <a:pt x="75" y="767"/>
                    <a:pt x="81" y="772"/>
                    <a:pt x="88" y="772"/>
                  </a:cubicBezTo>
                  <a:cubicBezTo>
                    <a:pt x="132" y="793"/>
                    <a:pt x="139" y="794"/>
                    <a:pt x="145" y="799"/>
                  </a:cubicBezTo>
                  <a:cubicBezTo>
                    <a:pt x="158" y="805"/>
                    <a:pt x="163" y="802"/>
                    <a:pt x="166" y="806"/>
                  </a:cubicBezTo>
                  <a:cubicBezTo>
                    <a:pt x="217" y="829"/>
                    <a:pt x="228" y="842"/>
                    <a:pt x="241" y="848"/>
                  </a:cubicBezTo>
                  <a:cubicBezTo>
                    <a:pt x="293" y="879"/>
                    <a:pt x="304" y="894"/>
                    <a:pt x="317" y="898"/>
                  </a:cubicBezTo>
                  <a:cubicBezTo>
                    <a:pt x="372" y="946"/>
                    <a:pt x="386" y="963"/>
                    <a:pt x="400" y="976"/>
                  </a:cubicBezTo>
                  <a:cubicBezTo>
                    <a:pt x="392" y="979"/>
                    <a:pt x="371" y="960"/>
                    <a:pt x="349" y="943"/>
                  </a:cubicBezTo>
                  <a:cubicBezTo>
                    <a:pt x="329" y="924"/>
                    <a:pt x="322" y="926"/>
                    <a:pt x="317" y="917"/>
                  </a:cubicBezTo>
                  <a:cubicBezTo>
                    <a:pt x="278" y="892"/>
                    <a:pt x="274" y="883"/>
                    <a:pt x="269" y="882"/>
                  </a:cubicBezTo>
                  <a:cubicBezTo>
                    <a:pt x="213" y="844"/>
                    <a:pt x="206" y="850"/>
                    <a:pt x="202" y="841"/>
                  </a:cubicBezTo>
                  <a:cubicBezTo>
                    <a:pt x="179" y="829"/>
                    <a:pt x="173" y="827"/>
                    <a:pt x="167" y="823"/>
                  </a:cubicBezTo>
                  <a:cubicBezTo>
                    <a:pt x="145" y="809"/>
                    <a:pt x="140" y="807"/>
                    <a:pt x="135" y="803"/>
                  </a:cubicBezTo>
                  <a:cubicBezTo>
                    <a:pt x="94" y="787"/>
                    <a:pt x="88" y="786"/>
                    <a:pt x="82" y="782"/>
                  </a:cubicBezTo>
                  <a:cubicBezTo>
                    <a:pt x="18" y="768"/>
                    <a:pt x="25" y="763"/>
                    <a:pt x="31" y="770"/>
                  </a:cubicBezTo>
                  <a:cubicBezTo>
                    <a:pt x="72" y="789"/>
                    <a:pt x="76" y="784"/>
                    <a:pt x="78" y="788"/>
                  </a:cubicBezTo>
                  <a:cubicBezTo>
                    <a:pt x="101" y="793"/>
                    <a:pt x="103" y="801"/>
                    <a:pt x="107" y="799"/>
                  </a:cubicBezTo>
                  <a:cubicBezTo>
                    <a:pt x="130" y="808"/>
                    <a:pt x="135" y="815"/>
                    <a:pt x="142" y="817"/>
                  </a:cubicBezTo>
                  <a:cubicBezTo>
                    <a:pt x="170" y="836"/>
                    <a:pt x="179" y="838"/>
                    <a:pt x="187" y="844"/>
                  </a:cubicBezTo>
                  <a:cubicBezTo>
                    <a:pt x="233" y="870"/>
                    <a:pt x="251" y="880"/>
                    <a:pt x="268" y="893"/>
                  </a:cubicBezTo>
                  <a:cubicBezTo>
                    <a:pt x="303" y="920"/>
                    <a:pt x="313" y="923"/>
                    <a:pt x="321" y="933"/>
                  </a:cubicBezTo>
                  <a:cubicBezTo>
                    <a:pt x="355" y="961"/>
                    <a:pt x="358" y="960"/>
                    <a:pt x="359" y="965"/>
                  </a:cubicBezTo>
                  <a:cubicBezTo>
                    <a:pt x="330" y="953"/>
                    <a:pt x="328" y="946"/>
                    <a:pt x="325" y="946"/>
                  </a:cubicBezTo>
                  <a:cubicBezTo>
                    <a:pt x="294" y="928"/>
                    <a:pt x="291" y="926"/>
                    <a:pt x="288" y="928"/>
                  </a:cubicBezTo>
                  <a:cubicBezTo>
                    <a:pt x="253" y="905"/>
                    <a:pt x="246" y="907"/>
                    <a:pt x="240" y="902"/>
                  </a:cubicBezTo>
                  <a:cubicBezTo>
                    <a:pt x="196" y="874"/>
                    <a:pt x="189" y="878"/>
                    <a:pt x="183" y="871"/>
                  </a:cubicBezTo>
                  <a:cubicBezTo>
                    <a:pt x="151" y="863"/>
                    <a:pt x="149" y="853"/>
                    <a:pt x="145" y="855"/>
                  </a:cubicBezTo>
                  <a:cubicBezTo>
                    <a:pt x="101" y="836"/>
                    <a:pt x="95" y="830"/>
                    <a:pt x="89" y="825"/>
                  </a:cubicBezTo>
                  <a:cubicBezTo>
                    <a:pt x="75" y="820"/>
                    <a:pt x="78" y="824"/>
                    <a:pt x="81" y="829"/>
                  </a:cubicBezTo>
                  <a:cubicBezTo>
                    <a:pt x="125" y="851"/>
                    <a:pt x="134" y="857"/>
                    <a:pt x="143" y="859"/>
                  </a:cubicBezTo>
                  <a:cubicBezTo>
                    <a:pt x="177" y="878"/>
                    <a:pt x="186" y="880"/>
                    <a:pt x="195" y="884"/>
                  </a:cubicBezTo>
                  <a:cubicBezTo>
                    <a:pt x="207" y="892"/>
                    <a:pt x="211" y="897"/>
                    <a:pt x="218" y="897"/>
                  </a:cubicBezTo>
                  <a:cubicBezTo>
                    <a:pt x="249" y="916"/>
                    <a:pt x="257" y="920"/>
                    <a:pt x="265" y="922"/>
                  </a:cubicBezTo>
                  <a:cubicBezTo>
                    <a:pt x="296" y="944"/>
                    <a:pt x="307" y="946"/>
                    <a:pt x="317" y="954"/>
                  </a:cubicBezTo>
                  <a:cubicBezTo>
                    <a:pt x="372" y="983"/>
                    <a:pt x="377" y="991"/>
                    <a:pt x="383" y="991"/>
                  </a:cubicBezTo>
                  <a:cubicBezTo>
                    <a:pt x="407" y="1010"/>
                    <a:pt x="410" y="1011"/>
                    <a:pt x="412" y="1013"/>
                  </a:cubicBezTo>
                  <a:cubicBezTo>
                    <a:pt x="429" y="1029"/>
                    <a:pt x="432" y="1032"/>
                    <a:pt x="434" y="1035"/>
                  </a:cubicBezTo>
                  <a:cubicBezTo>
                    <a:pt x="391" y="1012"/>
                    <a:pt x="379" y="1003"/>
                    <a:pt x="366" y="1000"/>
                  </a:cubicBezTo>
                  <a:cubicBezTo>
                    <a:pt x="282" y="959"/>
                    <a:pt x="273" y="956"/>
                    <a:pt x="265" y="952"/>
                  </a:cubicBezTo>
                  <a:cubicBezTo>
                    <a:pt x="208" y="925"/>
                    <a:pt x="204" y="923"/>
                    <a:pt x="199" y="924"/>
                  </a:cubicBezTo>
                  <a:cubicBezTo>
                    <a:pt x="168" y="902"/>
                    <a:pt x="164" y="897"/>
                    <a:pt x="160" y="895"/>
                  </a:cubicBezTo>
                  <a:cubicBezTo>
                    <a:pt x="119" y="863"/>
                    <a:pt x="114" y="861"/>
                    <a:pt x="110" y="856"/>
                  </a:cubicBezTo>
                  <a:cubicBezTo>
                    <a:pt x="97" y="853"/>
                    <a:pt x="111" y="861"/>
                    <a:pt x="124" y="875"/>
                  </a:cubicBezTo>
                  <a:cubicBezTo>
                    <a:pt x="187" y="933"/>
                    <a:pt x="199" y="943"/>
                    <a:pt x="211" y="952"/>
                  </a:cubicBezTo>
                  <a:cubicBezTo>
                    <a:pt x="237" y="972"/>
                    <a:pt x="244" y="976"/>
                    <a:pt x="251" y="978"/>
                  </a:cubicBezTo>
                  <a:cubicBezTo>
                    <a:pt x="355" y="1037"/>
                    <a:pt x="362" y="1036"/>
                    <a:pt x="369" y="1041"/>
                  </a:cubicBezTo>
                  <a:cubicBezTo>
                    <a:pt x="396" y="1053"/>
                    <a:pt x="402" y="1057"/>
                    <a:pt x="410" y="1057"/>
                  </a:cubicBezTo>
                  <a:cubicBezTo>
                    <a:pt x="443" y="1078"/>
                    <a:pt x="446" y="1080"/>
                    <a:pt x="450" y="1080"/>
                  </a:cubicBezTo>
                  <a:cubicBezTo>
                    <a:pt x="498" y="1117"/>
                    <a:pt x="507" y="1122"/>
                    <a:pt x="503" y="1125"/>
                  </a:cubicBezTo>
                  <a:cubicBezTo>
                    <a:pt x="426" y="1084"/>
                    <a:pt x="415" y="1078"/>
                    <a:pt x="403" y="1075"/>
                  </a:cubicBezTo>
                  <a:cubicBezTo>
                    <a:pt x="382" y="1065"/>
                    <a:pt x="376" y="1061"/>
                    <a:pt x="370" y="1062"/>
                  </a:cubicBezTo>
                  <a:cubicBezTo>
                    <a:pt x="331" y="1045"/>
                    <a:pt x="325" y="1046"/>
                    <a:pt x="320" y="1041"/>
                  </a:cubicBezTo>
                  <a:cubicBezTo>
                    <a:pt x="300" y="1035"/>
                    <a:pt x="297" y="1034"/>
                    <a:pt x="295" y="1035"/>
                  </a:cubicBezTo>
                  <a:cubicBezTo>
                    <a:pt x="257" y="1018"/>
                    <a:pt x="244" y="1017"/>
                    <a:pt x="232" y="1015"/>
                  </a:cubicBezTo>
                  <a:cubicBezTo>
                    <a:pt x="276" y="1032"/>
                    <a:pt x="287" y="1038"/>
                    <a:pt x="298" y="1040"/>
                  </a:cubicBezTo>
                  <a:cubicBezTo>
                    <a:pt x="343" y="1060"/>
                    <a:pt x="355" y="1062"/>
                    <a:pt x="366" y="1067"/>
                  </a:cubicBezTo>
                  <a:cubicBezTo>
                    <a:pt x="421" y="1094"/>
                    <a:pt x="428" y="1089"/>
                    <a:pt x="433" y="1097"/>
                  </a:cubicBezTo>
                  <a:cubicBezTo>
                    <a:pt x="477" y="1120"/>
                    <a:pt x="488" y="1124"/>
                    <a:pt x="499" y="1130"/>
                  </a:cubicBezTo>
                  <a:cubicBezTo>
                    <a:pt x="530" y="1153"/>
                    <a:pt x="538" y="1158"/>
                    <a:pt x="534" y="1161"/>
                  </a:cubicBezTo>
                  <a:cubicBezTo>
                    <a:pt x="497" y="1142"/>
                    <a:pt x="495" y="1135"/>
                    <a:pt x="492" y="1135"/>
                  </a:cubicBezTo>
                  <a:cubicBezTo>
                    <a:pt x="453" y="1119"/>
                    <a:pt x="442" y="1110"/>
                    <a:pt x="430" y="1105"/>
                  </a:cubicBezTo>
                  <a:cubicBezTo>
                    <a:pt x="399" y="1091"/>
                    <a:pt x="395" y="1089"/>
                    <a:pt x="392" y="1089"/>
                  </a:cubicBezTo>
                  <a:cubicBezTo>
                    <a:pt x="366" y="1080"/>
                    <a:pt x="361" y="1073"/>
                    <a:pt x="354" y="1073"/>
                  </a:cubicBezTo>
                  <a:cubicBezTo>
                    <a:pt x="272" y="1038"/>
                    <a:pt x="264" y="1045"/>
                    <a:pt x="258" y="1037"/>
                  </a:cubicBezTo>
                  <a:cubicBezTo>
                    <a:pt x="228" y="1020"/>
                    <a:pt x="224" y="1018"/>
                    <a:pt x="221" y="1018"/>
                  </a:cubicBezTo>
                  <a:cubicBezTo>
                    <a:pt x="190" y="1001"/>
                    <a:pt x="188" y="991"/>
                    <a:pt x="184" y="993"/>
                  </a:cubicBezTo>
                  <a:cubicBezTo>
                    <a:pt x="154" y="965"/>
                    <a:pt x="150" y="962"/>
                    <a:pt x="146" y="962"/>
                  </a:cubicBezTo>
                  <a:cubicBezTo>
                    <a:pt x="188" y="1003"/>
                    <a:pt x="191" y="1002"/>
                    <a:pt x="193" y="1006"/>
                  </a:cubicBezTo>
                  <a:cubicBezTo>
                    <a:pt x="231" y="1027"/>
                    <a:pt x="233" y="1033"/>
                    <a:pt x="236" y="1031"/>
                  </a:cubicBezTo>
                  <a:cubicBezTo>
                    <a:pt x="256" y="1046"/>
                    <a:pt x="258" y="1053"/>
                    <a:pt x="261" y="1051"/>
                  </a:cubicBezTo>
                  <a:cubicBezTo>
                    <a:pt x="284" y="1067"/>
                    <a:pt x="286" y="1072"/>
                    <a:pt x="288" y="1075"/>
                  </a:cubicBezTo>
                  <a:cubicBezTo>
                    <a:pt x="317" y="1095"/>
                    <a:pt x="323" y="1099"/>
                    <a:pt x="330" y="1104"/>
                  </a:cubicBezTo>
                  <a:cubicBezTo>
                    <a:pt x="350" y="1113"/>
                    <a:pt x="352" y="1114"/>
                    <a:pt x="355" y="1115"/>
                  </a:cubicBezTo>
                  <a:cubicBezTo>
                    <a:pt x="387" y="1132"/>
                    <a:pt x="392" y="1132"/>
                    <a:pt x="396" y="1137"/>
                  </a:cubicBezTo>
                  <a:cubicBezTo>
                    <a:pt x="442" y="1160"/>
                    <a:pt x="445" y="1159"/>
                    <a:pt x="447" y="1162"/>
                  </a:cubicBezTo>
                  <a:cubicBezTo>
                    <a:pt x="495" y="1178"/>
                    <a:pt x="504" y="1188"/>
                    <a:pt x="514" y="1189"/>
                  </a:cubicBezTo>
                  <a:cubicBezTo>
                    <a:pt x="545" y="1207"/>
                    <a:pt x="548" y="1205"/>
                    <a:pt x="550" y="1206"/>
                  </a:cubicBezTo>
                  <a:cubicBezTo>
                    <a:pt x="576" y="1222"/>
                    <a:pt x="581" y="1223"/>
                    <a:pt x="586" y="1229"/>
                  </a:cubicBezTo>
                  <a:cubicBezTo>
                    <a:pt x="606" y="1238"/>
                    <a:pt x="610" y="1248"/>
                    <a:pt x="615" y="1248"/>
                  </a:cubicBezTo>
                  <a:cubicBezTo>
                    <a:pt x="617" y="1257"/>
                    <a:pt x="606" y="1255"/>
                    <a:pt x="597" y="1245"/>
                  </a:cubicBezTo>
                  <a:cubicBezTo>
                    <a:pt x="545" y="1221"/>
                    <a:pt x="540" y="1217"/>
                    <a:pt x="534" y="1218"/>
                  </a:cubicBezTo>
                  <a:cubicBezTo>
                    <a:pt x="485" y="1200"/>
                    <a:pt x="482" y="1196"/>
                    <a:pt x="479" y="1193"/>
                  </a:cubicBezTo>
                  <a:cubicBezTo>
                    <a:pt x="454" y="1186"/>
                    <a:pt x="450" y="1184"/>
                    <a:pt x="446" y="1184"/>
                  </a:cubicBezTo>
                  <a:cubicBezTo>
                    <a:pt x="389" y="1155"/>
                    <a:pt x="374" y="1155"/>
                    <a:pt x="361" y="1140"/>
                  </a:cubicBezTo>
                  <a:cubicBezTo>
                    <a:pt x="332" y="1126"/>
                    <a:pt x="326" y="1117"/>
                    <a:pt x="318" y="1117"/>
                  </a:cubicBezTo>
                  <a:cubicBezTo>
                    <a:pt x="296" y="1099"/>
                    <a:pt x="291" y="1096"/>
                    <a:pt x="284" y="1096"/>
                  </a:cubicBezTo>
                  <a:cubicBezTo>
                    <a:pt x="297" y="1108"/>
                    <a:pt x="302" y="1107"/>
                    <a:pt x="305" y="1110"/>
                  </a:cubicBezTo>
                  <a:cubicBezTo>
                    <a:pt x="326" y="1125"/>
                    <a:pt x="329" y="1128"/>
                    <a:pt x="333" y="1134"/>
                  </a:cubicBezTo>
                  <a:cubicBezTo>
                    <a:pt x="387" y="1166"/>
                    <a:pt x="394" y="1176"/>
                    <a:pt x="401" y="1181"/>
                  </a:cubicBezTo>
                  <a:cubicBezTo>
                    <a:pt x="430" y="1196"/>
                    <a:pt x="433" y="1199"/>
                    <a:pt x="437" y="1204"/>
                  </a:cubicBezTo>
                  <a:cubicBezTo>
                    <a:pt x="480" y="1225"/>
                    <a:pt x="488" y="1230"/>
                    <a:pt x="496" y="1231"/>
                  </a:cubicBezTo>
                  <a:cubicBezTo>
                    <a:pt x="512" y="1244"/>
                    <a:pt x="515" y="1239"/>
                    <a:pt x="516" y="1244"/>
                  </a:cubicBezTo>
                  <a:cubicBezTo>
                    <a:pt x="550" y="1257"/>
                    <a:pt x="553" y="1259"/>
                    <a:pt x="557" y="1260"/>
                  </a:cubicBezTo>
                  <a:cubicBezTo>
                    <a:pt x="595" y="1278"/>
                    <a:pt x="602" y="1276"/>
                    <a:pt x="608" y="1283"/>
                  </a:cubicBezTo>
                  <a:cubicBezTo>
                    <a:pt x="633" y="1289"/>
                    <a:pt x="638" y="1292"/>
                    <a:pt x="642" y="1290"/>
                  </a:cubicBezTo>
                  <a:cubicBezTo>
                    <a:pt x="671" y="1306"/>
                    <a:pt x="673" y="1306"/>
                    <a:pt x="672" y="1309"/>
                  </a:cubicBezTo>
                  <a:cubicBezTo>
                    <a:pt x="688" y="1331"/>
                    <a:pt x="675" y="1322"/>
                    <a:pt x="660" y="1323"/>
                  </a:cubicBezTo>
                  <a:cubicBezTo>
                    <a:pt x="632" y="1317"/>
                    <a:pt x="625" y="1308"/>
                    <a:pt x="617" y="1311"/>
                  </a:cubicBezTo>
                  <a:cubicBezTo>
                    <a:pt x="588" y="1307"/>
                    <a:pt x="582" y="1296"/>
                    <a:pt x="574" y="1299"/>
                  </a:cubicBezTo>
                  <a:cubicBezTo>
                    <a:pt x="545" y="1291"/>
                    <a:pt x="539" y="1284"/>
                    <a:pt x="531" y="1284"/>
                  </a:cubicBezTo>
                  <a:cubicBezTo>
                    <a:pt x="518" y="1276"/>
                    <a:pt x="514" y="1277"/>
                    <a:pt x="511" y="1275"/>
                  </a:cubicBezTo>
                  <a:cubicBezTo>
                    <a:pt x="466" y="1250"/>
                    <a:pt x="462" y="1253"/>
                    <a:pt x="459" y="1247"/>
                  </a:cubicBezTo>
                  <a:cubicBezTo>
                    <a:pt x="425" y="1226"/>
                    <a:pt x="420" y="1229"/>
                    <a:pt x="418" y="1223"/>
                  </a:cubicBezTo>
                  <a:cubicBezTo>
                    <a:pt x="384" y="1200"/>
                    <a:pt x="381" y="1195"/>
                    <a:pt x="377" y="1196"/>
                  </a:cubicBezTo>
                  <a:cubicBezTo>
                    <a:pt x="435" y="1244"/>
                    <a:pt x="446" y="1249"/>
                    <a:pt x="456" y="1258"/>
                  </a:cubicBezTo>
                  <a:cubicBezTo>
                    <a:pt x="492" y="1278"/>
                    <a:pt x="498" y="1276"/>
                    <a:pt x="504" y="1280"/>
                  </a:cubicBezTo>
                  <a:cubicBezTo>
                    <a:pt x="525" y="1289"/>
                    <a:pt x="530" y="1291"/>
                    <a:pt x="536" y="1294"/>
                  </a:cubicBezTo>
                  <a:cubicBezTo>
                    <a:pt x="557" y="1301"/>
                    <a:pt x="562" y="1305"/>
                    <a:pt x="568" y="1306"/>
                  </a:cubicBezTo>
                  <a:cubicBezTo>
                    <a:pt x="590" y="1309"/>
                    <a:pt x="595" y="1319"/>
                    <a:pt x="601" y="1315"/>
                  </a:cubicBezTo>
                  <a:cubicBezTo>
                    <a:pt x="677" y="1338"/>
                    <a:pt x="682" y="1337"/>
                    <a:pt x="686" y="1337"/>
                  </a:cubicBezTo>
                  <a:cubicBezTo>
                    <a:pt x="717" y="1352"/>
                    <a:pt x="722" y="1353"/>
                    <a:pt x="726" y="1359"/>
                  </a:cubicBezTo>
                  <a:cubicBezTo>
                    <a:pt x="698" y="1354"/>
                    <a:pt x="691" y="1350"/>
                    <a:pt x="684" y="1349"/>
                  </a:cubicBezTo>
                  <a:cubicBezTo>
                    <a:pt x="670" y="1348"/>
                    <a:pt x="667" y="1343"/>
                    <a:pt x="663" y="1345"/>
                  </a:cubicBezTo>
                  <a:cubicBezTo>
                    <a:pt x="627" y="1341"/>
                    <a:pt x="624" y="1336"/>
                    <a:pt x="620" y="1338"/>
                  </a:cubicBezTo>
                  <a:cubicBezTo>
                    <a:pt x="560" y="1320"/>
                    <a:pt x="556" y="1320"/>
                    <a:pt x="553" y="1319"/>
                  </a:cubicBezTo>
                  <a:cubicBezTo>
                    <a:pt x="518" y="1303"/>
                    <a:pt x="512" y="1300"/>
                    <a:pt x="505" y="1300"/>
                  </a:cubicBezTo>
                  <a:cubicBezTo>
                    <a:pt x="488" y="1293"/>
                    <a:pt x="487" y="1289"/>
                    <a:pt x="485" y="1290"/>
                  </a:cubicBezTo>
                  <a:cubicBezTo>
                    <a:pt x="521" y="1315"/>
                    <a:pt x="524" y="1319"/>
                    <a:pt x="528" y="1318"/>
                  </a:cubicBezTo>
                  <a:cubicBezTo>
                    <a:pt x="566" y="1335"/>
                    <a:pt x="569" y="1341"/>
                    <a:pt x="572" y="1346"/>
                  </a:cubicBezTo>
                  <a:cubicBezTo>
                    <a:pt x="604" y="1356"/>
                    <a:pt x="608" y="1362"/>
                    <a:pt x="611" y="1366"/>
                  </a:cubicBezTo>
                  <a:cubicBezTo>
                    <a:pt x="652" y="1386"/>
                    <a:pt x="660" y="1398"/>
                    <a:pt x="669" y="1400"/>
                  </a:cubicBezTo>
                  <a:cubicBezTo>
                    <a:pt x="717" y="1420"/>
                    <a:pt x="721" y="1423"/>
                    <a:pt x="726" y="1423"/>
                  </a:cubicBezTo>
                  <a:cubicBezTo>
                    <a:pt x="789" y="1445"/>
                    <a:pt x="794" y="1444"/>
                    <a:pt x="799" y="1446"/>
                  </a:cubicBezTo>
                  <a:cubicBezTo>
                    <a:pt x="834" y="1455"/>
                    <a:pt x="839" y="1460"/>
                    <a:pt x="844" y="1460"/>
                  </a:cubicBezTo>
                  <a:cubicBezTo>
                    <a:pt x="868" y="1469"/>
                    <a:pt x="872" y="1468"/>
                    <a:pt x="870" y="1471"/>
                  </a:cubicBezTo>
                  <a:cubicBezTo>
                    <a:pt x="799" y="1494"/>
                    <a:pt x="796" y="1495"/>
                    <a:pt x="792" y="1497"/>
                  </a:cubicBezTo>
                  <a:cubicBezTo>
                    <a:pt x="807" y="1500"/>
                    <a:pt x="814" y="1498"/>
                    <a:pt x="821" y="1492"/>
                  </a:cubicBezTo>
                  <a:cubicBezTo>
                    <a:pt x="853" y="1487"/>
                    <a:pt x="846" y="1492"/>
                    <a:pt x="840" y="1492"/>
                  </a:cubicBezTo>
                  <a:cubicBezTo>
                    <a:pt x="845" y="1498"/>
                    <a:pt x="850" y="1500"/>
                    <a:pt x="857" y="1494"/>
                  </a:cubicBezTo>
                  <a:cubicBezTo>
                    <a:pt x="896" y="1495"/>
                    <a:pt x="902" y="1495"/>
                    <a:pt x="906" y="1499"/>
                  </a:cubicBezTo>
                  <a:cubicBezTo>
                    <a:pt x="937" y="1499"/>
                    <a:pt x="939" y="1509"/>
                    <a:pt x="944" y="1507"/>
                  </a:cubicBezTo>
                  <a:cubicBezTo>
                    <a:pt x="979" y="1513"/>
                    <a:pt x="980" y="1525"/>
                    <a:pt x="984" y="1518"/>
                  </a:cubicBezTo>
                  <a:close/>
                  <a:moveTo>
                    <a:pt x="194" y="560"/>
                  </a:moveTo>
                  <a:cubicBezTo>
                    <a:pt x="193" y="556"/>
                    <a:pt x="197" y="560"/>
                    <a:pt x="199" y="563"/>
                  </a:cubicBezTo>
                  <a:cubicBezTo>
                    <a:pt x="200" y="567"/>
                    <a:pt x="196" y="563"/>
                    <a:pt x="194" y="560"/>
                  </a:cubicBezTo>
                  <a:close/>
                  <a:moveTo>
                    <a:pt x="272" y="655"/>
                  </a:moveTo>
                  <a:cubicBezTo>
                    <a:pt x="271" y="660"/>
                    <a:pt x="274" y="665"/>
                    <a:pt x="273" y="670"/>
                  </a:cubicBezTo>
                  <a:cubicBezTo>
                    <a:pt x="266" y="671"/>
                    <a:pt x="272" y="661"/>
                    <a:pt x="269" y="657"/>
                  </a:cubicBezTo>
                  <a:cubicBezTo>
                    <a:pt x="270" y="652"/>
                    <a:pt x="269" y="647"/>
                    <a:pt x="268" y="641"/>
                  </a:cubicBezTo>
                  <a:cubicBezTo>
                    <a:pt x="275" y="641"/>
                    <a:pt x="269" y="651"/>
                    <a:pt x="272" y="655"/>
                  </a:cubicBezTo>
                  <a:close/>
                  <a:moveTo>
                    <a:pt x="268" y="727"/>
                  </a:moveTo>
                  <a:cubicBezTo>
                    <a:pt x="276" y="724"/>
                    <a:pt x="273" y="733"/>
                    <a:pt x="279" y="738"/>
                  </a:cubicBezTo>
                  <a:cubicBezTo>
                    <a:pt x="274" y="741"/>
                    <a:pt x="272" y="730"/>
                    <a:pt x="268" y="727"/>
                  </a:cubicBezTo>
                  <a:close/>
                  <a:moveTo>
                    <a:pt x="290" y="751"/>
                  </a:moveTo>
                  <a:cubicBezTo>
                    <a:pt x="298" y="753"/>
                    <a:pt x="300" y="766"/>
                    <a:pt x="303" y="772"/>
                  </a:cubicBezTo>
                  <a:cubicBezTo>
                    <a:pt x="296" y="771"/>
                    <a:pt x="298" y="758"/>
                    <a:pt x="290" y="751"/>
                  </a:cubicBezTo>
                  <a:close/>
                  <a:moveTo>
                    <a:pt x="308" y="784"/>
                  </a:moveTo>
                  <a:cubicBezTo>
                    <a:pt x="319" y="781"/>
                    <a:pt x="311" y="795"/>
                    <a:pt x="318" y="801"/>
                  </a:cubicBezTo>
                  <a:cubicBezTo>
                    <a:pt x="308" y="801"/>
                    <a:pt x="317" y="790"/>
                    <a:pt x="308" y="784"/>
                  </a:cubicBezTo>
                  <a:close/>
                  <a:moveTo>
                    <a:pt x="335" y="731"/>
                  </a:moveTo>
                  <a:cubicBezTo>
                    <a:pt x="331" y="739"/>
                    <a:pt x="333" y="748"/>
                    <a:pt x="329" y="756"/>
                  </a:cubicBezTo>
                  <a:cubicBezTo>
                    <a:pt x="331" y="839"/>
                    <a:pt x="330" y="829"/>
                    <a:pt x="331" y="827"/>
                  </a:cubicBezTo>
                  <a:cubicBezTo>
                    <a:pt x="322" y="788"/>
                    <a:pt x="320" y="778"/>
                    <a:pt x="322" y="769"/>
                  </a:cubicBezTo>
                  <a:cubicBezTo>
                    <a:pt x="318" y="724"/>
                    <a:pt x="317" y="720"/>
                    <a:pt x="317" y="717"/>
                  </a:cubicBezTo>
                  <a:cubicBezTo>
                    <a:pt x="318" y="666"/>
                    <a:pt x="315" y="662"/>
                    <a:pt x="318" y="659"/>
                  </a:cubicBezTo>
                  <a:cubicBezTo>
                    <a:pt x="321" y="617"/>
                    <a:pt x="325" y="610"/>
                    <a:pt x="326" y="603"/>
                  </a:cubicBezTo>
                  <a:cubicBezTo>
                    <a:pt x="329" y="554"/>
                    <a:pt x="337" y="551"/>
                    <a:pt x="334" y="546"/>
                  </a:cubicBezTo>
                  <a:cubicBezTo>
                    <a:pt x="340" y="528"/>
                    <a:pt x="337" y="525"/>
                    <a:pt x="340" y="524"/>
                  </a:cubicBezTo>
                  <a:cubicBezTo>
                    <a:pt x="358" y="455"/>
                    <a:pt x="361" y="441"/>
                    <a:pt x="367" y="427"/>
                  </a:cubicBezTo>
                  <a:cubicBezTo>
                    <a:pt x="372" y="400"/>
                    <a:pt x="369" y="396"/>
                    <a:pt x="372" y="393"/>
                  </a:cubicBezTo>
                  <a:cubicBezTo>
                    <a:pt x="373" y="371"/>
                    <a:pt x="375" y="370"/>
                    <a:pt x="377" y="374"/>
                  </a:cubicBezTo>
                  <a:cubicBezTo>
                    <a:pt x="377" y="403"/>
                    <a:pt x="376" y="410"/>
                    <a:pt x="376" y="417"/>
                  </a:cubicBezTo>
                  <a:cubicBezTo>
                    <a:pt x="376" y="432"/>
                    <a:pt x="379" y="436"/>
                    <a:pt x="376" y="439"/>
                  </a:cubicBezTo>
                  <a:cubicBezTo>
                    <a:pt x="374" y="475"/>
                    <a:pt x="370" y="478"/>
                    <a:pt x="372" y="482"/>
                  </a:cubicBezTo>
                  <a:cubicBezTo>
                    <a:pt x="363" y="531"/>
                    <a:pt x="358" y="537"/>
                    <a:pt x="363" y="545"/>
                  </a:cubicBezTo>
                  <a:cubicBezTo>
                    <a:pt x="349" y="586"/>
                    <a:pt x="354" y="590"/>
                    <a:pt x="351" y="593"/>
                  </a:cubicBezTo>
                  <a:cubicBezTo>
                    <a:pt x="346" y="626"/>
                    <a:pt x="344" y="633"/>
                    <a:pt x="342" y="640"/>
                  </a:cubicBezTo>
                  <a:cubicBezTo>
                    <a:pt x="338" y="668"/>
                    <a:pt x="336" y="675"/>
                    <a:pt x="335" y="682"/>
                  </a:cubicBezTo>
                  <a:close/>
                  <a:moveTo>
                    <a:pt x="377" y="918"/>
                  </a:moveTo>
                  <a:cubicBezTo>
                    <a:pt x="384" y="917"/>
                    <a:pt x="377" y="927"/>
                    <a:pt x="384" y="931"/>
                  </a:cubicBezTo>
                  <a:cubicBezTo>
                    <a:pt x="377" y="932"/>
                    <a:pt x="376" y="921"/>
                    <a:pt x="377" y="918"/>
                  </a:cubicBezTo>
                  <a:close/>
                  <a:moveTo>
                    <a:pt x="383" y="897"/>
                  </a:moveTo>
                  <a:cubicBezTo>
                    <a:pt x="382" y="892"/>
                    <a:pt x="387" y="897"/>
                    <a:pt x="385" y="899"/>
                  </a:cubicBezTo>
                  <a:cubicBezTo>
                    <a:pt x="387" y="902"/>
                    <a:pt x="385" y="904"/>
                    <a:pt x="388" y="907"/>
                  </a:cubicBezTo>
                  <a:cubicBezTo>
                    <a:pt x="387" y="914"/>
                    <a:pt x="383" y="899"/>
                    <a:pt x="383" y="897"/>
                  </a:cubicBezTo>
                  <a:close/>
                  <a:moveTo>
                    <a:pt x="454" y="1071"/>
                  </a:moveTo>
                  <a:cubicBezTo>
                    <a:pt x="452" y="1070"/>
                    <a:pt x="449" y="1072"/>
                    <a:pt x="447" y="1068"/>
                  </a:cubicBezTo>
                  <a:cubicBezTo>
                    <a:pt x="405" y="1048"/>
                    <a:pt x="400" y="1045"/>
                    <a:pt x="395" y="1044"/>
                  </a:cubicBezTo>
                  <a:cubicBezTo>
                    <a:pt x="344" y="1022"/>
                    <a:pt x="338" y="1021"/>
                    <a:pt x="333" y="1018"/>
                  </a:cubicBezTo>
                  <a:cubicBezTo>
                    <a:pt x="314" y="1012"/>
                    <a:pt x="310" y="1001"/>
                    <a:pt x="304" y="1004"/>
                  </a:cubicBezTo>
                  <a:cubicBezTo>
                    <a:pt x="227" y="958"/>
                    <a:pt x="222" y="952"/>
                    <a:pt x="217" y="949"/>
                  </a:cubicBezTo>
                  <a:cubicBezTo>
                    <a:pt x="187" y="918"/>
                    <a:pt x="197" y="935"/>
                    <a:pt x="210" y="935"/>
                  </a:cubicBezTo>
                  <a:cubicBezTo>
                    <a:pt x="249" y="953"/>
                    <a:pt x="254" y="958"/>
                    <a:pt x="260" y="960"/>
                  </a:cubicBezTo>
                  <a:cubicBezTo>
                    <a:pt x="301" y="977"/>
                    <a:pt x="306" y="982"/>
                    <a:pt x="311" y="983"/>
                  </a:cubicBezTo>
                  <a:cubicBezTo>
                    <a:pt x="357" y="1005"/>
                    <a:pt x="360" y="1006"/>
                    <a:pt x="363" y="1007"/>
                  </a:cubicBezTo>
                  <a:cubicBezTo>
                    <a:pt x="404" y="1025"/>
                    <a:pt x="402" y="1033"/>
                    <a:pt x="409" y="1031"/>
                  </a:cubicBezTo>
                  <a:cubicBezTo>
                    <a:pt x="437" y="1049"/>
                    <a:pt x="439" y="1056"/>
                    <a:pt x="441" y="1053"/>
                  </a:cubicBezTo>
                  <a:cubicBezTo>
                    <a:pt x="464" y="1081"/>
                    <a:pt x="459" y="1076"/>
                    <a:pt x="454" y="1071"/>
                  </a:cubicBezTo>
                  <a:close/>
                  <a:moveTo>
                    <a:pt x="268" y="1051"/>
                  </a:moveTo>
                  <a:cubicBezTo>
                    <a:pt x="271" y="1051"/>
                    <a:pt x="273" y="1052"/>
                    <a:pt x="276" y="1054"/>
                  </a:cubicBezTo>
                  <a:cubicBezTo>
                    <a:pt x="278" y="1059"/>
                    <a:pt x="270" y="1054"/>
                    <a:pt x="268" y="1051"/>
                  </a:cubicBezTo>
                  <a:close/>
                  <a:moveTo>
                    <a:pt x="580" y="1214"/>
                  </a:moveTo>
                  <a:cubicBezTo>
                    <a:pt x="573" y="1211"/>
                    <a:pt x="567" y="1205"/>
                    <a:pt x="560" y="1205"/>
                  </a:cubicBezTo>
                  <a:cubicBezTo>
                    <a:pt x="529" y="1186"/>
                    <a:pt x="526" y="1184"/>
                    <a:pt x="522" y="1186"/>
                  </a:cubicBezTo>
                  <a:cubicBezTo>
                    <a:pt x="481" y="1169"/>
                    <a:pt x="479" y="1162"/>
                    <a:pt x="475" y="1164"/>
                  </a:cubicBezTo>
                  <a:cubicBezTo>
                    <a:pt x="441" y="1147"/>
                    <a:pt x="434" y="1148"/>
                    <a:pt x="428" y="1143"/>
                  </a:cubicBezTo>
                  <a:cubicBezTo>
                    <a:pt x="404" y="1135"/>
                    <a:pt x="402" y="1125"/>
                    <a:pt x="398" y="1127"/>
                  </a:cubicBezTo>
                  <a:cubicBezTo>
                    <a:pt x="345" y="1102"/>
                    <a:pt x="339" y="1102"/>
                    <a:pt x="333" y="1096"/>
                  </a:cubicBezTo>
                  <a:cubicBezTo>
                    <a:pt x="282" y="1057"/>
                    <a:pt x="286" y="1056"/>
                    <a:pt x="289" y="1061"/>
                  </a:cubicBezTo>
                  <a:cubicBezTo>
                    <a:pt x="303" y="1065"/>
                    <a:pt x="306" y="1064"/>
                    <a:pt x="309" y="1067"/>
                  </a:cubicBezTo>
                  <a:cubicBezTo>
                    <a:pt x="329" y="1073"/>
                    <a:pt x="332" y="1077"/>
                    <a:pt x="336" y="1075"/>
                  </a:cubicBezTo>
                  <a:cubicBezTo>
                    <a:pt x="382" y="1096"/>
                    <a:pt x="389" y="1094"/>
                    <a:pt x="395" y="1100"/>
                  </a:cubicBezTo>
                  <a:cubicBezTo>
                    <a:pt x="420" y="1110"/>
                    <a:pt x="426" y="1117"/>
                    <a:pt x="433" y="1116"/>
                  </a:cubicBezTo>
                  <a:cubicBezTo>
                    <a:pt x="475" y="1138"/>
                    <a:pt x="479" y="1137"/>
                    <a:pt x="482" y="1140"/>
                  </a:cubicBezTo>
                  <a:cubicBezTo>
                    <a:pt x="503" y="1150"/>
                    <a:pt x="505" y="1157"/>
                    <a:pt x="509" y="1155"/>
                  </a:cubicBezTo>
                  <a:cubicBezTo>
                    <a:pt x="552" y="1189"/>
                    <a:pt x="558" y="1193"/>
                    <a:pt x="565" y="1196"/>
                  </a:cubicBezTo>
                  <a:close/>
                  <a:moveTo>
                    <a:pt x="617" y="1274"/>
                  </a:moveTo>
                  <a:cubicBezTo>
                    <a:pt x="613" y="1273"/>
                    <a:pt x="608" y="1272"/>
                    <a:pt x="604" y="1270"/>
                  </a:cubicBezTo>
                  <a:cubicBezTo>
                    <a:pt x="596" y="1264"/>
                    <a:pt x="587" y="1264"/>
                    <a:pt x="579" y="1258"/>
                  </a:cubicBezTo>
                  <a:cubicBezTo>
                    <a:pt x="575" y="1258"/>
                    <a:pt x="570" y="1256"/>
                    <a:pt x="566" y="1254"/>
                  </a:cubicBezTo>
                  <a:cubicBezTo>
                    <a:pt x="562" y="1252"/>
                    <a:pt x="558" y="1249"/>
                    <a:pt x="554" y="1249"/>
                  </a:cubicBezTo>
                  <a:cubicBezTo>
                    <a:pt x="546" y="1247"/>
                    <a:pt x="537" y="1243"/>
                    <a:pt x="529" y="1240"/>
                  </a:cubicBezTo>
                  <a:cubicBezTo>
                    <a:pt x="513" y="1231"/>
                    <a:pt x="495" y="1229"/>
                    <a:pt x="480" y="1216"/>
                  </a:cubicBezTo>
                  <a:cubicBezTo>
                    <a:pt x="475" y="1215"/>
                    <a:pt x="471" y="1216"/>
                    <a:pt x="467" y="1209"/>
                  </a:cubicBezTo>
                  <a:cubicBezTo>
                    <a:pt x="462" y="1214"/>
                    <a:pt x="460" y="1202"/>
                    <a:pt x="455" y="1204"/>
                  </a:cubicBezTo>
                  <a:cubicBezTo>
                    <a:pt x="447" y="1200"/>
                    <a:pt x="439" y="1194"/>
                    <a:pt x="431" y="1192"/>
                  </a:cubicBezTo>
                  <a:cubicBezTo>
                    <a:pt x="427" y="1188"/>
                    <a:pt x="424" y="1185"/>
                    <a:pt x="420" y="1184"/>
                  </a:cubicBezTo>
                  <a:cubicBezTo>
                    <a:pt x="419" y="1181"/>
                    <a:pt x="421" y="1183"/>
                    <a:pt x="423" y="1182"/>
                  </a:cubicBezTo>
                  <a:cubicBezTo>
                    <a:pt x="425" y="1182"/>
                    <a:pt x="427" y="1183"/>
                    <a:pt x="429" y="1186"/>
                  </a:cubicBezTo>
                  <a:cubicBezTo>
                    <a:pt x="434" y="1181"/>
                    <a:pt x="436" y="1194"/>
                    <a:pt x="441" y="1188"/>
                  </a:cubicBezTo>
                  <a:cubicBezTo>
                    <a:pt x="447" y="1196"/>
                    <a:pt x="456" y="1192"/>
                    <a:pt x="462" y="1199"/>
                  </a:cubicBezTo>
                  <a:cubicBezTo>
                    <a:pt x="464" y="1201"/>
                    <a:pt x="467" y="1198"/>
                    <a:pt x="468" y="1200"/>
                  </a:cubicBezTo>
                  <a:cubicBezTo>
                    <a:pt x="470" y="1204"/>
                    <a:pt x="472" y="1203"/>
                    <a:pt x="475" y="1201"/>
                  </a:cubicBezTo>
                  <a:cubicBezTo>
                    <a:pt x="477" y="1208"/>
                    <a:pt x="482" y="1201"/>
                    <a:pt x="484" y="1208"/>
                  </a:cubicBezTo>
                  <a:cubicBezTo>
                    <a:pt x="492" y="1207"/>
                    <a:pt x="499" y="1213"/>
                    <a:pt x="506" y="1216"/>
                  </a:cubicBezTo>
                  <a:cubicBezTo>
                    <a:pt x="515" y="1216"/>
                    <a:pt x="522" y="1222"/>
                    <a:pt x="530" y="1226"/>
                  </a:cubicBezTo>
                  <a:cubicBezTo>
                    <a:pt x="538" y="1225"/>
                    <a:pt x="545" y="1230"/>
                    <a:pt x="552" y="1235"/>
                  </a:cubicBezTo>
                  <a:cubicBezTo>
                    <a:pt x="556" y="1235"/>
                    <a:pt x="559" y="1239"/>
                    <a:pt x="563" y="1240"/>
                  </a:cubicBezTo>
                  <a:cubicBezTo>
                    <a:pt x="567" y="1242"/>
                    <a:pt x="571" y="1239"/>
                    <a:pt x="573" y="1246"/>
                  </a:cubicBezTo>
                  <a:cubicBezTo>
                    <a:pt x="581" y="1247"/>
                    <a:pt x="588" y="1254"/>
                    <a:pt x="595" y="1254"/>
                  </a:cubicBezTo>
                  <a:cubicBezTo>
                    <a:pt x="597" y="1256"/>
                    <a:pt x="598" y="1258"/>
                    <a:pt x="599" y="1260"/>
                  </a:cubicBezTo>
                  <a:cubicBezTo>
                    <a:pt x="604" y="1262"/>
                    <a:pt x="609" y="1265"/>
                    <a:pt x="614" y="1265"/>
                  </a:cubicBezTo>
                  <a:cubicBezTo>
                    <a:pt x="618" y="1269"/>
                    <a:pt x="623" y="1274"/>
                    <a:pt x="628" y="1274"/>
                  </a:cubicBezTo>
                  <a:cubicBezTo>
                    <a:pt x="629" y="1283"/>
                    <a:pt x="620" y="1272"/>
                    <a:pt x="617" y="1274"/>
                  </a:cubicBezTo>
                  <a:close/>
                  <a:moveTo>
                    <a:pt x="805" y="1319"/>
                  </a:moveTo>
                  <a:cubicBezTo>
                    <a:pt x="807" y="1316"/>
                    <a:pt x="803" y="1312"/>
                    <a:pt x="802" y="1308"/>
                  </a:cubicBezTo>
                  <a:cubicBezTo>
                    <a:pt x="798" y="1300"/>
                    <a:pt x="801" y="1294"/>
                    <a:pt x="795" y="1286"/>
                  </a:cubicBezTo>
                  <a:cubicBezTo>
                    <a:pt x="796" y="1283"/>
                    <a:pt x="793" y="1279"/>
                    <a:pt x="792" y="1275"/>
                  </a:cubicBezTo>
                  <a:cubicBezTo>
                    <a:pt x="792" y="1271"/>
                    <a:pt x="789" y="1267"/>
                    <a:pt x="789" y="1263"/>
                  </a:cubicBezTo>
                  <a:cubicBezTo>
                    <a:pt x="784" y="1259"/>
                    <a:pt x="792" y="1257"/>
                    <a:pt x="786" y="1252"/>
                  </a:cubicBezTo>
                  <a:cubicBezTo>
                    <a:pt x="788" y="1249"/>
                    <a:pt x="782" y="1245"/>
                    <a:pt x="785" y="1242"/>
                  </a:cubicBezTo>
                  <a:cubicBezTo>
                    <a:pt x="779" y="1240"/>
                    <a:pt x="788" y="1232"/>
                    <a:pt x="782" y="1234"/>
                  </a:cubicBezTo>
                  <a:cubicBezTo>
                    <a:pt x="780" y="1230"/>
                    <a:pt x="785" y="1227"/>
                    <a:pt x="779" y="1223"/>
                  </a:cubicBezTo>
                  <a:cubicBezTo>
                    <a:pt x="777" y="1216"/>
                    <a:pt x="771" y="1208"/>
                    <a:pt x="775" y="1202"/>
                  </a:cubicBezTo>
                  <a:cubicBezTo>
                    <a:pt x="766" y="1186"/>
                    <a:pt x="772" y="1173"/>
                    <a:pt x="762" y="1157"/>
                  </a:cubicBezTo>
                  <a:cubicBezTo>
                    <a:pt x="762" y="1151"/>
                    <a:pt x="764" y="1145"/>
                    <a:pt x="759" y="1138"/>
                  </a:cubicBezTo>
                  <a:cubicBezTo>
                    <a:pt x="763" y="1133"/>
                    <a:pt x="757" y="1126"/>
                    <a:pt x="757" y="1120"/>
                  </a:cubicBezTo>
                  <a:cubicBezTo>
                    <a:pt x="762" y="1115"/>
                    <a:pt x="752" y="1107"/>
                    <a:pt x="757" y="1102"/>
                  </a:cubicBezTo>
                  <a:cubicBezTo>
                    <a:pt x="753" y="1095"/>
                    <a:pt x="756" y="1090"/>
                    <a:pt x="752" y="1084"/>
                  </a:cubicBezTo>
                  <a:cubicBezTo>
                    <a:pt x="757" y="1082"/>
                    <a:pt x="759" y="1092"/>
                    <a:pt x="763" y="1095"/>
                  </a:cubicBezTo>
                  <a:cubicBezTo>
                    <a:pt x="764" y="1101"/>
                    <a:pt x="771" y="1108"/>
                    <a:pt x="771" y="1113"/>
                  </a:cubicBezTo>
                  <a:cubicBezTo>
                    <a:pt x="774" y="1123"/>
                    <a:pt x="774" y="1132"/>
                    <a:pt x="777" y="1141"/>
                  </a:cubicBezTo>
                  <a:cubicBezTo>
                    <a:pt x="776" y="1145"/>
                    <a:pt x="777" y="1150"/>
                    <a:pt x="779" y="1155"/>
                  </a:cubicBezTo>
                  <a:cubicBezTo>
                    <a:pt x="776" y="1159"/>
                    <a:pt x="783" y="1164"/>
                    <a:pt x="780" y="1168"/>
                  </a:cubicBezTo>
                  <a:cubicBezTo>
                    <a:pt x="783" y="1178"/>
                    <a:pt x="783" y="1186"/>
                    <a:pt x="787" y="1196"/>
                  </a:cubicBezTo>
                  <a:cubicBezTo>
                    <a:pt x="784" y="1199"/>
                    <a:pt x="791" y="1205"/>
                    <a:pt x="788" y="1208"/>
                  </a:cubicBezTo>
                  <a:cubicBezTo>
                    <a:pt x="790" y="1213"/>
                    <a:pt x="790" y="1217"/>
                    <a:pt x="795" y="1222"/>
                  </a:cubicBezTo>
                  <a:cubicBezTo>
                    <a:pt x="789" y="1226"/>
                    <a:pt x="793" y="1231"/>
                    <a:pt x="797" y="1237"/>
                  </a:cubicBezTo>
                  <a:cubicBezTo>
                    <a:pt x="791" y="1240"/>
                    <a:pt x="797" y="1245"/>
                    <a:pt x="798" y="1249"/>
                  </a:cubicBezTo>
                  <a:cubicBezTo>
                    <a:pt x="792" y="1257"/>
                    <a:pt x="805" y="1267"/>
                    <a:pt x="800" y="1275"/>
                  </a:cubicBezTo>
                  <a:cubicBezTo>
                    <a:pt x="807" y="1281"/>
                    <a:pt x="801" y="1284"/>
                    <a:pt x="805" y="1290"/>
                  </a:cubicBezTo>
                  <a:cubicBezTo>
                    <a:pt x="807" y="1294"/>
                    <a:pt x="806" y="1298"/>
                    <a:pt x="806" y="1302"/>
                  </a:cubicBezTo>
                  <a:cubicBezTo>
                    <a:pt x="808" y="1311"/>
                    <a:pt x="809" y="1319"/>
                    <a:pt x="811" y="1328"/>
                  </a:cubicBezTo>
                  <a:cubicBezTo>
                    <a:pt x="805" y="1330"/>
                    <a:pt x="808" y="1322"/>
                    <a:pt x="805" y="1319"/>
                  </a:cubicBezTo>
                  <a:close/>
                  <a:moveTo>
                    <a:pt x="825" y="1377"/>
                  </a:moveTo>
                  <a:cubicBezTo>
                    <a:pt x="822" y="1373"/>
                    <a:pt x="823" y="1369"/>
                    <a:pt x="818" y="1364"/>
                  </a:cubicBezTo>
                  <a:cubicBezTo>
                    <a:pt x="822" y="1360"/>
                    <a:pt x="813" y="1353"/>
                    <a:pt x="816" y="1349"/>
                  </a:cubicBezTo>
                  <a:cubicBezTo>
                    <a:pt x="810" y="1344"/>
                    <a:pt x="813" y="1340"/>
                    <a:pt x="808" y="1335"/>
                  </a:cubicBezTo>
                  <a:cubicBezTo>
                    <a:pt x="816" y="1330"/>
                    <a:pt x="814" y="1343"/>
                    <a:pt x="816" y="1346"/>
                  </a:cubicBezTo>
                  <a:cubicBezTo>
                    <a:pt x="821" y="1352"/>
                    <a:pt x="818" y="1356"/>
                    <a:pt x="824" y="1362"/>
                  </a:cubicBezTo>
                  <a:cubicBezTo>
                    <a:pt x="821" y="1369"/>
                    <a:pt x="831" y="1379"/>
                    <a:pt x="832" y="1388"/>
                  </a:cubicBezTo>
                  <a:cubicBezTo>
                    <a:pt x="826" y="1390"/>
                    <a:pt x="828" y="1380"/>
                    <a:pt x="825" y="1377"/>
                  </a:cubicBezTo>
                  <a:close/>
                  <a:moveTo>
                    <a:pt x="750" y="1257"/>
                  </a:moveTo>
                  <a:cubicBezTo>
                    <a:pt x="752" y="1260"/>
                    <a:pt x="755" y="1264"/>
                    <a:pt x="757" y="1267"/>
                  </a:cubicBezTo>
                  <a:cubicBezTo>
                    <a:pt x="754" y="1272"/>
                    <a:pt x="762" y="1279"/>
                    <a:pt x="761" y="1284"/>
                  </a:cubicBezTo>
                  <a:cubicBezTo>
                    <a:pt x="759" y="1289"/>
                    <a:pt x="763" y="1294"/>
                    <a:pt x="764" y="1300"/>
                  </a:cubicBezTo>
                  <a:cubicBezTo>
                    <a:pt x="765" y="1305"/>
                    <a:pt x="771" y="1311"/>
                    <a:pt x="771" y="1317"/>
                  </a:cubicBezTo>
                  <a:cubicBezTo>
                    <a:pt x="774" y="1320"/>
                    <a:pt x="773" y="1322"/>
                    <a:pt x="774" y="1325"/>
                  </a:cubicBezTo>
                  <a:cubicBezTo>
                    <a:pt x="776" y="1327"/>
                    <a:pt x="778" y="1330"/>
                    <a:pt x="776" y="1332"/>
                  </a:cubicBezTo>
                  <a:cubicBezTo>
                    <a:pt x="783" y="1341"/>
                    <a:pt x="783" y="1356"/>
                    <a:pt x="792" y="1361"/>
                  </a:cubicBezTo>
                  <a:cubicBezTo>
                    <a:pt x="790" y="1363"/>
                    <a:pt x="793" y="1366"/>
                    <a:pt x="795" y="1369"/>
                  </a:cubicBezTo>
                  <a:cubicBezTo>
                    <a:pt x="797" y="1372"/>
                    <a:pt x="795" y="1374"/>
                    <a:pt x="798" y="1377"/>
                  </a:cubicBezTo>
                  <a:cubicBezTo>
                    <a:pt x="798" y="1382"/>
                    <a:pt x="807" y="1388"/>
                    <a:pt x="801" y="1392"/>
                  </a:cubicBezTo>
                  <a:cubicBezTo>
                    <a:pt x="779" y="1365"/>
                    <a:pt x="778" y="1342"/>
                    <a:pt x="763" y="1317"/>
                  </a:cubicBezTo>
                  <a:cubicBezTo>
                    <a:pt x="764" y="1312"/>
                    <a:pt x="764" y="1307"/>
                    <a:pt x="760" y="1301"/>
                  </a:cubicBezTo>
                  <a:cubicBezTo>
                    <a:pt x="762" y="1296"/>
                    <a:pt x="756" y="1291"/>
                    <a:pt x="757" y="1286"/>
                  </a:cubicBezTo>
                  <a:cubicBezTo>
                    <a:pt x="757" y="1281"/>
                    <a:pt x="754" y="1276"/>
                    <a:pt x="752" y="1271"/>
                  </a:cubicBezTo>
                  <a:cubicBezTo>
                    <a:pt x="754" y="1267"/>
                    <a:pt x="749" y="1261"/>
                    <a:pt x="750" y="1257"/>
                  </a:cubicBezTo>
                  <a:cubicBezTo>
                    <a:pt x="743" y="1251"/>
                    <a:pt x="755" y="1253"/>
                    <a:pt x="750" y="1257"/>
                  </a:cubicBezTo>
                  <a:close/>
                  <a:moveTo>
                    <a:pt x="732" y="1176"/>
                  </a:moveTo>
                  <a:cubicBezTo>
                    <a:pt x="734" y="1178"/>
                    <a:pt x="734" y="1179"/>
                    <a:pt x="733" y="1180"/>
                  </a:cubicBezTo>
                  <a:cubicBezTo>
                    <a:pt x="737" y="1184"/>
                    <a:pt x="732" y="1187"/>
                    <a:pt x="737" y="1191"/>
                  </a:cubicBezTo>
                  <a:cubicBezTo>
                    <a:pt x="733" y="1195"/>
                    <a:pt x="740" y="1200"/>
                    <a:pt x="737" y="1205"/>
                  </a:cubicBezTo>
                  <a:cubicBezTo>
                    <a:pt x="734" y="1200"/>
                    <a:pt x="733" y="1196"/>
                    <a:pt x="736" y="1192"/>
                  </a:cubicBezTo>
                  <a:cubicBezTo>
                    <a:pt x="731" y="1185"/>
                    <a:pt x="731" y="1179"/>
                    <a:pt x="730" y="1172"/>
                  </a:cubicBezTo>
                  <a:cubicBezTo>
                    <a:pt x="733" y="1171"/>
                    <a:pt x="730" y="1174"/>
                    <a:pt x="732" y="1176"/>
                  </a:cubicBezTo>
                  <a:close/>
                  <a:moveTo>
                    <a:pt x="727" y="1158"/>
                  </a:moveTo>
                  <a:cubicBezTo>
                    <a:pt x="726" y="1149"/>
                    <a:pt x="735" y="1168"/>
                    <a:pt x="728" y="1162"/>
                  </a:cubicBezTo>
                  <a:cubicBezTo>
                    <a:pt x="725" y="1160"/>
                    <a:pt x="728" y="1159"/>
                    <a:pt x="727" y="1158"/>
                  </a:cubicBezTo>
                  <a:close/>
                  <a:moveTo>
                    <a:pt x="687" y="988"/>
                  </a:moveTo>
                  <a:cubicBezTo>
                    <a:pt x="686" y="980"/>
                    <a:pt x="691" y="972"/>
                    <a:pt x="688" y="963"/>
                  </a:cubicBezTo>
                  <a:cubicBezTo>
                    <a:pt x="690" y="939"/>
                    <a:pt x="692" y="942"/>
                    <a:pt x="690" y="943"/>
                  </a:cubicBezTo>
                  <a:cubicBezTo>
                    <a:pt x="691" y="958"/>
                    <a:pt x="690" y="959"/>
                    <a:pt x="692" y="961"/>
                  </a:cubicBezTo>
                  <a:cubicBezTo>
                    <a:pt x="692" y="977"/>
                    <a:pt x="693" y="981"/>
                    <a:pt x="692" y="985"/>
                  </a:cubicBezTo>
                  <a:cubicBezTo>
                    <a:pt x="698" y="1018"/>
                    <a:pt x="694" y="1026"/>
                    <a:pt x="698" y="1034"/>
                  </a:cubicBezTo>
                  <a:cubicBezTo>
                    <a:pt x="707" y="1091"/>
                    <a:pt x="704" y="1098"/>
                    <a:pt x="708" y="1107"/>
                  </a:cubicBezTo>
                  <a:cubicBezTo>
                    <a:pt x="711" y="1139"/>
                    <a:pt x="716" y="1148"/>
                    <a:pt x="715" y="1156"/>
                  </a:cubicBezTo>
                  <a:cubicBezTo>
                    <a:pt x="725" y="1197"/>
                    <a:pt x="729" y="1214"/>
                    <a:pt x="734" y="1231"/>
                  </a:cubicBezTo>
                  <a:cubicBezTo>
                    <a:pt x="749" y="1288"/>
                    <a:pt x="747" y="1296"/>
                    <a:pt x="752" y="1306"/>
                  </a:cubicBezTo>
                  <a:cubicBezTo>
                    <a:pt x="764" y="1347"/>
                    <a:pt x="773" y="1364"/>
                    <a:pt x="782" y="1381"/>
                  </a:cubicBezTo>
                  <a:cubicBezTo>
                    <a:pt x="746" y="1345"/>
                    <a:pt x="746" y="1340"/>
                    <a:pt x="740" y="1333"/>
                  </a:cubicBezTo>
                  <a:cubicBezTo>
                    <a:pt x="729" y="1298"/>
                    <a:pt x="730" y="1290"/>
                    <a:pt x="721" y="1280"/>
                  </a:cubicBezTo>
                  <a:cubicBezTo>
                    <a:pt x="713" y="1238"/>
                    <a:pt x="715" y="1234"/>
                    <a:pt x="712" y="1230"/>
                  </a:cubicBezTo>
                  <a:cubicBezTo>
                    <a:pt x="706" y="1195"/>
                    <a:pt x="704" y="1194"/>
                    <a:pt x="704" y="1193"/>
                  </a:cubicBezTo>
                  <a:cubicBezTo>
                    <a:pt x="701" y="1173"/>
                    <a:pt x="699" y="1164"/>
                    <a:pt x="699" y="1156"/>
                  </a:cubicBezTo>
                  <a:cubicBezTo>
                    <a:pt x="691" y="1100"/>
                    <a:pt x="690" y="1092"/>
                    <a:pt x="691" y="1084"/>
                  </a:cubicBezTo>
                  <a:close/>
                  <a:moveTo>
                    <a:pt x="736" y="1347"/>
                  </a:moveTo>
                  <a:cubicBezTo>
                    <a:pt x="730" y="1348"/>
                    <a:pt x="730" y="1337"/>
                    <a:pt x="727" y="1334"/>
                  </a:cubicBezTo>
                  <a:cubicBezTo>
                    <a:pt x="734" y="1333"/>
                    <a:pt x="734" y="1344"/>
                    <a:pt x="736" y="1347"/>
                  </a:cubicBezTo>
                  <a:close/>
                  <a:moveTo>
                    <a:pt x="678" y="1070"/>
                  </a:moveTo>
                  <a:cubicBezTo>
                    <a:pt x="684" y="1068"/>
                    <a:pt x="678" y="1073"/>
                    <a:pt x="680" y="1076"/>
                  </a:cubicBezTo>
                  <a:cubicBezTo>
                    <a:pt x="684" y="1082"/>
                    <a:pt x="675" y="1078"/>
                    <a:pt x="678" y="1070"/>
                  </a:cubicBezTo>
                  <a:close/>
                  <a:moveTo>
                    <a:pt x="716" y="1310"/>
                  </a:moveTo>
                  <a:cubicBezTo>
                    <a:pt x="716" y="1305"/>
                    <a:pt x="710" y="1299"/>
                    <a:pt x="709" y="1294"/>
                  </a:cubicBezTo>
                  <a:cubicBezTo>
                    <a:pt x="710" y="1289"/>
                    <a:pt x="705" y="1283"/>
                    <a:pt x="706" y="1278"/>
                  </a:cubicBezTo>
                  <a:cubicBezTo>
                    <a:pt x="703" y="1275"/>
                    <a:pt x="704" y="1272"/>
                    <a:pt x="705" y="1270"/>
                  </a:cubicBezTo>
                  <a:cubicBezTo>
                    <a:pt x="702" y="1269"/>
                    <a:pt x="703" y="1267"/>
                    <a:pt x="702" y="1264"/>
                  </a:cubicBezTo>
                  <a:cubicBezTo>
                    <a:pt x="697" y="1253"/>
                    <a:pt x="697" y="1242"/>
                    <a:pt x="693" y="1230"/>
                  </a:cubicBezTo>
                  <a:cubicBezTo>
                    <a:pt x="694" y="1225"/>
                    <a:pt x="691" y="1219"/>
                    <a:pt x="693" y="1214"/>
                  </a:cubicBezTo>
                  <a:cubicBezTo>
                    <a:pt x="689" y="1208"/>
                    <a:pt x="692" y="1204"/>
                    <a:pt x="692" y="1199"/>
                  </a:cubicBezTo>
                  <a:cubicBezTo>
                    <a:pt x="686" y="1180"/>
                    <a:pt x="684" y="1162"/>
                    <a:pt x="683" y="1144"/>
                  </a:cubicBezTo>
                  <a:cubicBezTo>
                    <a:pt x="684" y="1135"/>
                    <a:pt x="679" y="1126"/>
                    <a:pt x="682" y="1117"/>
                  </a:cubicBezTo>
                  <a:cubicBezTo>
                    <a:pt x="676" y="1107"/>
                    <a:pt x="683" y="1100"/>
                    <a:pt x="679" y="1090"/>
                  </a:cubicBezTo>
                  <a:cubicBezTo>
                    <a:pt x="684" y="1088"/>
                    <a:pt x="681" y="1096"/>
                    <a:pt x="682" y="1099"/>
                  </a:cubicBezTo>
                  <a:cubicBezTo>
                    <a:pt x="682" y="1102"/>
                    <a:pt x="683" y="1106"/>
                    <a:pt x="682" y="1109"/>
                  </a:cubicBezTo>
                  <a:cubicBezTo>
                    <a:pt x="684" y="1117"/>
                    <a:pt x="686" y="1124"/>
                    <a:pt x="683" y="1130"/>
                  </a:cubicBezTo>
                  <a:cubicBezTo>
                    <a:pt x="686" y="1138"/>
                    <a:pt x="688" y="1145"/>
                    <a:pt x="689" y="1153"/>
                  </a:cubicBezTo>
                  <a:cubicBezTo>
                    <a:pt x="687" y="1156"/>
                    <a:pt x="691" y="1160"/>
                    <a:pt x="692" y="1164"/>
                  </a:cubicBezTo>
                  <a:cubicBezTo>
                    <a:pt x="687" y="1167"/>
                    <a:pt x="693" y="1171"/>
                    <a:pt x="690" y="1173"/>
                  </a:cubicBezTo>
                  <a:cubicBezTo>
                    <a:pt x="694" y="1180"/>
                    <a:pt x="697" y="1187"/>
                    <a:pt x="696" y="1193"/>
                  </a:cubicBezTo>
                  <a:cubicBezTo>
                    <a:pt x="697" y="1196"/>
                    <a:pt x="697" y="1199"/>
                    <a:pt x="698" y="1203"/>
                  </a:cubicBezTo>
                  <a:cubicBezTo>
                    <a:pt x="696" y="1206"/>
                    <a:pt x="702" y="1210"/>
                    <a:pt x="699" y="1212"/>
                  </a:cubicBezTo>
                  <a:cubicBezTo>
                    <a:pt x="702" y="1225"/>
                    <a:pt x="703" y="1237"/>
                    <a:pt x="707" y="1250"/>
                  </a:cubicBezTo>
                  <a:cubicBezTo>
                    <a:pt x="708" y="1274"/>
                    <a:pt x="726" y="1302"/>
                    <a:pt x="727" y="1326"/>
                  </a:cubicBezTo>
                  <a:cubicBezTo>
                    <a:pt x="721" y="1327"/>
                    <a:pt x="718" y="1315"/>
                    <a:pt x="716" y="1310"/>
                  </a:cubicBezTo>
                  <a:close/>
                  <a:moveTo>
                    <a:pt x="591" y="1343"/>
                  </a:moveTo>
                  <a:cubicBezTo>
                    <a:pt x="583" y="1344"/>
                    <a:pt x="576" y="1334"/>
                    <a:pt x="568" y="1336"/>
                  </a:cubicBezTo>
                  <a:cubicBezTo>
                    <a:pt x="565" y="1330"/>
                    <a:pt x="572" y="1336"/>
                    <a:pt x="574" y="1334"/>
                  </a:cubicBezTo>
                  <a:cubicBezTo>
                    <a:pt x="577" y="1336"/>
                    <a:pt x="579" y="1334"/>
                    <a:pt x="582" y="1336"/>
                  </a:cubicBezTo>
                  <a:cubicBezTo>
                    <a:pt x="587" y="1339"/>
                    <a:pt x="593" y="1337"/>
                    <a:pt x="598" y="1344"/>
                  </a:cubicBezTo>
                  <a:cubicBezTo>
                    <a:pt x="607" y="1344"/>
                    <a:pt x="617" y="1346"/>
                    <a:pt x="627" y="1347"/>
                  </a:cubicBezTo>
                  <a:cubicBezTo>
                    <a:pt x="632" y="1349"/>
                    <a:pt x="637" y="1350"/>
                    <a:pt x="642" y="1350"/>
                  </a:cubicBezTo>
                  <a:cubicBezTo>
                    <a:pt x="646" y="1353"/>
                    <a:pt x="651" y="1353"/>
                    <a:pt x="655" y="1354"/>
                  </a:cubicBezTo>
                  <a:cubicBezTo>
                    <a:pt x="661" y="1352"/>
                    <a:pt x="665" y="1356"/>
                    <a:pt x="671" y="1356"/>
                  </a:cubicBezTo>
                  <a:cubicBezTo>
                    <a:pt x="675" y="1357"/>
                    <a:pt x="680" y="1358"/>
                    <a:pt x="684" y="1360"/>
                  </a:cubicBezTo>
                  <a:cubicBezTo>
                    <a:pt x="693" y="1361"/>
                    <a:pt x="702" y="1366"/>
                    <a:pt x="711" y="1364"/>
                  </a:cubicBezTo>
                  <a:cubicBezTo>
                    <a:pt x="722" y="1373"/>
                    <a:pt x="735" y="1372"/>
                    <a:pt x="746" y="1380"/>
                  </a:cubicBezTo>
                  <a:cubicBezTo>
                    <a:pt x="750" y="1379"/>
                    <a:pt x="753" y="1379"/>
                    <a:pt x="755" y="1381"/>
                  </a:cubicBezTo>
                  <a:cubicBezTo>
                    <a:pt x="757" y="1389"/>
                    <a:pt x="762" y="1379"/>
                    <a:pt x="764" y="1386"/>
                  </a:cubicBezTo>
                  <a:cubicBezTo>
                    <a:pt x="770" y="1383"/>
                    <a:pt x="774" y="1394"/>
                    <a:pt x="781" y="1390"/>
                  </a:cubicBezTo>
                  <a:cubicBezTo>
                    <a:pt x="782" y="1393"/>
                    <a:pt x="784" y="1395"/>
                    <a:pt x="786" y="1394"/>
                  </a:cubicBezTo>
                  <a:cubicBezTo>
                    <a:pt x="786" y="1397"/>
                    <a:pt x="786" y="1399"/>
                    <a:pt x="789" y="1398"/>
                  </a:cubicBezTo>
                  <a:cubicBezTo>
                    <a:pt x="792" y="1398"/>
                    <a:pt x="795" y="1403"/>
                    <a:pt x="798" y="1407"/>
                  </a:cubicBezTo>
                  <a:cubicBezTo>
                    <a:pt x="791" y="1410"/>
                    <a:pt x="786" y="1403"/>
                    <a:pt x="780" y="1404"/>
                  </a:cubicBezTo>
                  <a:cubicBezTo>
                    <a:pt x="774" y="1399"/>
                    <a:pt x="768" y="1401"/>
                    <a:pt x="763" y="1395"/>
                  </a:cubicBezTo>
                  <a:cubicBezTo>
                    <a:pt x="758" y="1394"/>
                    <a:pt x="753" y="1395"/>
                    <a:pt x="749" y="1391"/>
                  </a:cubicBezTo>
                  <a:cubicBezTo>
                    <a:pt x="745" y="1391"/>
                    <a:pt x="741" y="1390"/>
                    <a:pt x="737" y="1389"/>
                  </a:cubicBezTo>
                  <a:cubicBezTo>
                    <a:pt x="729" y="1388"/>
                    <a:pt x="721" y="1384"/>
                    <a:pt x="713" y="1382"/>
                  </a:cubicBezTo>
                  <a:cubicBezTo>
                    <a:pt x="705" y="1380"/>
                    <a:pt x="696" y="1378"/>
                    <a:pt x="688" y="1376"/>
                  </a:cubicBezTo>
                  <a:cubicBezTo>
                    <a:pt x="679" y="1375"/>
                    <a:pt x="671" y="1373"/>
                    <a:pt x="664" y="1369"/>
                  </a:cubicBezTo>
                  <a:cubicBezTo>
                    <a:pt x="661" y="1368"/>
                    <a:pt x="658" y="1370"/>
                    <a:pt x="656" y="1366"/>
                  </a:cubicBezTo>
                  <a:cubicBezTo>
                    <a:pt x="654" y="1367"/>
                    <a:pt x="653" y="1364"/>
                    <a:pt x="650" y="1365"/>
                  </a:cubicBezTo>
                  <a:cubicBezTo>
                    <a:pt x="647" y="1361"/>
                    <a:pt x="642" y="1366"/>
                    <a:pt x="639" y="1360"/>
                  </a:cubicBezTo>
                  <a:cubicBezTo>
                    <a:pt x="630" y="1360"/>
                    <a:pt x="623" y="1356"/>
                    <a:pt x="615" y="1353"/>
                  </a:cubicBezTo>
                  <a:cubicBezTo>
                    <a:pt x="607" y="1348"/>
                    <a:pt x="599" y="1348"/>
                    <a:pt x="591" y="1343"/>
                  </a:cubicBezTo>
                  <a:close/>
                  <a:moveTo>
                    <a:pt x="862" y="1455"/>
                  </a:moveTo>
                  <a:cubicBezTo>
                    <a:pt x="859" y="1456"/>
                    <a:pt x="857" y="1456"/>
                    <a:pt x="854" y="1453"/>
                  </a:cubicBezTo>
                  <a:cubicBezTo>
                    <a:pt x="849" y="1453"/>
                    <a:pt x="844" y="1449"/>
                    <a:pt x="838" y="1448"/>
                  </a:cubicBezTo>
                  <a:cubicBezTo>
                    <a:pt x="828" y="1443"/>
                    <a:pt x="817" y="1443"/>
                    <a:pt x="807" y="1438"/>
                  </a:cubicBezTo>
                  <a:cubicBezTo>
                    <a:pt x="796" y="1436"/>
                    <a:pt x="786" y="1431"/>
                    <a:pt x="775" y="1431"/>
                  </a:cubicBezTo>
                  <a:cubicBezTo>
                    <a:pt x="771" y="1424"/>
                    <a:pt x="764" y="1431"/>
                    <a:pt x="759" y="1424"/>
                  </a:cubicBezTo>
                  <a:cubicBezTo>
                    <a:pt x="754" y="1427"/>
                    <a:pt x="750" y="1419"/>
                    <a:pt x="744" y="1422"/>
                  </a:cubicBezTo>
                  <a:cubicBezTo>
                    <a:pt x="734" y="1413"/>
                    <a:pt x="722" y="1416"/>
                    <a:pt x="712" y="1410"/>
                  </a:cubicBezTo>
                  <a:cubicBezTo>
                    <a:pt x="707" y="1405"/>
                    <a:pt x="700" y="1410"/>
                    <a:pt x="696" y="1402"/>
                  </a:cubicBezTo>
                  <a:cubicBezTo>
                    <a:pt x="690" y="1403"/>
                    <a:pt x="685" y="1401"/>
                    <a:pt x="681" y="1397"/>
                  </a:cubicBezTo>
                  <a:cubicBezTo>
                    <a:pt x="670" y="1394"/>
                    <a:pt x="660" y="1389"/>
                    <a:pt x="650" y="1384"/>
                  </a:cubicBezTo>
                  <a:cubicBezTo>
                    <a:pt x="646" y="1377"/>
                    <a:pt x="639" y="1382"/>
                    <a:pt x="635" y="1374"/>
                  </a:cubicBezTo>
                  <a:cubicBezTo>
                    <a:pt x="629" y="1374"/>
                    <a:pt x="625" y="1367"/>
                    <a:pt x="620" y="1368"/>
                  </a:cubicBezTo>
                  <a:cubicBezTo>
                    <a:pt x="619" y="1366"/>
                    <a:pt x="618" y="1364"/>
                    <a:pt x="616" y="1363"/>
                  </a:cubicBezTo>
                  <a:cubicBezTo>
                    <a:pt x="626" y="1363"/>
                    <a:pt x="635" y="1369"/>
                    <a:pt x="644" y="1372"/>
                  </a:cubicBezTo>
                  <a:cubicBezTo>
                    <a:pt x="654" y="1376"/>
                    <a:pt x="663" y="1379"/>
                    <a:pt x="673" y="1381"/>
                  </a:cubicBezTo>
                  <a:cubicBezTo>
                    <a:pt x="677" y="1385"/>
                    <a:pt x="682" y="1385"/>
                    <a:pt x="687" y="1387"/>
                  </a:cubicBezTo>
                  <a:cubicBezTo>
                    <a:pt x="690" y="1386"/>
                    <a:pt x="693" y="1387"/>
                    <a:pt x="695" y="1390"/>
                  </a:cubicBezTo>
                  <a:cubicBezTo>
                    <a:pt x="697" y="1387"/>
                    <a:pt x="699" y="1389"/>
                    <a:pt x="701" y="1391"/>
                  </a:cubicBezTo>
                  <a:cubicBezTo>
                    <a:pt x="706" y="1386"/>
                    <a:pt x="709" y="1395"/>
                    <a:pt x="715" y="1392"/>
                  </a:cubicBezTo>
                  <a:cubicBezTo>
                    <a:pt x="716" y="1396"/>
                    <a:pt x="720" y="1392"/>
                    <a:pt x="722" y="1394"/>
                  </a:cubicBezTo>
                  <a:cubicBezTo>
                    <a:pt x="724" y="1395"/>
                    <a:pt x="726" y="1396"/>
                    <a:pt x="728" y="1398"/>
                  </a:cubicBezTo>
                  <a:cubicBezTo>
                    <a:pt x="733" y="1400"/>
                    <a:pt x="738" y="1398"/>
                    <a:pt x="743" y="1401"/>
                  </a:cubicBezTo>
                  <a:cubicBezTo>
                    <a:pt x="748" y="1400"/>
                    <a:pt x="751" y="1407"/>
                    <a:pt x="757" y="1402"/>
                  </a:cubicBezTo>
                  <a:cubicBezTo>
                    <a:pt x="766" y="1410"/>
                    <a:pt x="776" y="1411"/>
                    <a:pt x="786" y="1416"/>
                  </a:cubicBezTo>
                  <a:cubicBezTo>
                    <a:pt x="796" y="1416"/>
                    <a:pt x="804" y="1425"/>
                    <a:pt x="814" y="1425"/>
                  </a:cubicBezTo>
                  <a:cubicBezTo>
                    <a:pt x="822" y="1434"/>
                    <a:pt x="833" y="1431"/>
                    <a:pt x="841" y="1438"/>
                  </a:cubicBezTo>
                  <a:cubicBezTo>
                    <a:pt x="850" y="1444"/>
                    <a:pt x="859" y="1451"/>
                    <a:pt x="868" y="1453"/>
                  </a:cubicBezTo>
                  <a:cubicBezTo>
                    <a:pt x="871" y="1458"/>
                    <a:pt x="863" y="1458"/>
                    <a:pt x="862" y="1455"/>
                  </a:cubicBezTo>
                  <a:close/>
                  <a:moveTo>
                    <a:pt x="840" y="1425"/>
                  </a:moveTo>
                  <a:cubicBezTo>
                    <a:pt x="842" y="1424"/>
                    <a:pt x="844" y="1423"/>
                    <a:pt x="846" y="1421"/>
                  </a:cubicBezTo>
                  <a:cubicBezTo>
                    <a:pt x="847" y="1424"/>
                    <a:pt x="849" y="1426"/>
                    <a:pt x="851" y="1428"/>
                  </a:cubicBezTo>
                  <a:cubicBezTo>
                    <a:pt x="846" y="1432"/>
                    <a:pt x="843" y="1428"/>
                    <a:pt x="840" y="1425"/>
                  </a:cubicBezTo>
                  <a:close/>
                  <a:moveTo>
                    <a:pt x="860" y="1430"/>
                  </a:moveTo>
                  <a:cubicBezTo>
                    <a:pt x="863" y="1427"/>
                    <a:pt x="855" y="1422"/>
                    <a:pt x="857" y="1419"/>
                  </a:cubicBezTo>
                  <a:cubicBezTo>
                    <a:pt x="837" y="1377"/>
                    <a:pt x="840" y="1373"/>
                    <a:pt x="834" y="1368"/>
                  </a:cubicBezTo>
                  <a:cubicBezTo>
                    <a:pt x="825" y="1337"/>
                    <a:pt x="822" y="1332"/>
                    <a:pt x="822" y="1328"/>
                  </a:cubicBezTo>
                  <a:cubicBezTo>
                    <a:pt x="816" y="1281"/>
                    <a:pt x="809" y="1272"/>
                    <a:pt x="808" y="1263"/>
                  </a:cubicBezTo>
                  <a:cubicBezTo>
                    <a:pt x="805" y="1231"/>
                    <a:pt x="802" y="1222"/>
                    <a:pt x="799" y="1214"/>
                  </a:cubicBezTo>
                  <a:cubicBezTo>
                    <a:pt x="788" y="1155"/>
                    <a:pt x="788" y="1147"/>
                    <a:pt x="784" y="1139"/>
                  </a:cubicBezTo>
                  <a:cubicBezTo>
                    <a:pt x="801" y="1169"/>
                    <a:pt x="802" y="1172"/>
                    <a:pt x="804" y="1175"/>
                  </a:cubicBezTo>
                  <a:cubicBezTo>
                    <a:pt x="817" y="1231"/>
                    <a:pt x="820" y="1237"/>
                    <a:pt x="819" y="1242"/>
                  </a:cubicBezTo>
                  <a:cubicBezTo>
                    <a:pt x="835" y="1298"/>
                    <a:pt x="831" y="1303"/>
                    <a:pt x="835" y="1309"/>
                  </a:cubicBezTo>
                  <a:cubicBezTo>
                    <a:pt x="846" y="1364"/>
                    <a:pt x="845" y="1369"/>
                    <a:pt x="847" y="1375"/>
                  </a:cubicBezTo>
                  <a:cubicBezTo>
                    <a:pt x="855" y="1404"/>
                    <a:pt x="856" y="1406"/>
                    <a:pt x="859" y="1409"/>
                  </a:cubicBezTo>
                  <a:close/>
                  <a:moveTo>
                    <a:pt x="866" y="1401"/>
                  </a:moveTo>
                  <a:cubicBezTo>
                    <a:pt x="866" y="1396"/>
                    <a:pt x="864" y="1391"/>
                    <a:pt x="863" y="1385"/>
                  </a:cubicBezTo>
                  <a:cubicBezTo>
                    <a:pt x="855" y="1379"/>
                    <a:pt x="863" y="1375"/>
                    <a:pt x="856" y="1368"/>
                  </a:cubicBezTo>
                  <a:cubicBezTo>
                    <a:pt x="856" y="1363"/>
                    <a:pt x="852" y="1357"/>
                    <a:pt x="856" y="1353"/>
                  </a:cubicBezTo>
                  <a:cubicBezTo>
                    <a:pt x="852" y="1352"/>
                    <a:pt x="853" y="1350"/>
                    <a:pt x="852" y="1347"/>
                  </a:cubicBezTo>
                  <a:cubicBezTo>
                    <a:pt x="854" y="1345"/>
                    <a:pt x="848" y="1345"/>
                    <a:pt x="851" y="1343"/>
                  </a:cubicBezTo>
                  <a:cubicBezTo>
                    <a:pt x="850" y="1337"/>
                    <a:pt x="848" y="1332"/>
                    <a:pt x="848" y="1326"/>
                  </a:cubicBezTo>
                  <a:cubicBezTo>
                    <a:pt x="845" y="1321"/>
                    <a:pt x="846" y="1316"/>
                    <a:pt x="844" y="1310"/>
                  </a:cubicBezTo>
                  <a:cubicBezTo>
                    <a:pt x="841" y="1304"/>
                    <a:pt x="846" y="1300"/>
                    <a:pt x="840" y="1294"/>
                  </a:cubicBezTo>
                  <a:cubicBezTo>
                    <a:pt x="845" y="1289"/>
                    <a:pt x="838" y="1283"/>
                    <a:pt x="837" y="1278"/>
                  </a:cubicBezTo>
                  <a:cubicBezTo>
                    <a:pt x="837" y="1272"/>
                    <a:pt x="834" y="1267"/>
                    <a:pt x="833" y="1261"/>
                  </a:cubicBezTo>
                  <a:cubicBezTo>
                    <a:pt x="833" y="1251"/>
                    <a:pt x="827" y="1240"/>
                    <a:pt x="829" y="1230"/>
                  </a:cubicBezTo>
                  <a:cubicBezTo>
                    <a:pt x="823" y="1208"/>
                    <a:pt x="819" y="1186"/>
                    <a:pt x="806" y="1163"/>
                  </a:cubicBezTo>
                  <a:cubicBezTo>
                    <a:pt x="810" y="1161"/>
                    <a:pt x="812" y="1170"/>
                    <a:pt x="815" y="1172"/>
                  </a:cubicBezTo>
                  <a:cubicBezTo>
                    <a:pt x="819" y="1171"/>
                    <a:pt x="816" y="1174"/>
                    <a:pt x="818" y="1176"/>
                  </a:cubicBezTo>
                  <a:cubicBezTo>
                    <a:pt x="819" y="1178"/>
                    <a:pt x="821" y="1180"/>
                    <a:pt x="822" y="1181"/>
                  </a:cubicBezTo>
                  <a:cubicBezTo>
                    <a:pt x="823" y="1187"/>
                    <a:pt x="828" y="1193"/>
                    <a:pt x="828" y="1198"/>
                  </a:cubicBezTo>
                  <a:cubicBezTo>
                    <a:pt x="828" y="1203"/>
                    <a:pt x="835" y="1209"/>
                    <a:pt x="834" y="1213"/>
                  </a:cubicBezTo>
                  <a:cubicBezTo>
                    <a:pt x="837" y="1218"/>
                    <a:pt x="836" y="1223"/>
                    <a:pt x="839" y="1228"/>
                  </a:cubicBezTo>
                  <a:cubicBezTo>
                    <a:pt x="846" y="1234"/>
                    <a:pt x="837" y="1237"/>
                    <a:pt x="844" y="1243"/>
                  </a:cubicBezTo>
                  <a:cubicBezTo>
                    <a:pt x="842" y="1245"/>
                    <a:pt x="847" y="1249"/>
                    <a:pt x="845" y="1251"/>
                  </a:cubicBezTo>
                  <a:cubicBezTo>
                    <a:pt x="845" y="1253"/>
                    <a:pt x="845" y="1255"/>
                    <a:pt x="847" y="1257"/>
                  </a:cubicBezTo>
                  <a:cubicBezTo>
                    <a:pt x="845" y="1262"/>
                    <a:pt x="849" y="1267"/>
                    <a:pt x="849" y="1272"/>
                  </a:cubicBezTo>
                  <a:cubicBezTo>
                    <a:pt x="851" y="1282"/>
                    <a:pt x="851" y="1291"/>
                    <a:pt x="856" y="1301"/>
                  </a:cubicBezTo>
                  <a:cubicBezTo>
                    <a:pt x="855" y="1321"/>
                    <a:pt x="863" y="1343"/>
                    <a:pt x="860" y="1363"/>
                  </a:cubicBezTo>
                  <a:cubicBezTo>
                    <a:pt x="865" y="1372"/>
                    <a:pt x="865" y="1380"/>
                    <a:pt x="868" y="1389"/>
                  </a:cubicBezTo>
                  <a:cubicBezTo>
                    <a:pt x="870" y="1398"/>
                    <a:pt x="875" y="1407"/>
                    <a:pt x="873" y="1415"/>
                  </a:cubicBezTo>
                  <a:cubicBezTo>
                    <a:pt x="867" y="1416"/>
                    <a:pt x="868" y="1405"/>
                    <a:pt x="866" y="1401"/>
                  </a:cubicBezTo>
                  <a:close/>
                  <a:moveTo>
                    <a:pt x="872" y="1421"/>
                  </a:moveTo>
                  <a:cubicBezTo>
                    <a:pt x="878" y="1421"/>
                    <a:pt x="879" y="1433"/>
                    <a:pt x="881" y="1437"/>
                  </a:cubicBezTo>
                  <a:cubicBezTo>
                    <a:pt x="873" y="1437"/>
                    <a:pt x="876" y="1426"/>
                    <a:pt x="872" y="1421"/>
                  </a:cubicBezTo>
                  <a:close/>
                  <a:moveTo>
                    <a:pt x="0" y="157"/>
                  </a:moveTo>
                  <a:cubicBezTo>
                    <a:pt x="0" y="158"/>
                    <a:pt x="0" y="158"/>
                    <a:pt x="0" y="158"/>
                  </a:cubicBezTo>
                  <a:cubicBezTo>
                    <a:pt x="0" y="158"/>
                    <a:pt x="1" y="157"/>
                    <a:pt x="1" y="157"/>
                  </a:cubicBezTo>
                  <a:cubicBezTo>
                    <a:pt x="1" y="157"/>
                    <a:pt x="0" y="157"/>
                    <a:pt x="0" y="157"/>
                  </a:cubicBezTo>
                  <a:close/>
                  <a:moveTo>
                    <a:pt x="1990" y="177"/>
                  </a:moveTo>
                  <a:cubicBezTo>
                    <a:pt x="1986" y="177"/>
                    <a:pt x="1989" y="180"/>
                    <a:pt x="1988" y="183"/>
                  </a:cubicBezTo>
                  <a:cubicBezTo>
                    <a:pt x="1987" y="200"/>
                    <a:pt x="1977" y="199"/>
                    <a:pt x="1977" y="203"/>
                  </a:cubicBezTo>
                  <a:cubicBezTo>
                    <a:pt x="1972" y="214"/>
                    <a:pt x="1973" y="215"/>
                    <a:pt x="1974" y="213"/>
                  </a:cubicBezTo>
                  <a:cubicBezTo>
                    <a:pt x="1987" y="201"/>
                    <a:pt x="1986" y="193"/>
                    <a:pt x="1988" y="190"/>
                  </a:cubicBezTo>
                  <a:cubicBezTo>
                    <a:pt x="2008" y="131"/>
                    <a:pt x="2015" y="118"/>
                    <a:pt x="2014" y="109"/>
                  </a:cubicBezTo>
                  <a:cubicBezTo>
                    <a:pt x="2029" y="70"/>
                    <a:pt x="2030" y="64"/>
                    <a:pt x="2028" y="63"/>
                  </a:cubicBezTo>
                  <a:cubicBezTo>
                    <a:pt x="2038" y="12"/>
                    <a:pt x="2039" y="6"/>
                    <a:pt x="2040" y="0"/>
                  </a:cubicBezTo>
                  <a:cubicBezTo>
                    <a:pt x="2031" y="29"/>
                    <a:pt x="2029" y="44"/>
                    <a:pt x="2027" y="60"/>
                  </a:cubicBezTo>
                  <a:cubicBezTo>
                    <a:pt x="2025" y="57"/>
                    <a:pt x="2024" y="42"/>
                    <a:pt x="2025" y="26"/>
                  </a:cubicBezTo>
                  <a:cubicBezTo>
                    <a:pt x="2026" y="2"/>
                    <a:pt x="2026" y="1"/>
                    <a:pt x="2026" y="0"/>
                  </a:cubicBezTo>
                  <a:cubicBezTo>
                    <a:pt x="2013" y="63"/>
                    <a:pt x="2011" y="101"/>
                    <a:pt x="2002" y="142"/>
                  </a:cubicBezTo>
                  <a:close/>
                  <a:moveTo>
                    <a:pt x="1971" y="192"/>
                  </a:moveTo>
                  <a:cubicBezTo>
                    <a:pt x="1982" y="160"/>
                    <a:pt x="1984" y="143"/>
                    <a:pt x="1990" y="113"/>
                  </a:cubicBezTo>
                  <a:cubicBezTo>
                    <a:pt x="1986" y="110"/>
                    <a:pt x="1995" y="99"/>
                    <a:pt x="1991" y="95"/>
                  </a:cubicBezTo>
                  <a:cubicBezTo>
                    <a:pt x="1992" y="88"/>
                    <a:pt x="1993" y="81"/>
                    <a:pt x="1992" y="75"/>
                  </a:cubicBezTo>
                  <a:cubicBezTo>
                    <a:pt x="1995" y="62"/>
                    <a:pt x="1995" y="49"/>
                    <a:pt x="1995" y="37"/>
                  </a:cubicBezTo>
                  <a:cubicBezTo>
                    <a:pt x="1992" y="36"/>
                    <a:pt x="1994" y="32"/>
                    <a:pt x="1995" y="28"/>
                  </a:cubicBezTo>
                  <a:cubicBezTo>
                    <a:pt x="1995" y="25"/>
                    <a:pt x="1993" y="23"/>
                    <a:pt x="1996" y="19"/>
                  </a:cubicBezTo>
                  <a:cubicBezTo>
                    <a:pt x="1993" y="18"/>
                    <a:pt x="1995" y="14"/>
                    <a:pt x="1996" y="10"/>
                  </a:cubicBezTo>
                  <a:cubicBezTo>
                    <a:pt x="1992" y="9"/>
                    <a:pt x="1996" y="4"/>
                    <a:pt x="1997" y="0"/>
                  </a:cubicBezTo>
                  <a:cubicBezTo>
                    <a:pt x="1988" y="0"/>
                    <a:pt x="1988" y="0"/>
                    <a:pt x="1988" y="0"/>
                  </a:cubicBezTo>
                  <a:cubicBezTo>
                    <a:pt x="1987" y="6"/>
                    <a:pt x="1987" y="11"/>
                    <a:pt x="1987" y="17"/>
                  </a:cubicBezTo>
                  <a:cubicBezTo>
                    <a:pt x="1989" y="40"/>
                    <a:pt x="1987" y="66"/>
                    <a:pt x="1985" y="91"/>
                  </a:cubicBezTo>
                  <a:cubicBezTo>
                    <a:pt x="1985" y="113"/>
                    <a:pt x="1977" y="140"/>
                    <a:pt x="1977" y="166"/>
                  </a:cubicBezTo>
                  <a:cubicBezTo>
                    <a:pt x="1969" y="169"/>
                    <a:pt x="1977" y="178"/>
                    <a:pt x="1971" y="178"/>
                  </a:cubicBezTo>
                  <a:cubicBezTo>
                    <a:pt x="1975" y="184"/>
                    <a:pt x="1964" y="188"/>
                    <a:pt x="1971" y="192"/>
                  </a:cubicBezTo>
                  <a:close/>
                  <a:moveTo>
                    <a:pt x="1900" y="50"/>
                  </a:moveTo>
                  <a:cubicBezTo>
                    <a:pt x="1902" y="34"/>
                    <a:pt x="1906" y="17"/>
                    <a:pt x="1908" y="0"/>
                  </a:cubicBezTo>
                  <a:cubicBezTo>
                    <a:pt x="1903" y="0"/>
                    <a:pt x="1903" y="0"/>
                    <a:pt x="1903" y="0"/>
                  </a:cubicBezTo>
                  <a:cubicBezTo>
                    <a:pt x="1902" y="2"/>
                    <a:pt x="1902" y="4"/>
                    <a:pt x="1902" y="5"/>
                  </a:cubicBezTo>
                  <a:cubicBezTo>
                    <a:pt x="1900" y="13"/>
                    <a:pt x="1899" y="20"/>
                    <a:pt x="1900" y="27"/>
                  </a:cubicBezTo>
                  <a:cubicBezTo>
                    <a:pt x="1900" y="31"/>
                    <a:pt x="1894" y="37"/>
                    <a:pt x="1899" y="38"/>
                  </a:cubicBezTo>
                  <a:cubicBezTo>
                    <a:pt x="1899" y="42"/>
                    <a:pt x="1892" y="50"/>
                    <a:pt x="1900" y="50"/>
                  </a:cubicBezTo>
                  <a:close/>
                  <a:moveTo>
                    <a:pt x="1772" y="0"/>
                  </a:moveTo>
                  <a:cubicBezTo>
                    <a:pt x="1766" y="0"/>
                    <a:pt x="1766" y="0"/>
                    <a:pt x="1766" y="0"/>
                  </a:cubicBezTo>
                  <a:cubicBezTo>
                    <a:pt x="1761" y="13"/>
                    <a:pt x="1756" y="25"/>
                    <a:pt x="1752" y="35"/>
                  </a:cubicBezTo>
                  <a:cubicBezTo>
                    <a:pt x="1750" y="40"/>
                    <a:pt x="1748" y="48"/>
                    <a:pt x="1746" y="54"/>
                  </a:cubicBezTo>
                  <a:cubicBezTo>
                    <a:pt x="1744" y="62"/>
                    <a:pt x="1740" y="68"/>
                    <a:pt x="1743" y="74"/>
                  </a:cubicBezTo>
                  <a:cubicBezTo>
                    <a:pt x="1751" y="51"/>
                    <a:pt x="1761" y="26"/>
                    <a:pt x="1772" y="0"/>
                  </a:cubicBezTo>
                  <a:close/>
                  <a:moveTo>
                    <a:pt x="2038" y="266"/>
                  </a:moveTo>
                  <a:cubicBezTo>
                    <a:pt x="2058" y="233"/>
                    <a:pt x="2063" y="188"/>
                    <a:pt x="2074" y="152"/>
                  </a:cubicBezTo>
                  <a:cubicBezTo>
                    <a:pt x="2076" y="145"/>
                    <a:pt x="2072" y="141"/>
                    <a:pt x="2075" y="134"/>
                  </a:cubicBezTo>
                  <a:cubicBezTo>
                    <a:pt x="2079" y="120"/>
                    <a:pt x="2079" y="118"/>
                    <a:pt x="2084" y="105"/>
                  </a:cubicBezTo>
                  <a:cubicBezTo>
                    <a:pt x="2087" y="93"/>
                    <a:pt x="2091" y="81"/>
                    <a:pt x="2094" y="69"/>
                  </a:cubicBezTo>
                  <a:cubicBezTo>
                    <a:pt x="2098" y="46"/>
                    <a:pt x="2102" y="24"/>
                    <a:pt x="2107" y="0"/>
                  </a:cubicBezTo>
                  <a:cubicBezTo>
                    <a:pt x="2098" y="0"/>
                    <a:pt x="2098" y="0"/>
                    <a:pt x="2098" y="0"/>
                  </a:cubicBezTo>
                  <a:cubicBezTo>
                    <a:pt x="2096" y="14"/>
                    <a:pt x="2093" y="27"/>
                    <a:pt x="2092" y="39"/>
                  </a:cubicBezTo>
                  <a:cubicBezTo>
                    <a:pt x="2091" y="44"/>
                    <a:pt x="2089" y="50"/>
                    <a:pt x="2087" y="56"/>
                  </a:cubicBezTo>
                  <a:cubicBezTo>
                    <a:pt x="2085" y="62"/>
                    <a:pt x="2082" y="67"/>
                    <a:pt x="2085" y="71"/>
                  </a:cubicBezTo>
                  <a:cubicBezTo>
                    <a:pt x="2084" y="75"/>
                    <a:pt x="2082" y="75"/>
                    <a:pt x="2082" y="72"/>
                  </a:cubicBezTo>
                  <a:cubicBezTo>
                    <a:pt x="2081" y="70"/>
                    <a:pt x="2081" y="68"/>
                    <a:pt x="2082" y="66"/>
                  </a:cubicBezTo>
                  <a:cubicBezTo>
                    <a:pt x="2081" y="61"/>
                    <a:pt x="2084" y="55"/>
                    <a:pt x="2081" y="52"/>
                  </a:cubicBezTo>
                  <a:cubicBezTo>
                    <a:pt x="2085" y="41"/>
                    <a:pt x="2079" y="34"/>
                    <a:pt x="2083" y="23"/>
                  </a:cubicBezTo>
                  <a:cubicBezTo>
                    <a:pt x="2083" y="18"/>
                    <a:pt x="2079" y="16"/>
                    <a:pt x="2083" y="9"/>
                  </a:cubicBezTo>
                  <a:cubicBezTo>
                    <a:pt x="2081" y="7"/>
                    <a:pt x="2081" y="4"/>
                    <a:pt x="2081" y="0"/>
                  </a:cubicBezTo>
                  <a:cubicBezTo>
                    <a:pt x="2074" y="0"/>
                    <a:pt x="2074" y="0"/>
                    <a:pt x="2074" y="0"/>
                  </a:cubicBezTo>
                  <a:cubicBezTo>
                    <a:pt x="2074" y="7"/>
                    <a:pt x="2074" y="13"/>
                    <a:pt x="2073" y="20"/>
                  </a:cubicBezTo>
                  <a:cubicBezTo>
                    <a:pt x="2077" y="23"/>
                    <a:pt x="2070" y="32"/>
                    <a:pt x="2075" y="34"/>
                  </a:cubicBezTo>
                  <a:cubicBezTo>
                    <a:pt x="2073" y="40"/>
                    <a:pt x="2073" y="46"/>
                    <a:pt x="2075" y="50"/>
                  </a:cubicBezTo>
                  <a:cubicBezTo>
                    <a:pt x="2074" y="71"/>
                    <a:pt x="2074" y="91"/>
                    <a:pt x="2072" y="113"/>
                  </a:cubicBezTo>
                  <a:cubicBezTo>
                    <a:pt x="2068" y="119"/>
                    <a:pt x="2065" y="134"/>
                    <a:pt x="2058" y="145"/>
                  </a:cubicBezTo>
                  <a:cubicBezTo>
                    <a:pt x="2057" y="151"/>
                    <a:pt x="2055" y="156"/>
                    <a:pt x="2053" y="162"/>
                  </a:cubicBezTo>
                  <a:cubicBezTo>
                    <a:pt x="2052" y="167"/>
                    <a:pt x="2048" y="174"/>
                    <a:pt x="2054" y="175"/>
                  </a:cubicBezTo>
                  <a:cubicBezTo>
                    <a:pt x="2055" y="173"/>
                    <a:pt x="2057" y="173"/>
                    <a:pt x="2058" y="170"/>
                  </a:cubicBezTo>
                  <a:cubicBezTo>
                    <a:pt x="2058" y="166"/>
                    <a:pt x="2062" y="165"/>
                    <a:pt x="2059" y="164"/>
                  </a:cubicBezTo>
                  <a:cubicBezTo>
                    <a:pt x="2063" y="161"/>
                    <a:pt x="2063" y="151"/>
                    <a:pt x="2068" y="150"/>
                  </a:cubicBezTo>
                  <a:cubicBezTo>
                    <a:pt x="2058" y="193"/>
                    <a:pt x="2055" y="210"/>
                    <a:pt x="2042" y="252"/>
                  </a:cubicBezTo>
                  <a:cubicBezTo>
                    <a:pt x="2041" y="255"/>
                    <a:pt x="2033" y="262"/>
                    <a:pt x="2038" y="266"/>
                  </a:cubicBezTo>
                  <a:close/>
                  <a:moveTo>
                    <a:pt x="1895" y="189"/>
                  </a:moveTo>
                  <a:cubicBezTo>
                    <a:pt x="1897" y="183"/>
                    <a:pt x="1898" y="177"/>
                    <a:pt x="1900" y="171"/>
                  </a:cubicBezTo>
                  <a:cubicBezTo>
                    <a:pt x="1902" y="165"/>
                    <a:pt x="1905" y="159"/>
                    <a:pt x="1903" y="155"/>
                  </a:cubicBezTo>
                  <a:cubicBezTo>
                    <a:pt x="1908" y="155"/>
                    <a:pt x="1907" y="144"/>
                    <a:pt x="1910" y="139"/>
                  </a:cubicBezTo>
                  <a:cubicBezTo>
                    <a:pt x="1911" y="117"/>
                    <a:pt x="1919" y="102"/>
                    <a:pt x="1918" y="80"/>
                  </a:cubicBezTo>
                  <a:cubicBezTo>
                    <a:pt x="1925" y="53"/>
                    <a:pt x="1931" y="26"/>
                    <a:pt x="1935" y="0"/>
                  </a:cubicBezTo>
                  <a:cubicBezTo>
                    <a:pt x="1927" y="0"/>
                    <a:pt x="1927" y="0"/>
                    <a:pt x="1927" y="0"/>
                  </a:cubicBezTo>
                  <a:cubicBezTo>
                    <a:pt x="1924" y="22"/>
                    <a:pt x="1917" y="43"/>
                    <a:pt x="1916" y="66"/>
                  </a:cubicBezTo>
                  <a:cubicBezTo>
                    <a:pt x="1911" y="100"/>
                    <a:pt x="1901" y="137"/>
                    <a:pt x="1896" y="171"/>
                  </a:cubicBezTo>
                  <a:cubicBezTo>
                    <a:pt x="1890" y="184"/>
                    <a:pt x="1893" y="192"/>
                    <a:pt x="1885" y="198"/>
                  </a:cubicBezTo>
                  <a:cubicBezTo>
                    <a:pt x="1892" y="201"/>
                    <a:pt x="1893" y="196"/>
                    <a:pt x="1895" y="189"/>
                  </a:cubicBezTo>
                  <a:close/>
                  <a:moveTo>
                    <a:pt x="1767" y="129"/>
                  </a:moveTo>
                  <a:cubicBezTo>
                    <a:pt x="1770" y="127"/>
                    <a:pt x="1772" y="124"/>
                    <a:pt x="1772" y="119"/>
                  </a:cubicBezTo>
                  <a:cubicBezTo>
                    <a:pt x="1772" y="117"/>
                    <a:pt x="1771" y="107"/>
                    <a:pt x="1776" y="108"/>
                  </a:cubicBezTo>
                  <a:cubicBezTo>
                    <a:pt x="1778" y="97"/>
                    <a:pt x="1778" y="98"/>
                    <a:pt x="1780" y="87"/>
                  </a:cubicBezTo>
                  <a:cubicBezTo>
                    <a:pt x="1787" y="80"/>
                    <a:pt x="1788" y="63"/>
                    <a:pt x="1792" y="52"/>
                  </a:cubicBezTo>
                  <a:cubicBezTo>
                    <a:pt x="1797" y="50"/>
                    <a:pt x="1795" y="46"/>
                    <a:pt x="1795" y="42"/>
                  </a:cubicBezTo>
                  <a:cubicBezTo>
                    <a:pt x="1801" y="41"/>
                    <a:pt x="1800" y="29"/>
                    <a:pt x="1803" y="23"/>
                  </a:cubicBezTo>
                  <a:cubicBezTo>
                    <a:pt x="1807" y="19"/>
                    <a:pt x="1808" y="9"/>
                    <a:pt x="1813" y="0"/>
                  </a:cubicBezTo>
                  <a:cubicBezTo>
                    <a:pt x="1807" y="0"/>
                    <a:pt x="1807" y="0"/>
                    <a:pt x="1807" y="0"/>
                  </a:cubicBezTo>
                  <a:cubicBezTo>
                    <a:pt x="1802" y="14"/>
                    <a:pt x="1797" y="27"/>
                    <a:pt x="1791" y="40"/>
                  </a:cubicBezTo>
                  <a:cubicBezTo>
                    <a:pt x="1787" y="56"/>
                    <a:pt x="1782" y="71"/>
                    <a:pt x="1778" y="86"/>
                  </a:cubicBezTo>
                  <a:cubicBezTo>
                    <a:pt x="1773" y="92"/>
                    <a:pt x="1776" y="96"/>
                    <a:pt x="1772" y="105"/>
                  </a:cubicBezTo>
                  <a:cubicBezTo>
                    <a:pt x="1771" y="109"/>
                    <a:pt x="1770" y="113"/>
                    <a:pt x="1768" y="118"/>
                  </a:cubicBezTo>
                  <a:cubicBezTo>
                    <a:pt x="1769" y="121"/>
                    <a:pt x="1763" y="128"/>
                    <a:pt x="1767" y="129"/>
                  </a:cubicBezTo>
                  <a:close/>
                  <a:moveTo>
                    <a:pt x="1848" y="80"/>
                  </a:moveTo>
                  <a:cubicBezTo>
                    <a:pt x="1847" y="84"/>
                    <a:pt x="1845" y="88"/>
                    <a:pt x="1844" y="92"/>
                  </a:cubicBezTo>
                  <a:cubicBezTo>
                    <a:pt x="1848" y="94"/>
                    <a:pt x="1842" y="102"/>
                    <a:pt x="1845" y="104"/>
                  </a:cubicBezTo>
                  <a:cubicBezTo>
                    <a:pt x="1847" y="108"/>
                    <a:pt x="1844" y="114"/>
                    <a:pt x="1843" y="119"/>
                  </a:cubicBezTo>
                  <a:cubicBezTo>
                    <a:pt x="1845" y="122"/>
                    <a:pt x="1846" y="126"/>
                    <a:pt x="1844" y="131"/>
                  </a:cubicBezTo>
                  <a:cubicBezTo>
                    <a:pt x="1846" y="134"/>
                    <a:pt x="1845" y="140"/>
                    <a:pt x="1847" y="143"/>
                  </a:cubicBezTo>
                  <a:cubicBezTo>
                    <a:pt x="1851" y="119"/>
                    <a:pt x="1849" y="97"/>
                    <a:pt x="1852" y="72"/>
                  </a:cubicBezTo>
                  <a:cubicBezTo>
                    <a:pt x="1854" y="60"/>
                    <a:pt x="1855" y="47"/>
                    <a:pt x="1857" y="35"/>
                  </a:cubicBezTo>
                  <a:cubicBezTo>
                    <a:pt x="1862" y="18"/>
                    <a:pt x="1862" y="14"/>
                    <a:pt x="1865" y="0"/>
                  </a:cubicBezTo>
                  <a:cubicBezTo>
                    <a:pt x="1858" y="0"/>
                    <a:pt x="1858" y="0"/>
                    <a:pt x="1858" y="0"/>
                  </a:cubicBezTo>
                  <a:cubicBezTo>
                    <a:pt x="1853" y="28"/>
                    <a:pt x="1846" y="56"/>
                    <a:pt x="1848" y="80"/>
                  </a:cubicBezTo>
                  <a:close/>
                  <a:moveTo>
                    <a:pt x="1862" y="259"/>
                  </a:moveTo>
                  <a:cubicBezTo>
                    <a:pt x="1858" y="265"/>
                    <a:pt x="1862" y="266"/>
                    <a:pt x="1858" y="267"/>
                  </a:cubicBezTo>
                  <a:cubicBezTo>
                    <a:pt x="1856" y="268"/>
                    <a:pt x="1856" y="277"/>
                    <a:pt x="1857" y="276"/>
                  </a:cubicBezTo>
                  <a:cubicBezTo>
                    <a:pt x="1867" y="260"/>
                    <a:pt x="1877" y="244"/>
                    <a:pt x="1888" y="228"/>
                  </a:cubicBezTo>
                  <a:cubicBezTo>
                    <a:pt x="1900" y="211"/>
                    <a:pt x="1905" y="198"/>
                    <a:pt x="1914" y="177"/>
                  </a:cubicBezTo>
                  <a:cubicBezTo>
                    <a:pt x="1927" y="132"/>
                    <a:pt x="1941" y="88"/>
                    <a:pt x="1954" y="52"/>
                  </a:cubicBezTo>
                  <a:cubicBezTo>
                    <a:pt x="1954" y="42"/>
                    <a:pt x="1959" y="30"/>
                    <a:pt x="1959" y="20"/>
                  </a:cubicBezTo>
                  <a:cubicBezTo>
                    <a:pt x="1962" y="9"/>
                    <a:pt x="1964" y="8"/>
                    <a:pt x="1965" y="0"/>
                  </a:cubicBezTo>
                  <a:cubicBezTo>
                    <a:pt x="1957" y="0"/>
                    <a:pt x="1957" y="0"/>
                    <a:pt x="1957" y="0"/>
                  </a:cubicBezTo>
                  <a:cubicBezTo>
                    <a:pt x="1955" y="6"/>
                    <a:pt x="1953" y="13"/>
                    <a:pt x="1952" y="20"/>
                  </a:cubicBezTo>
                  <a:cubicBezTo>
                    <a:pt x="1952" y="30"/>
                    <a:pt x="1948" y="34"/>
                    <a:pt x="1948" y="42"/>
                  </a:cubicBezTo>
                  <a:cubicBezTo>
                    <a:pt x="1936" y="87"/>
                    <a:pt x="1917" y="124"/>
                    <a:pt x="1909" y="171"/>
                  </a:cubicBezTo>
                  <a:cubicBezTo>
                    <a:pt x="1904" y="174"/>
                    <a:pt x="1904" y="184"/>
                    <a:pt x="1901" y="191"/>
                  </a:cubicBezTo>
                  <a:cubicBezTo>
                    <a:pt x="1900" y="195"/>
                    <a:pt x="1897" y="195"/>
                    <a:pt x="1896" y="199"/>
                  </a:cubicBezTo>
                  <a:cubicBezTo>
                    <a:pt x="1894" y="202"/>
                    <a:pt x="1896" y="211"/>
                    <a:pt x="1891" y="209"/>
                  </a:cubicBezTo>
                  <a:cubicBezTo>
                    <a:pt x="1890" y="218"/>
                    <a:pt x="1886" y="223"/>
                    <a:pt x="1881" y="226"/>
                  </a:cubicBezTo>
                  <a:cubicBezTo>
                    <a:pt x="1880" y="236"/>
                    <a:pt x="1874" y="238"/>
                    <a:pt x="1872" y="249"/>
                  </a:cubicBezTo>
                  <a:cubicBezTo>
                    <a:pt x="1869" y="248"/>
                    <a:pt x="1870" y="254"/>
                    <a:pt x="1866" y="254"/>
                  </a:cubicBezTo>
                  <a:cubicBezTo>
                    <a:pt x="1861" y="255"/>
                    <a:pt x="1868" y="260"/>
                    <a:pt x="1862" y="25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  <p:sp>
          <p:nvSpPr>
            <p:cNvPr id="17" name="Freeform 9"/>
            <p:cNvSpPr>
              <a:spLocks noEditPoints="1"/>
            </p:cNvSpPr>
            <p:nvPr/>
          </p:nvSpPr>
          <p:spPr bwMode="auto">
            <a:xfrm>
              <a:off x="0" y="3175"/>
              <a:ext cx="12192000" cy="6862763"/>
            </a:xfrm>
            <a:custGeom>
              <a:avLst/>
              <a:gdLst/>
              <a:ahLst/>
              <a:cxnLst/>
              <a:rect l="0" t="0" r="r" b="b"/>
              <a:pathLst>
                <a:path w="3840" h="2160">
                  <a:moveTo>
                    <a:pt x="31" y="1111"/>
                  </a:moveTo>
                  <a:cubicBezTo>
                    <a:pt x="45" y="1096"/>
                    <a:pt x="58" y="1080"/>
                    <a:pt x="69" y="1061"/>
                  </a:cubicBezTo>
                  <a:cubicBezTo>
                    <a:pt x="72" y="1054"/>
                    <a:pt x="75" y="1047"/>
                    <a:pt x="78" y="1040"/>
                  </a:cubicBezTo>
                  <a:cubicBezTo>
                    <a:pt x="69" y="1034"/>
                    <a:pt x="72" y="1054"/>
                    <a:pt x="66" y="1052"/>
                  </a:cubicBezTo>
                  <a:cubicBezTo>
                    <a:pt x="66" y="1060"/>
                    <a:pt x="61" y="1061"/>
                    <a:pt x="58" y="1070"/>
                  </a:cubicBezTo>
                  <a:cubicBezTo>
                    <a:pt x="53" y="1075"/>
                    <a:pt x="48" y="1080"/>
                    <a:pt x="44" y="1086"/>
                  </a:cubicBezTo>
                  <a:cubicBezTo>
                    <a:pt x="43" y="1091"/>
                    <a:pt x="39" y="1088"/>
                    <a:pt x="38" y="1095"/>
                  </a:cubicBezTo>
                  <a:cubicBezTo>
                    <a:pt x="33" y="1091"/>
                    <a:pt x="35" y="1105"/>
                    <a:pt x="31" y="1101"/>
                  </a:cubicBezTo>
                  <a:cubicBezTo>
                    <a:pt x="26" y="1106"/>
                    <a:pt x="21" y="1111"/>
                    <a:pt x="17" y="1117"/>
                  </a:cubicBezTo>
                  <a:cubicBezTo>
                    <a:pt x="15" y="1119"/>
                    <a:pt x="12" y="1120"/>
                    <a:pt x="9" y="1123"/>
                  </a:cubicBezTo>
                  <a:cubicBezTo>
                    <a:pt x="6" y="1123"/>
                    <a:pt x="6" y="1131"/>
                    <a:pt x="2" y="1129"/>
                  </a:cubicBezTo>
                  <a:cubicBezTo>
                    <a:pt x="1" y="1130"/>
                    <a:pt x="1" y="1131"/>
                    <a:pt x="0" y="1131"/>
                  </a:cubicBezTo>
                  <a:cubicBezTo>
                    <a:pt x="0" y="1141"/>
                    <a:pt x="0" y="1141"/>
                    <a:pt x="0" y="1141"/>
                  </a:cubicBezTo>
                  <a:cubicBezTo>
                    <a:pt x="4" y="1138"/>
                    <a:pt x="7" y="1136"/>
                    <a:pt x="10" y="1133"/>
                  </a:cubicBezTo>
                  <a:cubicBezTo>
                    <a:pt x="17" y="1124"/>
                    <a:pt x="24" y="1117"/>
                    <a:pt x="31" y="1111"/>
                  </a:cubicBezTo>
                  <a:close/>
                  <a:moveTo>
                    <a:pt x="15" y="1054"/>
                  </a:moveTo>
                  <a:cubicBezTo>
                    <a:pt x="19" y="1046"/>
                    <a:pt x="26" y="1046"/>
                    <a:pt x="31" y="1040"/>
                  </a:cubicBezTo>
                  <a:cubicBezTo>
                    <a:pt x="35" y="1041"/>
                    <a:pt x="36" y="1033"/>
                    <a:pt x="40" y="1034"/>
                  </a:cubicBezTo>
                  <a:cubicBezTo>
                    <a:pt x="43" y="1031"/>
                    <a:pt x="45" y="1026"/>
                    <a:pt x="48" y="1026"/>
                  </a:cubicBezTo>
                  <a:cubicBezTo>
                    <a:pt x="49" y="1024"/>
                    <a:pt x="51" y="1024"/>
                    <a:pt x="53" y="1025"/>
                  </a:cubicBezTo>
                  <a:cubicBezTo>
                    <a:pt x="54" y="1023"/>
                    <a:pt x="52" y="1021"/>
                    <a:pt x="54" y="1018"/>
                  </a:cubicBezTo>
                  <a:cubicBezTo>
                    <a:pt x="57" y="1018"/>
                    <a:pt x="60" y="1015"/>
                    <a:pt x="62" y="1010"/>
                  </a:cubicBezTo>
                  <a:cubicBezTo>
                    <a:pt x="68" y="1004"/>
                    <a:pt x="72" y="998"/>
                    <a:pt x="73" y="989"/>
                  </a:cubicBezTo>
                  <a:cubicBezTo>
                    <a:pt x="67" y="986"/>
                    <a:pt x="65" y="992"/>
                    <a:pt x="62" y="998"/>
                  </a:cubicBezTo>
                  <a:cubicBezTo>
                    <a:pt x="58" y="1003"/>
                    <a:pt x="54" y="1005"/>
                    <a:pt x="51" y="1013"/>
                  </a:cubicBezTo>
                  <a:cubicBezTo>
                    <a:pt x="46" y="1012"/>
                    <a:pt x="43" y="1019"/>
                    <a:pt x="38" y="1021"/>
                  </a:cubicBezTo>
                  <a:cubicBezTo>
                    <a:pt x="36" y="1031"/>
                    <a:pt x="28" y="1027"/>
                    <a:pt x="25" y="1035"/>
                  </a:cubicBezTo>
                  <a:cubicBezTo>
                    <a:pt x="17" y="1041"/>
                    <a:pt x="7" y="1044"/>
                    <a:pt x="0" y="1056"/>
                  </a:cubicBezTo>
                  <a:cubicBezTo>
                    <a:pt x="0" y="1064"/>
                    <a:pt x="0" y="1064"/>
                    <a:pt x="0" y="1064"/>
                  </a:cubicBezTo>
                  <a:cubicBezTo>
                    <a:pt x="5" y="1062"/>
                    <a:pt x="8" y="1054"/>
                    <a:pt x="15" y="1054"/>
                  </a:cubicBezTo>
                  <a:close/>
                  <a:moveTo>
                    <a:pt x="21" y="1107"/>
                  </a:moveTo>
                  <a:cubicBezTo>
                    <a:pt x="25" y="1101"/>
                    <a:pt x="31" y="1100"/>
                    <a:pt x="34" y="1093"/>
                  </a:cubicBezTo>
                  <a:cubicBezTo>
                    <a:pt x="39" y="1092"/>
                    <a:pt x="40" y="1081"/>
                    <a:pt x="46" y="1082"/>
                  </a:cubicBezTo>
                  <a:cubicBezTo>
                    <a:pt x="48" y="1073"/>
                    <a:pt x="54" y="1072"/>
                    <a:pt x="58" y="1065"/>
                  </a:cubicBezTo>
                  <a:cubicBezTo>
                    <a:pt x="54" y="1063"/>
                    <a:pt x="60" y="1062"/>
                    <a:pt x="57" y="1060"/>
                  </a:cubicBezTo>
                  <a:cubicBezTo>
                    <a:pt x="57" y="1056"/>
                    <a:pt x="66" y="1056"/>
                    <a:pt x="61" y="1052"/>
                  </a:cubicBezTo>
                  <a:cubicBezTo>
                    <a:pt x="44" y="1073"/>
                    <a:pt x="28" y="1095"/>
                    <a:pt x="7" y="1105"/>
                  </a:cubicBezTo>
                  <a:cubicBezTo>
                    <a:pt x="5" y="1108"/>
                    <a:pt x="3" y="1110"/>
                    <a:pt x="0" y="1112"/>
                  </a:cubicBezTo>
                  <a:cubicBezTo>
                    <a:pt x="0" y="1121"/>
                    <a:pt x="0" y="1121"/>
                    <a:pt x="0" y="1121"/>
                  </a:cubicBezTo>
                  <a:cubicBezTo>
                    <a:pt x="3" y="1119"/>
                    <a:pt x="5" y="1117"/>
                    <a:pt x="8" y="1115"/>
                  </a:cubicBezTo>
                  <a:cubicBezTo>
                    <a:pt x="13" y="1114"/>
                    <a:pt x="15" y="1106"/>
                    <a:pt x="21" y="1107"/>
                  </a:cubicBezTo>
                  <a:close/>
                  <a:moveTo>
                    <a:pt x="37" y="962"/>
                  </a:moveTo>
                  <a:cubicBezTo>
                    <a:pt x="39" y="959"/>
                    <a:pt x="42" y="960"/>
                    <a:pt x="44" y="958"/>
                  </a:cubicBezTo>
                  <a:cubicBezTo>
                    <a:pt x="46" y="955"/>
                    <a:pt x="46" y="950"/>
                    <a:pt x="49" y="950"/>
                  </a:cubicBezTo>
                  <a:cubicBezTo>
                    <a:pt x="55" y="942"/>
                    <a:pt x="52" y="942"/>
                    <a:pt x="58" y="935"/>
                  </a:cubicBezTo>
                  <a:cubicBezTo>
                    <a:pt x="61" y="928"/>
                    <a:pt x="64" y="922"/>
                    <a:pt x="67" y="915"/>
                  </a:cubicBezTo>
                  <a:cubicBezTo>
                    <a:pt x="72" y="913"/>
                    <a:pt x="72" y="903"/>
                    <a:pt x="66" y="900"/>
                  </a:cubicBezTo>
                  <a:cubicBezTo>
                    <a:pt x="64" y="900"/>
                    <a:pt x="63" y="899"/>
                    <a:pt x="62" y="899"/>
                  </a:cubicBezTo>
                  <a:cubicBezTo>
                    <a:pt x="60" y="902"/>
                    <a:pt x="61" y="904"/>
                    <a:pt x="61" y="906"/>
                  </a:cubicBezTo>
                  <a:cubicBezTo>
                    <a:pt x="54" y="905"/>
                    <a:pt x="62" y="911"/>
                    <a:pt x="61" y="913"/>
                  </a:cubicBezTo>
                  <a:cubicBezTo>
                    <a:pt x="56" y="913"/>
                    <a:pt x="53" y="926"/>
                    <a:pt x="54" y="929"/>
                  </a:cubicBezTo>
                  <a:cubicBezTo>
                    <a:pt x="46" y="930"/>
                    <a:pt x="45" y="945"/>
                    <a:pt x="38" y="948"/>
                  </a:cubicBezTo>
                  <a:cubicBezTo>
                    <a:pt x="34" y="957"/>
                    <a:pt x="27" y="962"/>
                    <a:pt x="22" y="970"/>
                  </a:cubicBezTo>
                  <a:cubicBezTo>
                    <a:pt x="17" y="976"/>
                    <a:pt x="11" y="979"/>
                    <a:pt x="6" y="986"/>
                  </a:cubicBezTo>
                  <a:cubicBezTo>
                    <a:pt x="4" y="987"/>
                    <a:pt x="2" y="989"/>
                    <a:pt x="0" y="991"/>
                  </a:cubicBezTo>
                  <a:cubicBezTo>
                    <a:pt x="0" y="1003"/>
                    <a:pt x="0" y="1003"/>
                    <a:pt x="0" y="1003"/>
                  </a:cubicBezTo>
                  <a:cubicBezTo>
                    <a:pt x="5" y="998"/>
                    <a:pt x="9" y="994"/>
                    <a:pt x="14" y="990"/>
                  </a:cubicBezTo>
                  <a:cubicBezTo>
                    <a:pt x="22" y="982"/>
                    <a:pt x="30" y="972"/>
                    <a:pt x="37" y="962"/>
                  </a:cubicBezTo>
                  <a:close/>
                  <a:moveTo>
                    <a:pt x="126" y="0"/>
                  </a:moveTo>
                  <a:cubicBezTo>
                    <a:pt x="129" y="4"/>
                    <a:pt x="131" y="8"/>
                    <a:pt x="137" y="8"/>
                  </a:cubicBezTo>
                  <a:cubicBezTo>
                    <a:pt x="137" y="5"/>
                    <a:pt x="136" y="3"/>
                    <a:pt x="135" y="0"/>
                  </a:cubicBezTo>
                  <a:lnTo>
                    <a:pt x="126" y="0"/>
                  </a:lnTo>
                  <a:close/>
                  <a:moveTo>
                    <a:pt x="23" y="823"/>
                  </a:moveTo>
                  <a:cubicBezTo>
                    <a:pt x="18" y="820"/>
                    <a:pt x="26" y="813"/>
                    <a:pt x="18" y="812"/>
                  </a:cubicBezTo>
                  <a:cubicBezTo>
                    <a:pt x="15" y="810"/>
                    <a:pt x="15" y="817"/>
                    <a:pt x="11" y="816"/>
                  </a:cubicBezTo>
                  <a:cubicBezTo>
                    <a:pt x="9" y="820"/>
                    <a:pt x="9" y="824"/>
                    <a:pt x="9" y="827"/>
                  </a:cubicBezTo>
                  <a:cubicBezTo>
                    <a:pt x="6" y="826"/>
                    <a:pt x="6" y="831"/>
                    <a:pt x="7" y="833"/>
                  </a:cubicBezTo>
                  <a:cubicBezTo>
                    <a:pt x="1" y="831"/>
                    <a:pt x="8" y="838"/>
                    <a:pt x="3" y="841"/>
                  </a:cubicBezTo>
                  <a:cubicBezTo>
                    <a:pt x="2" y="843"/>
                    <a:pt x="1" y="844"/>
                    <a:pt x="0" y="846"/>
                  </a:cubicBezTo>
                  <a:cubicBezTo>
                    <a:pt x="0" y="863"/>
                    <a:pt x="0" y="863"/>
                    <a:pt x="0" y="863"/>
                  </a:cubicBezTo>
                  <a:cubicBezTo>
                    <a:pt x="6" y="853"/>
                    <a:pt x="11" y="843"/>
                    <a:pt x="18" y="835"/>
                  </a:cubicBezTo>
                  <a:cubicBezTo>
                    <a:pt x="13" y="831"/>
                    <a:pt x="22" y="827"/>
                    <a:pt x="23" y="823"/>
                  </a:cubicBezTo>
                  <a:close/>
                  <a:moveTo>
                    <a:pt x="78" y="1128"/>
                  </a:moveTo>
                  <a:cubicBezTo>
                    <a:pt x="67" y="1132"/>
                    <a:pt x="63" y="1150"/>
                    <a:pt x="51" y="1152"/>
                  </a:cubicBezTo>
                  <a:cubicBezTo>
                    <a:pt x="48" y="1159"/>
                    <a:pt x="42" y="1159"/>
                    <a:pt x="39" y="1166"/>
                  </a:cubicBezTo>
                  <a:cubicBezTo>
                    <a:pt x="34" y="1169"/>
                    <a:pt x="29" y="1171"/>
                    <a:pt x="25" y="1177"/>
                  </a:cubicBezTo>
                  <a:cubicBezTo>
                    <a:pt x="23" y="1180"/>
                    <a:pt x="19" y="1176"/>
                    <a:pt x="18" y="1181"/>
                  </a:cubicBezTo>
                  <a:cubicBezTo>
                    <a:pt x="14" y="1180"/>
                    <a:pt x="14" y="1187"/>
                    <a:pt x="9" y="1184"/>
                  </a:cubicBezTo>
                  <a:cubicBezTo>
                    <a:pt x="7" y="1189"/>
                    <a:pt x="3" y="1189"/>
                    <a:pt x="0" y="1192"/>
                  </a:cubicBezTo>
                  <a:cubicBezTo>
                    <a:pt x="0" y="1200"/>
                    <a:pt x="0" y="1200"/>
                    <a:pt x="0" y="1200"/>
                  </a:cubicBezTo>
                  <a:cubicBezTo>
                    <a:pt x="0" y="1200"/>
                    <a:pt x="0" y="1200"/>
                    <a:pt x="1" y="1200"/>
                  </a:cubicBezTo>
                  <a:cubicBezTo>
                    <a:pt x="6" y="1199"/>
                    <a:pt x="9" y="1193"/>
                    <a:pt x="14" y="1191"/>
                  </a:cubicBezTo>
                  <a:cubicBezTo>
                    <a:pt x="22" y="1186"/>
                    <a:pt x="30" y="1180"/>
                    <a:pt x="38" y="1173"/>
                  </a:cubicBezTo>
                  <a:cubicBezTo>
                    <a:pt x="46" y="1165"/>
                    <a:pt x="56" y="1161"/>
                    <a:pt x="62" y="1150"/>
                  </a:cubicBezTo>
                  <a:cubicBezTo>
                    <a:pt x="70" y="1145"/>
                    <a:pt x="76" y="1133"/>
                    <a:pt x="84" y="1126"/>
                  </a:cubicBezTo>
                  <a:cubicBezTo>
                    <a:pt x="87" y="1119"/>
                    <a:pt x="93" y="1121"/>
                    <a:pt x="95" y="1112"/>
                  </a:cubicBezTo>
                  <a:cubicBezTo>
                    <a:pt x="98" y="1113"/>
                    <a:pt x="99" y="1108"/>
                    <a:pt x="100" y="1104"/>
                  </a:cubicBezTo>
                  <a:cubicBezTo>
                    <a:pt x="103" y="1106"/>
                    <a:pt x="105" y="1100"/>
                    <a:pt x="103" y="1098"/>
                  </a:cubicBezTo>
                  <a:cubicBezTo>
                    <a:pt x="95" y="1109"/>
                    <a:pt x="86" y="1118"/>
                    <a:pt x="78" y="1128"/>
                  </a:cubicBezTo>
                  <a:close/>
                  <a:moveTo>
                    <a:pt x="8" y="1255"/>
                  </a:moveTo>
                  <a:cubicBezTo>
                    <a:pt x="5" y="1257"/>
                    <a:pt x="3" y="1259"/>
                    <a:pt x="0" y="1261"/>
                  </a:cubicBezTo>
                  <a:cubicBezTo>
                    <a:pt x="0" y="1267"/>
                    <a:pt x="0" y="1267"/>
                    <a:pt x="0" y="1267"/>
                  </a:cubicBezTo>
                  <a:cubicBezTo>
                    <a:pt x="1" y="1267"/>
                    <a:pt x="3" y="1266"/>
                    <a:pt x="4" y="1265"/>
                  </a:cubicBezTo>
                  <a:cubicBezTo>
                    <a:pt x="4" y="1261"/>
                    <a:pt x="13" y="1259"/>
                    <a:pt x="8" y="1255"/>
                  </a:cubicBezTo>
                  <a:close/>
                  <a:moveTo>
                    <a:pt x="48" y="1199"/>
                  </a:moveTo>
                  <a:cubicBezTo>
                    <a:pt x="45" y="1203"/>
                    <a:pt x="42" y="1207"/>
                    <a:pt x="37" y="1208"/>
                  </a:cubicBezTo>
                  <a:cubicBezTo>
                    <a:pt x="34" y="1213"/>
                    <a:pt x="31" y="1216"/>
                    <a:pt x="26" y="1218"/>
                  </a:cubicBezTo>
                  <a:cubicBezTo>
                    <a:pt x="20" y="1225"/>
                    <a:pt x="12" y="1230"/>
                    <a:pt x="5" y="1235"/>
                  </a:cubicBezTo>
                  <a:cubicBezTo>
                    <a:pt x="3" y="1234"/>
                    <a:pt x="1" y="1235"/>
                    <a:pt x="0" y="1236"/>
                  </a:cubicBezTo>
                  <a:cubicBezTo>
                    <a:pt x="0" y="1245"/>
                    <a:pt x="0" y="1245"/>
                    <a:pt x="0" y="1245"/>
                  </a:cubicBezTo>
                  <a:cubicBezTo>
                    <a:pt x="1" y="1244"/>
                    <a:pt x="2" y="1244"/>
                    <a:pt x="3" y="1243"/>
                  </a:cubicBezTo>
                  <a:cubicBezTo>
                    <a:pt x="7" y="1240"/>
                    <a:pt x="10" y="1236"/>
                    <a:pt x="15" y="1234"/>
                  </a:cubicBezTo>
                  <a:cubicBezTo>
                    <a:pt x="19" y="1232"/>
                    <a:pt x="23" y="1227"/>
                    <a:pt x="28" y="1225"/>
                  </a:cubicBezTo>
                  <a:cubicBezTo>
                    <a:pt x="36" y="1219"/>
                    <a:pt x="44" y="1212"/>
                    <a:pt x="51" y="1204"/>
                  </a:cubicBezTo>
                  <a:cubicBezTo>
                    <a:pt x="53" y="1198"/>
                    <a:pt x="59" y="1200"/>
                    <a:pt x="61" y="1192"/>
                  </a:cubicBezTo>
                  <a:cubicBezTo>
                    <a:pt x="64" y="1193"/>
                    <a:pt x="64" y="1187"/>
                    <a:pt x="67" y="1188"/>
                  </a:cubicBezTo>
                  <a:cubicBezTo>
                    <a:pt x="68" y="1184"/>
                    <a:pt x="71" y="1181"/>
                    <a:pt x="69" y="1179"/>
                  </a:cubicBezTo>
                  <a:cubicBezTo>
                    <a:pt x="62" y="1186"/>
                    <a:pt x="56" y="1194"/>
                    <a:pt x="48" y="1199"/>
                  </a:cubicBezTo>
                  <a:close/>
                  <a:moveTo>
                    <a:pt x="920" y="10"/>
                  </a:moveTo>
                  <a:cubicBezTo>
                    <a:pt x="925" y="12"/>
                    <a:pt x="931" y="14"/>
                    <a:pt x="935" y="17"/>
                  </a:cubicBezTo>
                  <a:cubicBezTo>
                    <a:pt x="954" y="28"/>
                    <a:pt x="960" y="29"/>
                    <a:pt x="963" y="33"/>
                  </a:cubicBezTo>
                  <a:cubicBezTo>
                    <a:pt x="1027" y="64"/>
                    <a:pt x="1029" y="69"/>
                    <a:pt x="1034" y="71"/>
                  </a:cubicBezTo>
                  <a:cubicBezTo>
                    <a:pt x="1068" y="87"/>
                    <a:pt x="1071" y="88"/>
                    <a:pt x="1073" y="90"/>
                  </a:cubicBezTo>
                  <a:cubicBezTo>
                    <a:pt x="1128" y="114"/>
                    <a:pt x="1137" y="122"/>
                    <a:pt x="1151" y="124"/>
                  </a:cubicBezTo>
                  <a:cubicBezTo>
                    <a:pt x="1235" y="156"/>
                    <a:pt x="1245" y="163"/>
                    <a:pt x="1261" y="164"/>
                  </a:cubicBezTo>
                  <a:cubicBezTo>
                    <a:pt x="1288" y="169"/>
                    <a:pt x="1293" y="172"/>
                    <a:pt x="1303" y="171"/>
                  </a:cubicBezTo>
                  <a:cubicBezTo>
                    <a:pt x="1331" y="172"/>
                    <a:pt x="1327" y="172"/>
                    <a:pt x="1322" y="171"/>
                  </a:cubicBezTo>
                  <a:cubicBezTo>
                    <a:pt x="1251" y="157"/>
                    <a:pt x="1246" y="152"/>
                    <a:pt x="1238" y="152"/>
                  </a:cubicBezTo>
                  <a:cubicBezTo>
                    <a:pt x="1203" y="142"/>
                    <a:pt x="1194" y="133"/>
                    <a:pt x="1177" y="131"/>
                  </a:cubicBezTo>
                  <a:cubicBezTo>
                    <a:pt x="1162" y="122"/>
                    <a:pt x="1157" y="121"/>
                    <a:pt x="1153" y="118"/>
                  </a:cubicBezTo>
                  <a:cubicBezTo>
                    <a:pt x="1092" y="91"/>
                    <a:pt x="1083" y="87"/>
                    <a:pt x="1076" y="81"/>
                  </a:cubicBezTo>
                  <a:cubicBezTo>
                    <a:pt x="1016" y="51"/>
                    <a:pt x="1006" y="48"/>
                    <a:pt x="998" y="44"/>
                  </a:cubicBezTo>
                  <a:cubicBezTo>
                    <a:pt x="966" y="24"/>
                    <a:pt x="957" y="21"/>
                    <a:pt x="951" y="15"/>
                  </a:cubicBezTo>
                  <a:cubicBezTo>
                    <a:pt x="901" y="0"/>
                    <a:pt x="901" y="0"/>
                    <a:pt x="901" y="0"/>
                  </a:cubicBezTo>
                  <a:close/>
                  <a:moveTo>
                    <a:pt x="1096" y="23"/>
                  </a:moveTo>
                  <a:cubicBezTo>
                    <a:pt x="1108" y="25"/>
                    <a:pt x="1112" y="33"/>
                    <a:pt x="1125" y="34"/>
                  </a:cubicBezTo>
                  <a:cubicBezTo>
                    <a:pt x="1154" y="53"/>
                    <a:pt x="1163" y="51"/>
                    <a:pt x="1163" y="57"/>
                  </a:cubicBezTo>
                  <a:cubicBezTo>
                    <a:pt x="1224" y="83"/>
                    <a:pt x="1241" y="93"/>
                    <a:pt x="1261" y="100"/>
                  </a:cubicBezTo>
                  <a:cubicBezTo>
                    <a:pt x="1309" y="119"/>
                    <a:pt x="1319" y="116"/>
                    <a:pt x="1321" y="121"/>
                  </a:cubicBezTo>
                  <a:cubicBezTo>
                    <a:pt x="1483" y="135"/>
                    <a:pt x="1494" y="132"/>
                    <a:pt x="1508" y="132"/>
                  </a:cubicBezTo>
                  <a:cubicBezTo>
                    <a:pt x="1513" y="124"/>
                    <a:pt x="1524" y="129"/>
                    <a:pt x="1522" y="121"/>
                  </a:cubicBezTo>
                  <a:cubicBezTo>
                    <a:pt x="1429" y="114"/>
                    <a:pt x="1421" y="115"/>
                    <a:pt x="1415" y="115"/>
                  </a:cubicBezTo>
                  <a:cubicBezTo>
                    <a:pt x="1377" y="104"/>
                    <a:pt x="1367" y="106"/>
                    <a:pt x="1365" y="100"/>
                  </a:cubicBezTo>
                  <a:cubicBezTo>
                    <a:pt x="1321" y="90"/>
                    <a:pt x="1313" y="84"/>
                    <a:pt x="1302" y="82"/>
                  </a:cubicBezTo>
                  <a:cubicBezTo>
                    <a:pt x="1242" y="52"/>
                    <a:pt x="1240" y="47"/>
                    <a:pt x="1233" y="47"/>
                  </a:cubicBezTo>
                  <a:cubicBezTo>
                    <a:pt x="1284" y="57"/>
                    <a:pt x="1302" y="60"/>
                    <a:pt x="1318" y="64"/>
                  </a:cubicBezTo>
                  <a:cubicBezTo>
                    <a:pt x="1452" y="80"/>
                    <a:pt x="1459" y="83"/>
                    <a:pt x="1464" y="79"/>
                  </a:cubicBezTo>
                  <a:cubicBezTo>
                    <a:pt x="1275" y="49"/>
                    <a:pt x="1260" y="41"/>
                    <a:pt x="1240" y="39"/>
                  </a:cubicBezTo>
                  <a:cubicBezTo>
                    <a:pt x="1219" y="31"/>
                    <a:pt x="1217" y="26"/>
                    <a:pt x="1208" y="27"/>
                  </a:cubicBezTo>
                  <a:cubicBezTo>
                    <a:pt x="1171" y="4"/>
                    <a:pt x="1160" y="6"/>
                    <a:pt x="1156" y="2"/>
                  </a:cubicBezTo>
                  <a:cubicBezTo>
                    <a:pt x="1119" y="4"/>
                    <a:pt x="1126" y="9"/>
                    <a:pt x="1136" y="10"/>
                  </a:cubicBezTo>
                  <a:cubicBezTo>
                    <a:pt x="1169" y="30"/>
                    <a:pt x="1176" y="28"/>
                    <a:pt x="1177" y="31"/>
                  </a:cubicBezTo>
                  <a:cubicBezTo>
                    <a:pt x="1206" y="45"/>
                    <a:pt x="1215" y="46"/>
                    <a:pt x="1220" y="49"/>
                  </a:cubicBezTo>
                  <a:cubicBezTo>
                    <a:pt x="1280" y="78"/>
                    <a:pt x="1290" y="84"/>
                    <a:pt x="1302" y="88"/>
                  </a:cubicBezTo>
                  <a:cubicBezTo>
                    <a:pt x="1327" y="100"/>
                    <a:pt x="1331" y="99"/>
                    <a:pt x="1335" y="100"/>
                  </a:cubicBezTo>
                  <a:cubicBezTo>
                    <a:pt x="1385" y="116"/>
                    <a:pt x="1401" y="116"/>
                    <a:pt x="1413" y="121"/>
                  </a:cubicBezTo>
                  <a:cubicBezTo>
                    <a:pt x="1486" y="126"/>
                    <a:pt x="1486" y="125"/>
                    <a:pt x="1495" y="127"/>
                  </a:cubicBezTo>
                  <a:cubicBezTo>
                    <a:pt x="1458" y="133"/>
                    <a:pt x="1456" y="132"/>
                    <a:pt x="1443" y="133"/>
                  </a:cubicBezTo>
                  <a:cubicBezTo>
                    <a:pt x="1346" y="119"/>
                    <a:pt x="1337" y="119"/>
                    <a:pt x="1334" y="115"/>
                  </a:cubicBezTo>
                  <a:cubicBezTo>
                    <a:pt x="1283" y="98"/>
                    <a:pt x="1273" y="101"/>
                    <a:pt x="1274" y="94"/>
                  </a:cubicBezTo>
                  <a:cubicBezTo>
                    <a:pt x="1197" y="60"/>
                    <a:pt x="1189" y="61"/>
                    <a:pt x="1185" y="57"/>
                  </a:cubicBezTo>
                  <a:cubicBezTo>
                    <a:pt x="1136" y="33"/>
                    <a:pt x="1127" y="28"/>
                    <a:pt x="1118" y="23"/>
                  </a:cubicBezTo>
                  <a:cubicBezTo>
                    <a:pt x="1081" y="8"/>
                    <a:pt x="1076" y="3"/>
                    <a:pt x="1068" y="0"/>
                  </a:cubicBezTo>
                  <a:cubicBezTo>
                    <a:pt x="1077" y="14"/>
                    <a:pt x="1089" y="16"/>
                    <a:pt x="1096" y="23"/>
                  </a:cubicBezTo>
                  <a:close/>
                  <a:moveTo>
                    <a:pt x="979" y="13"/>
                  </a:moveTo>
                  <a:cubicBezTo>
                    <a:pt x="986" y="13"/>
                    <a:pt x="987" y="17"/>
                    <a:pt x="992" y="18"/>
                  </a:cubicBezTo>
                  <a:cubicBezTo>
                    <a:pt x="1035" y="35"/>
                    <a:pt x="1037" y="39"/>
                    <a:pt x="1039" y="43"/>
                  </a:cubicBezTo>
                  <a:cubicBezTo>
                    <a:pt x="1082" y="59"/>
                    <a:pt x="1083" y="64"/>
                    <a:pt x="1089" y="64"/>
                  </a:cubicBezTo>
                  <a:cubicBezTo>
                    <a:pt x="1163" y="104"/>
                    <a:pt x="1170" y="102"/>
                    <a:pt x="1173" y="105"/>
                  </a:cubicBezTo>
                  <a:cubicBezTo>
                    <a:pt x="1200" y="116"/>
                    <a:pt x="1202" y="117"/>
                    <a:pt x="1203" y="119"/>
                  </a:cubicBezTo>
                  <a:cubicBezTo>
                    <a:pt x="1236" y="133"/>
                    <a:pt x="1244" y="134"/>
                    <a:pt x="1249" y="139"/>
                  </a:cubicBezTo>
                  <a:cubicBezTo>
                    <a:pt x="1273" y="146"/>
                    <a:pt x="1277" y="147"/>
                    <a:pt x="1279" y="149"/>
                  </a:cubicBezTo>
                  <a:cubicBezTo>
                    <a:pt x="1302" y="160"/>
                    <a:pt x="1315" y="152"/>
                    <a:pt x="1314" y="158"/>
                  </a:cubicBezTo>
                  <a:cubicBezTo>
                    <a:pt x="1355" y="161"/>
                    <a:pt x="1375" y="162"/>
                    <a:pt x="1394" y="162"/>
                  </a:cubicBezTo>
                  <a:cubicBezTo>
                    <a:pt x="1429" y="161"/>
                    <a:pt x="1435" y="155"/>
                    <a:pt x="1429" y="154"/>
                  </a:cubicBezTo>
                  <a:cubicBezTo>
                    <a:pt x="1393" y="155"/>
                    <a:pt x="1392" y="157"/>
                    <a:pt x="1381" y="155"/>
                  </a:cubicBezTo>
                  <a:cubicBezTo>
                    <a:pt x="1358" y="157"/>
                    <a:pt x="1347" y="153"/>
                    <a:pt x="1338" y="154"/>
                  </a:cubicBezTo>
                  <a:cubicBezTo>
                    <a:pt x="1234" y="126"/>
                    <a:pt x="1232" y="119"/>
                    <a:pt x="1223" y="119"/>
                  </a:cubicBezTo>
                  <a:cubicBezTo>
                    <a:pt x="1147" y="88"/>
                    <a:pt x="1147" y="80"/>
                    <a:pt x="1139" y="80"/>
                  </a:cubicBezTo>
                  <a:cubicBezTo>
                    <a:pt x="1111" y="65"/>
                    <a:pt x="1099" y="60"/>
                    <a:pt x="1087" y="55"/>
                  </a:cubicBezTo>
                  <a:cubicBezTo>
                    <a:pt x="1033" y="27"/>
                    <a:pt x="1028" y="24"/>
                    <a:pt x="1022" y="21"/>
                  </a:cubicBezTo>
                  <a:cubicBezTo>
                    <a:pt x="956" y="0"/>
                    <a:pt x="956" y="0"/>
                    <a:pt x="956" y="0"/>
                  </a:cubicBezTo>
                  <a:close/>
                  <a:moveTo>
                    <a:pt x="1304" y="25"/>
                  </a:moveTo>
                  <a:cubicBezTo>
                    <a:pt x="1335" y="32"/>
                    <a:pt x="1379" y="35"/>
                    <a:pt x="1419" y="41"/>
                  </a:cubicBezTo>
                  <a:cubicBezTo>
                    <a:pt x="1435" y="41"/>
                    <a:pt x="1451" y="41"/>
                    <a:pt x="1467" y="42"/>
                  </a:cubicBezTo>
                  <a:cubicBezTo>
                    <a:pt x="1473" y="45"/>
                    <a:pt x="1476" y="40"/>
                    <a:pt x="1486" y="42"/>
                  </a:cubicBezTo>
                  <a:cubicBezTo>
                    <a:pt x="1491" y="42"/>
                    <a:pt x="1495" y="42"/>
                    <a:pt x="1499" y="42"/>
                  </a:cubicBezTo>
                  <a:cubicBezTo>
                    <a:pt x="1503" y="41"/>
                    <a:pt x="1511" y="45"/>
                    <a:pt x="1510" y="40"/>
                  </a:cubicBezTo>
                  <a:cubicBezTo>
                    <a:pt x="1508" y="38"/>
                    <a:pt x="1505" y="37"/>
                    <a:pt x="1500" y="38"/>
                  </a:cubicBezTo>
                  <a:cubicBezTo>
                    <a:pt x="1498" y="39"/>
                    <a:pt x="1489" y="43"/>
                    <a:pt x="1489" y="38"/>
                  </a:cubicBezTo>
                  <a:cubicBezTo>
                    <a:pt x="1477" y="38"/>
                    <a:pt x="1478" y="38"/>
                    <a:pt x="1467" y="39"/>
                  </a:cubicBezTo>
                  <a:cubicBezTo>
                    <a:pt x="1458" y="35"/>
                    <a:pt x="1442" y="38"/>
                    <a:pt x="1430" y="36"/>
                  </a:cubicBezTo>
                  <a:cubicBezTo>
                    <a:pt x="1426" y="33"/>
                    <a:pt x="1423" y="35"/>
                    <a:pt x="1419" y="36"/>
                  </a:cubicBezTo>
                  <a:cubicBezTo>
                    <a:pt x="1417" y="31"/>
                    <a:pt x="1405" y="35"/>
                    <a:pt x="1399" y="34"/>
                  </a:cubicBezTo>
                  <a:cubicBezTo>
                    <a:pt x="1393" y="30"/>
                    <a:pt x="1379" y="33"/>
                    <a:pt x="1369" y="29"/>
                  </a:cubicBezTo>
                  <a:cubicBezTo>
                    <a:pt x="1366" y="28"/>
                    <a:pt x="1363" y="28"/>
                    <a:pt x="1360" y="28"/>
                  </a:cubicBezTo>
                  <a:cubicBezTo>
                    <a:pt x="1356" y="29"/>
                    <a:pt x="1355" y="25"/>
                    <a:pt x="1354" y="28"/>
                  </a:cubicBezTo>
                  <a:cubicBezTo>
                    <a:pt x="1352" y="23"/>
                    <a:pt x="1338" y="29"/>
                    <a:pt x="1336" y="23"/>
                  </a:cubicBezTo>
                  <a:cubicBezTo>
                    <a:pt x="1311" y="21"/>
                    <a:pt x="1288" y="17"/>
                    <a:pt x="1269" y="9"/>
                  </a:cubicBezTo>
                  <a:cubicBezTo>
                    <a:pt x="1257" y="8"/>
                    <a:pt x="1250" y="4"/>
                    <a:pt x="1241" y="0"/>
                  </a:cubicBezTo>
                  <a:cubicBezTo>
                    <a:pt x="1214" y="0"/>
                    <a:pt x="1214" y="0"/>
                    <a:pt x="1214" y="0"/>
                  </a:cubicBezTo>
                  <a:cubicBezTo>
                    <a:pt x="1225" y="4"/>
                    <a:pt x="1237" y="7"/>
                    <a:pt x="1249" y="11"/>
                  </a:cubicBezTo>
                  <a:cubicBezTo>
                    <a:pt x="1265" y="18"/>
                    <a:pt x="1285" y="21"/>
                    <a:pt x="1304" y="25"/>
                  </a:cubicBezTo>
                  <a:close/>
                  <a:moveTo>
                    <a:pt x="883" y="9"/>
                  </a:moveTo>
                  <a:cubicBezTo>
                    <a:pt x="887" y="14"/>
                    <a:pt x="895" y="14"/>
                    <a:pt x="898" y="20"/>
                  </a:cubicBezTo>
                  <a:cubicBezTo>
                    <a:pt x="913" y="36"/>
                    <a:pt x="920" y="33"/>
                    <a:pt x="922" y="36"/>
                  </a:cubicBezTo>
                  <a:cubicBezTo>
                    <a:pt x="951" y="55"/>
                    <a:pt x="953" y="62"/>
                    <a:pt x="960" y="63"/>
                  </a:cubicBezTo>
                  <a:cubicBezTo>
                    <a:pt x="985" y="82"/>
                    <a:pt x="997" y="88"/>
                    <a:pt x="1008" y="95"/>
                  </a:cubicBezTo>
                  <a:cubicBezTo>
                    <a:pt x="1077" y="135"/>
                    <a:pt x="1084" y="133"/>
                    <a:pt x="1085" y="136"/>
                  </a:cubicBezTo>
                  <a:cubicBezTo>
                    <a:pt x="1124" y="154"/>
                    <a:pt x="1130" y="165"/>
                    <a:pt x="1148" y="165"/>
                  </a:cubicBezTo>
                  <a:cubicBezTo>
                    <a:pt x="1177" y="180"/>
                    <a:pt x="1184" y="177"/>
                    <a:pt x="1185" y="182"/>
                  </a:cubicBezTo>
                  <a:cubicBezTo>
                    <a:pt x="1245" y="198"/>
                    <a:pt x="1249" y="200"/>
                    <a:pt x="1254" y="200"/>
                  </a:cubicBezTo>
                  <a:cubicBezTo>
                    <a:pt x="1350" y="212"/>
                    <a:pt x="1357" y="219"/>
                    <a:pt x="1360" y="218"/>
                  </a:cubicBezTo>
                  <a:cubicBezTo>
                    <a:pt x="1358" y="204"/>
                    <a:pt x="1355" y="205"/>
                    <a:pt x="1352" y="207"/>
                  </a:cubicBezTo>
                  <a:cubicBezTo>
                    <a:pt x="1328" y="204"/>
                    <a:pt x="1321" y="204"/>
                    <a:pt x="1306" y="204"/>
                  </a:cubicBezTo>
                  <a:cubicBezTo>
                    <a:pt x="1249" y="187"/>
                    <a:pt x="1239" y="190"/>
                    <a:pt x="1237" y="185"/>
                  </a:cubicBezTo>
                  <a:cubicBezTo>
                    <a:pt x="1165" y="161"/>
                    <a:pt x="1154" y="164"/>
                    <a:pt x="1152" y="159"/>
                  </a:cubicBezTo>
                  <a:cubicBezTo>
                    <a:pt x="1126" y="149"/>
                    <a:pt x="1124" y="147"/>
                    <a:pt x="1120" y="147"/>
                  </a:cubicBezTo>
                  <a:cubicBezTo>
                    <a:pt x="1087" y="129"/>
                    <a:pt x="1085" y="124"/>
                    <a:pt x="1077" y="125"/>
                  </a:cubicBezTo>
                  <a:cubicBezTo>
                    <a:pt x="1047" y="103"/>
                    <a:pt x="1040" y="103"/>
                    <a:pt x="1036" y="100"/>
                  </a:cubicBezTo>
                  <a:cubicBezTo>
                    <a:pt x="1008" y="81"/>
                    <a:pt x="1003" y="82"/>
                    <a:pt x="999" y="81"/>
                  </a:cubicBezTo>
                  <a:cubicBezTo>
                    <a:pt x="968" y="59"/>
                    <a:pt x="965" y="56"/>
                    <a:pt x="961" y="54"/>
                  </a:cubicBezTo>
                  <a:cubicBezTo>
                    <a:pt x="925" y="28"/>
                    <a:pt x="920" y="26"/>
                    <a:pt x="915" y="25"/>
                  </a:cubicBezTo>
                  <a:cubicBezTo>
                    <a:pt x="893" y="5"/>
                    <a:pt x="887" y="4"/>
                    <a:pt x="885" y="1"/>
                  </a:cubicBezTo>
                  <a:cubicBezTo>
                    <a:pt x="872" y="5"/>
                    <a:pt x="878" y="6"/>
                    <a:pt x="883" y="9"/>
                  </a:cubicBezTo>
                  <a:close/>
                  <a:moveTo>
                    <a:pt x="1280" y="0"/>
                  </a:moveTo>
                  <a:cubicBezTo>
                    <a:pt x="1280" y="0"/>
                    <a:pt x="1280" y="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  <a:moveTo>
                    <a:pt x="833" y="8"/>
                  </a:moveTo>
                  <a:cubicBezTo>
                    <a:pt x="837" y="12"/>
                    <a:pt x="843" y="13"/>
                    <a:pt x="846" y="17"/>
                  </a:cubicBezTo>
                  <a:cubicBezTo>
                    <a:pt x="882" y="51"/>
                    <a:pt x="891" y="50"/>
                    <a:pt x="893" y="55"/>
                  </a:cubicBezTo>
                  <a:cubicBezTo>
                    <a:pt x="911" y="66"/>
                    <a:pt x="911" y="74"/>
                    <a:pt x="916" y="75"/>
                  </a:cubicBezTo>
                  <a:cubicBezTo>
                    <a:pt x="986" y="136"/>
                    <a:pt x="988" y="138"/>
                    <a:pt x="991" y="138"/>
                  </a:cubicBezTo>
                  <a:cubicBezTo>
                    <a:pt x="1014" y="162"/>
                    <a:pt x="1027" y="164"/>
                    <a:pt x="1032" y="172"/>
                  </a:cubicBezTo>
                  <a:cubicBezTo>
                    <a:pt x="1049" y="184"/>
                    <a:pt x="1054" y="186"/>
                    <a:pt x="1056" y="192"/>
                  </a:cubicBezTo>
                  <a:cubicBezTo>
                    <a:pt x="1096" y="211"/>
                    <a:pt x="1102" y="220"/>
                    <a:pt x="1114" y="224"/>
                  </a:cubicBezTo>
                  <a:cubicBezTo>
                    <a:pt x="1182" y="262"/>
                    <a:pt x="1192" y="266"/>
                    <a:pt x="1202" y="271"/>
                  </a:cubicBezTo>
                  <a:cubicBezTo>
                    <a:pt x="1247" y="288"/>
                    <a:pt x="1251" y="287"/>
                    <a:pt x="1252" y="290"/>
                  </a:cubicBezTo>
                  <a:cubicBezTo>
                    <a:pt x="1295" y="297"/>
                    <a:pt x="1305" y="294"/>
                    <a:pt x="1304" y="287"/>
                  </a:cubicBezTo>
                  <a:cubicBezTo>
                    <a:pt x="1296" y="277"/>
                    <a:pt x="1294" y="287"/>
                    <a:pt x="1291" y="286"/>
                  </a:cubicBezTo>
                  <a:cubicBezTo>
                    <a:pt x="1240" y="278"/>
                    <a:pt x="1233" y="274"/>
                    <a:pt x="1224" y="272"/>
                  </a:cubicBezTo>
                  <a:cubicBezTo>
                    <a:pt x="1177" y="250"/>
                    <a:pt x="1172" y="250"/>
                    <a:pt x="1170" y="247"/>
                  </a:cubicBezTo>
                  <a:cubicBezTo>
                    <a:pt x="1150" y="240"/>
                    <a:pt x="1150" y="230"/>
                    <a:pt x="1138" y="231"/>
                  </a:cubicBezTo>
                  <a:cubicBezTo>
                    <a:pt x="1116" y="211"/>
                    <a:pt x="1101" y="214"/>
                    <a:pt x="1099" y="206"/>
                  </a:cubicBezTo>
                  <a:cubicBezTo>
                    <a:pt x="1054" y="177"/>
                    <a:pt x="1048" y="173"/>
                    <a:pt x="1043" y="168"/>
                  </a:cubicBezTo>
                  <a:cubicBezTo>
                    <a:pt x="1011" y="146"/>
                    <a:pt x="999" y="136"/>
                    <a:pt x="987" y="127"/>
                  </a:cubicBezTo>
                  <a:cubicBezTo>
                    <a:pt x="971" y="108"/>
                    <a:pt x="966" y="108"/>
                    <a:pt x="962" y="107"/>
                  </a:cubicBezTo>
                  <a:cubicBezTo>
                    <a:pt x="940" y="87"/>
                    <a:pt x="938" y="84"/>
                    <a:pt x="934" y="82"/>
                  </a:cubicBezTo>
                  <a:cubicBezTo>
                    <a:pt x="885" y="38"/>
                    <a:pt x="878" y="37"/>
                    <a:pt x="876" y="31"/>
                  </a:cubicBezTo>
                  <a:cubicBezTo>
                    <a:pt x="860" y="15"/>
                    <a:pt x="853" y="14"/>
                    <a:pt x="850" y="8"/>
                  </a:cubicBezTo>
                  <a:cubicBezTo>
                    <a:pt x="828" y="2"/>
                    <a:pt x="832" y="4"/>
                    <a:pt x="833" y="8"/>
                  </a:cubicBezTo>
                  <a:close/>
                  <a:moveTo>
                    <a:pt x="750" y="19"/>
                  </a:moveTo>
                  <a:cubicBezTo>
                    <a:pt x="756" y="21"/>
                    <a:pt x="760" y="24"/>
                    <a:pt x="763" y="28"/>
                  </a:cubicBezTo>
                  <a:cubicBezTo>
                    <a:pt x="795" y="48"/>
                    <a:pt x="793" y="58"/>
                    <a:pt x="801" y="58"/>
                  </a:cubicBezTo>
                  <a:cubicBezTo>
                    <a:pt x="830" y="88"/>
                    <a:pt x="839" y="94"/>
                    <a:pt x="846" y="102"/>
                  </a:cubicBezTo>
                  <a:cubicBezTo>
                    <a:pt x="861" y="116"/>
                    <a:pt x="865" y="120"/>
                    <a:pt x="867" y="124"/>
                  </a:cubicBezTo>
                  <a:cubicBezTo>
                    <a:pt x="917" y="168"/>
                    <a:pt x="917" y="172"/>
                    <a:pt x="919" y="174"/>
                  </a:cubicBezTo>
                  <a:cubicBezTo>
                    <a:pt x="944" y="198"/>
                    <a:pt x="950" y="207"/>
                    <a:pt x="957" y="214"/>
                  </a:cubicBezTo>
                  <a:cubicBezTo>
                    <a:pt x="1014" y="262"/>
                    <a:pt x="1021" y="270"/>
                    <a:pt x="1032" y="274"/>
                  </a:cubicBezTo>
                  <a:cubicBezTo>
                    <a:pt x="1086" y="317"/>
                    <a:pt x="1095" y="316"/>
                    <a:pt x="1096" y="321"/>
                  </a:cubicBezTo>
                  <a:cubicBezTo>
                    <a:pt x="1138" y="334"/>
                    <a:pt x="1141" y="339"/>
                    <a:pt x="1148" y="340"/>
                  </a:cubicBezTo>
                  <a:cubicBezTo>
                    <a:pt x="1136" y="331"/>
                    <a:pt x="1110" y="323"/>
                    <a:pt x="1092" y="308"/>
                  </a:cubicBezTo>
                  <a:cubicBezTo>
                    <a:pt x="1045" y="279"/>
                    <a:pt x="1047" y="273"/>
                    <a:pt x="1041" y="274"/>
                  </a:cubicBezTo>
                  <a:cubicBezTo>
                    <a:pt x="1014" y="255"/>
                    <a:pt x="1012" y="250"/>
                    <a:pt x="1006" y="247"/>
                  </a:cubicBezTo>
                  <a:cubicBezTo>
                    <a:pt x="990" y="232"/>
                    <a:pt x="985" y="227"/>
                    <a:pt x="981" y="223"/>
                  </a:cubicBezTo>
                  <a:cubicBezTo>
                    <a:pt x="959" y="204"/>
                    <a:pt x="956" y="201"/>
                    <a:pt x="955" y="198"/>
                  </a:cubicBezTo>
                  <a:cubicBezTo>
                    <a:pt x="920" y="167"/>
                    <a:pt x="916" y="155"/>
                    <a:pt x="904" y="151"/>
                  </a:cubicBezTo>
                  <a:cubicBezTo>
                    <a:pt x="889" y="134"/>
                    <a:pt x="887" y="129"/>
                    <a:pt x="880" y="127"/>
                  </a:cubicBezTo>
                  <a:cubicBezTo>
                    <a:pt x="843" y="89"/>
                    <a:pt x="841" y="87"/>
                    <a:pt x="840" y="85"/>
                  </a:cubicBezTo>
                  <a:cubicBezTo>
                    <a:pt x="818" y="66"/>
                    <a:pt x="818" y="62"/>
                    <a:pt x="817" y="60"/>
                  </a:cubicBezTo>
                  <a:cubicBezTo>
                    <a:pt x="790" y="41"/>
                    <a:pt x="790" y="33"/>
                    <a:pt x="782" y="33"/>
                  </a:cubicBezTo>
                  <a:cubicBezTo>
                    <a:pt x="747" y="6"/>
                    <a:pt x="748" y="2"/>
                    <a:pt x="746" y="0"/>
                  </a:cubicBezTo>
                  <a:cubicBezTo>
                    <a:pt x="739" y="12"/>
                    <a:pt x="750" y="11"/>
                    <a:pt x="750" y="19"/>
                  </a:cubicBezTo>
                  <a:close/>
                  <a:moveTo>
                    <a:pt x="709" y="12"/>
                  </a:moveTo>
                  <a:cubicBezTo>
                    <a:pt x="713" y="13"/>
                    <a:pt x="713" y="18"/>
                    <a:pt x="715" y="21"/>
                  </a:cubicBezTo>
                  <a:cubicBezTo>
                    <a:pt x="737" y="43"/>
                    <a:pt x="740" y="46"/>
                    <a:pt x="743" y="50"/>
                  </a:cubicBezTo>
                  <a:cubicBezTo>
                    <a:pt x="773" y="89"/>
                    <a:pt x="783" y="92"/>
                    <a:pt x="785" y="103"/>
                  </a:cubicBezTo>
                  <a:cubicBezTo>
                    <a:pt x="812" y="126"/>
                    <a:pt x="818" y="134"/>
                    <a:pt x="823" y="141"/>
                  </a:cubicBezTo>
                  <a:cubicBezTo>
                    <a:pt x="844" y="164"/>
                    <a:pt x="844" y="170"/>
                    <a:pt x="849" y="172"/>
                  </a:cubicBezTo>
                  <a:cubicBezTo>
                    <a:pt x="873" y="211"/>
                    <a:pt x="877" y="213"/>
                    <a:pt x="881" y="216"/>
                  </a:cubicBezTo>
                  <a:cubicBezTo>
                    <a:pt x="937" y="283"/>
                    <a:pt x="953" y="295"/>
                    <a:pt x="966" y="310"/>
                  </a:cubicBezTo>
                  <a:cubicBezTo>
                    <a:pt x="1005" y="341"/>
                    <a:pt x="1012" y="342"/>
                    <a:pt x="1015" y="346"/>
                  </a:cubicBezTo>
                  <a:cubicBezTo>
                    <a:pt x="1079" y="381"/>
                    <a:pt x="1093" y="382"/>
                    <a:pt x="1102" y="387"/>
                  </a:cubicBezTo>
                  <a:cubicBezTo>
                    <a:pt x="1128" y="397"/>
                    <a:pt x="1134" y="397"/>
                    <a:pt x="1134" y="394"/>
                  </a:cubicBezTo>
                  <a:cubicBezTo>
                    <a:pt x="1057" y="366"/>
                    <a:pt x="1055" y="360"/>
                    <a:pt x="1048" y="360"/>
                  </a:cubicBezTo>
                  <a:cubicBezTo>
                    <a:pt x="1026" y="342"/>
                    <a:pt x="1019" y="344"/>
                    <a:pt x="1020" y="339"/>
                  </a:cubicBezTo>
                  <a:cubicBezTo>
                    <a:pt x="983" y="316"/>
                    <a:pt x="981" y="309"/>
                    <a:pt x="975" y="306"/>
                  </a:cubicBezTo>
                  <a:cubicBezTo>
                    <a:pt x="934" y="271"/>
                    <a:pt x="928" y="260"/>
                    <a:pt x="919" y="250"/>
                  </a:cubicBezTo>
                  <a:cubicBezTo>
                    <a:pt x="900" y="223"/>
                    <a:pt x="896" y="222"/>
                    <a:pt x="894" y="219"/>
                  </a:cubicBezTo>
                  <a:cubicBezTo>
                    <a:pt x="844" y="149"/>
                    <a:pt x="837" y="146"/>
                    <a:pt x="834" y="139"/>
                  </a:cubicBezTo>
                  <a:cubicBezTo>
                    <a:pt x="805" y="108"/>
                    <a:pt x="799" y="109"/>
                    <a:pt x="800" y="103"/>
                  </a:cubicBezTo>
                  <a:cubicBezTo>
                    <a:pt x="808" y="110"/>
                    <a:pt x="824" y="120"/>
                    <a:pt x="832" y="137"/>
                  </a:cubicBezTo>
                  <a:cubicBezTo>
                    <a:pt x="914" y="214"/>
                    <a:pt x="916" y="217"/>
                    <a:pt x="918" y="221"/>
                  </a:cubicBezTo>
                  <a:cubicBezTo>
                    <a:pt x="957" y="254"/>
                    <a:pt x="966" y="257"/>
                    <a:pt x="971" y="264"/>
                  </a:cubicBezTo>
                  <a:cubicBezTo>
                    <a:pt x="1006" y="292"/>
                    <a:pt x="1013" y="292"/>
                    <a:pt x="1016" y="296"/>
                  </a:cubicBezTo>
                  <a:cubicBezTo>
                    <a:pt x="1079" y="324"/>
                    <a:pt x="1087" y="328"/>
                    <a:pt x="1096" y="332"/>
                  </a:cubicBezTo>
                  <a:cubicBezTo>
                    <a:pt x="1182" y="339"/>
                    <a:pt x="1164" y="349"/>
                    <a:pt x="1164" y="342"/>
                  </a:cubicBezTo>
                  <a:cubicBezTo>
                    <a:pt x="1119" y="336"/>
                    <a:pt x="1120" y="331"/>
                    <a:pt x="1114" y="333"/>
                  </a:cubicBezTo>
                  <a:cubicBezTo>
                    <a:pt x="1082" y="320"/>
                    <a:pt x="1080" y="318"/>
                    <a:pt x="1077" y="317"/>
                  </a:cubicBezTo>
                  <a:cubicBezTo>
                    <a:pt x="989" y="266"/>
                    <a:pt x="977" y="261"/>
                    <a:pt x="969" y="251"/>
                  </a:cubicBezTo>
                  <a:cubicBezTo>
                    <a:pt x="950" y="235"/>
                    <a:pt x="942" y="233"/>
                    <a:pt x="939" y="226"/>
                  </a:cubicBezTo>
                  <a:cubicBezTo>
                    <a:pt x="906" y="190"/>
                    <a:pt x="899" y="192"/>
                    <a:pt x="899" y="188"/>
                  </a:cubicBezTo>
                  <a:cubicBezTo>
                    <a:pt x="866" y="157"/>
                    <a:pt x="859" y="155"/>
                    <a:pt x="856" y="148"/>
                  </a:cubicBezTo>
                  <a:cubicBezTo>
                    <a:pt x="825" y="117"/>
                    <a:pt x="824" y="114"/>
                    <a:pt x="822" y="110"/>
                  </a:cubicBezTo>
                  <a:cubicBezTo>
                    <a:pt x="801" y="90"/>
                    <a:pt x="798" y="87"/>
                    <a:pt x="796" y="84"/>
                  </a:cubicBezTo>
                  <a:cubicBezTo>
                    <a:pt x="768" y="53"/>
                    <a:pt x="765" y="51"/>
                    <a:pt x="762" y="48"/>
                  </a:cubicBezTo>
                  <a:cubicBezTo>
                    <a:pt x="742" y="24"/>
                    <a:pt x="737" y="18"/>
                    <a:pt x="728" y="15"/>
                  </a:cubicBezTo>
                  <a:cubicBezTo>
                    <a:pt x="704" y="1"/>
                    <a:pt x="705" y="2"/>
                    <a:pt x="707" y="3"/>
                  </a:cubicBezTo>
                  <a:close/>
                  <a:moveTo>
                    <a:pt x="781" y="5"/>
                  </a:moveTo>
                  <a:cubicBezTo>
                    <a:pt x="780" y="9"/>
                    <a:pt x="783" y="9"/>
                    <a:pt x="785" y="11"/>
                  </a:cubicBezTo>
                  <a:cubicBezTo>
                    <a:pt x="813" y="32"/>
                    <a:pt x="815" y="38"/>
                    <a:pt x="821" y="41"/>
                  </a:cubicBezTo>
                  <a:cubicBezTo>
                    <a:pt x="837" y="55"/>
                    <a:pt x="839" y="56"/>
                    <a:pt x="843" y="56"/>
                  </a:cubicBezTo>
                  <a:cubicBezTo>
                    <a:pt x="873" y="83"/>
                    <a:pt x="883" y="90"/>
                    <a:pt x="892" y="99"/>
                  </a:cubicBezTo>
                  <a:cubicBezTo>
                    <a:pt x="909" y="114"/>
                    <a:pt x="916" y="117"/>
                    <a:pt x="918" y="123"/>
                  </a:cubicBezTo>
                  <a:cubicBezTo>
                    <a:pt x="952" y="150"/>
                    <a:pt x="958" y="152"/>
                    <a:pt x="960" y="157"/>
                  </a:cubicBezTo>
                  <a:cubicBezTo>
                    <a:pt x="1007" y="194"/>
                    <a:pt x="1009" y="196"/>
                    <a:pt x="1010" y="199"/>
                  </a:cubicBezTo>
                  <a:cubicBezTo>
                    <a:pt x="1034" y="220"/>
                    <a:pt x="1042" y="221"/>
                    <a:pt x="1044" y="226"/>
                  </a:cubicBezTo>
                  <a:cubicBezTo>
                    <a:pt x="1095" y="265"/>
                    <a:pt x="1104" y="266"/>
                    <a:pt x="1108" y="271"/>
                  </a:cubicBezTo>
                  <a:cubicBezTo>
                    <a:pt x="1152" y="297"/>
                    <a:pt x="1154" y="304"/>
                    <a:pt x="1162" y="305"/>
                  </a:cubicBezTo>
                  <a:cubicBezTo>
                    <a:pt x="1183" y="317"/>
                    <a:pt x="1184" y="319"/>
                    <a:pt x="1184" y="321"/>
                  </a:cubicBezTo>
                  <a:cubicBezTo>
                    <a:pt x="1209" y="327"/>
                    <a:pt x="1216" y="329"/>
                    <a:pt x="1225" y="326"/>
                  </a:cubicBezTo>
                  <a:cubicBezTo>
                    <a:pt x="1193" y="309"/>
                    <a:pt x="1186" y="309"/>
                    <a:pt x="1182" y="306"/>
                  </a:cubicBezTo>
                  <a:cubicBezTo>
                    <a:pt x="1131" y="277"/>
                    <a:pt x="1126" y="272"/>
                    <a:pt x="1119" y="270"/>
                  </a:cubicBezTo>
                  <a:cubicBezTo>
                    <a:pt x="1082" y="240"/>
                    <a:pt x="1074" y="237"/>
                    <a:pt x="1068" y="233"/>
                  </a:cubicBezTo>
                  <a:cubicBezTo>
                    <a:pt x="1015" y="191"/>
                    <a:pt x="1009" y="187"/>
                    <a:pt x="1004" y="182"/>
                  </a:cubicBezTo>
                  <a:cubicBezTo>
                    <a:pt x="952" y="138"/>
                    <a:pt x="945" y="135"/>
                    <a:pt x="941" y="128"/>
                  </a:cubicBezTo>
                  <a:cubicBezTo>
                    <a:pt x="904" y="100"/>
                    <a:pt x="901" y="93"/>
                    <a:pt x="894" y="90"/>
                  </a:cubicBezTo>
                  <a:cubicBezTo>
                    <a:pt x="858" y="58"/>
                    <a:pt x="853" y="54"/>
                    <a:pt x="847" y="50"/>
                  </a:cubicBezTo>
                  <a:cubicBezTo>
                    <a:pt x="822" y="26"/>
                    <a:pt x="817" y="26"/>
                    <a:pt x="813" y="25"/>
                  </a:cubicBezTo>
                  <a:cubicBezTo>
                    <a:pt x="781" y="0"/>
                    <a:pt x="781" y="0"/>
                    <a:pt x="781" y="0"/>
                  </a:cubicBezTo>
                  <a:close/>
                  <a:moveTo>
                    <a:pt x="429" y="17"/>
                  </a:moveTo>
                  <a:cubicBezTo>
                    <a:pt x="434" y="17"/>
                    <a:pt x="433" y="24"/>
                    <a:pt x="440" y="23"/>
                  </a:cubicBezTo>
                  <a:cubicBezTo>
                    <a:pt x="504" y="85"/>
                    <a:pt x="517" y="96"/>
                    <a:pt x="530" y="106"/>
                  </a:cubicBezTo>
                  <a:cubicBezTo>
                    <a:pt x="570" y="139"/>
                    <a:pt x="576" y="139"/>
                    <a:pt x="579" y="142"/>
                  </a:cubicBezTo>
                  <a:cubicBezTo>
                    <a:pt x="604" y="156"/>
                    <a:pt x="606" y="167"/>
                    <a:pt x="609" y="160"/>
                  </a:cubicBezTo>
                  <a:cubicBezTo>
                    <a:pt x="583" y="140"/>
                    <a:pt x="574" y="135"/>
                    <a:pt x="569" y="129"/>
                  </a:cubicBezTo>
                  <a:cubicBezTo>
                    <a:pt x="531" y="105"/>
                    <a:pt x="533" y="96"/>
                    <a:pt x="526" y="97"/>
                  </a:cubicBezTo>
                  <a:cubicBezTo>
                    <a:pt x="493" y="61"/>
                    <a:pt x="489" y="59"/>
                    <a:pt x="487" y="53"/>
                  </a:cubicBezTo>
                  <a:cubicBezTo>
                    <a:pt x="450" y="20"/>
                    <a:pt x="443" y="19"/>
                    <a:pt x="442" y="13"/>
                  </a:cubicBezTo>
                  <a:cubicBezTo>
                    <a:pt x="463" y="26"/>
                    <a:pt x="465" y="28"/>
                    <a:pt x="466" y="31"/>
                  </a:cubicBezTo>
                  <a:cubicBezTo>
                    <a:pt x="519" y="68"/>
                    <a:pt x="521" y="73"/>
                    <a:pt x="526" y="76"/>
                  </a:cubicBezTo>
                  <a:cubicBezTo>
                    <a:pt x="542" y="88"/>
                    <a:pt x="542" y="94"/>
                    <a:pt x="547" y="96"/>
                  </a:cubicBezTo>
                  <a:cubicBezTo>
                    <a:pt x="565" y="108"/>
                    <a:pt x="564" y="115"/>
                    <a:pt x="571" y="116"/>
                  </a:cubicBezTo>
                  <a:cubicBezTo>
                    <a:pt x="606" y="152"/>
                    <a:pt x="609" y="155"/>
                    <a:pt x="614" y="158"/>
                  </a:cubicBezTo>
                  <a:cubicBezTo>
                    <a:pt x="619" y="167"/>
                    <a:pt x="612" y="162"/>
                    <a:pt x="611" y="167"/>
                  </a:cubicBezTo>
                  <a:cubicBezTo>
                    <a:pt x="629" y="174"/>
                    <a:pt x="629" y="177"/>
                    <a:pt x="633" y="176"/>
                  </a:cubicBezTo>
                  <a:cubicBezTo>
                    <a:pt x="695" y="224"/>
                    <a:pt x="698" y="233"/>
                    <a:pt x="708" y="234"/>
                  </a:cubicBezTo>
                  <a:cubicBezTo>
                    <a:pt x="693" y="216"/>
                    <a:pt x="685" y="219"/>
                    <a:pt x="684" y="214"/>
                  </a:cubicBezTo>
                  <a:cubicBezTo>
                    <a:pt x="649" y="191"/>
                    <a:pt x="648" y="181"/>
                    <a:pt x="639" y="178"/>
                  </a:cubicBezTo>
                  <a:cubicBezTo>
                    <a:pt x="616" y="151"/>
                    <a:pt x="612" y="152"/>
                    <a:pt x="612" y="149"/>
                  </a:cubicBezTo>
                  <a:cubicBezTo>
                    <a:pt x="596" y="135"/>
                    <a:pt x="596" y="129"/>
                    <a:pt x="593" y="127"/>
                  </a:cubicBezTo>
                  <a:cubicBezTo>
                    <a:pt x="564" y="105"/>
                    <a:pt x="565" y="101"/>
                    <a:pt x="563" y="100"/>
                  </a:cubicBezTo>
                  <a:cubicBezTo>
                    <a:pt x="537" y="78"/>
                    <a:pt x="536" y="72"/>
                    <a:pt x="531" y="71"/>
                  </a:cubicBezTo>
                  <a:cubicBezTo>
                    <a:pt x="517" y="59"/>
                    <a:pt x="516" y="57"/>
                    <a:pt x="516" y="53"/>
                  </a:cubicBezTo>
                  <a:cubicBezTo>
                    <a:pt x="486" y="37"/>
                    <a:pt x="484" y="26"/>
                    <a:pt x="473" y="24"/>
                  </a:cubicBezTo>
                  <a:cubicBezTo>
                    <a:pt x="427" y="0"/>
                    <a:pt x="427" y="0"/>
                    <a:pt x="427" y="0"/>
                  </a:cubicBezTo>
                  <a:cubicBezTo>
                    <a:pt x="438" y="11"/>
                    <a:pt x="441" y="12"/>
                    <a:pt x="438" y="13"/>
                  </a:cubicBezTo>
                  <a:cubicBezTo>
                    <a:pt x="423" y="1"/>
                    <a:pt x="422" y="1"/>
                    <a:pt x="422" y="0"/>
                  </a:cubicBezTo>
                  <a:cubicBezTo>
                    <a:pt x="424" y="10"/>
                    <a:pt x="427" y="13"/>
                    <a:pt x="429" y="17"/>
                  </a:cubicBezTo>
                  <a:close/>
                  <a:moveTo>
                    <a:pt x="385" y="151"/>
                  </a:moveTo>
                  <a:cubicBezTo>
                    <a:pt x="384" y="148"/>
                    <a:pt x="382" y="146"/>
                    <a:pt x="378" y="146"/>
                  </a:cubicBezTo>
                  <a:cubicBezTo>
                    <a:pt x="359" y="123"/>
                    <a:pt x="353" y="121"/>
                    <a:pt x="349" y="117"/>
                  </a:cubicBezTo>
                  <a:cubicBezTo>
                    <a:pt x="312" y="78"/>
                    <a:pt x="306" y="76"/>
                    <a:pt x="304" y="71"/>
                  </a:cubicBezTo>
                  <a:cubicBezTo>
                    <a:pt x="278" y="47"/>
                    <a:pt x="276" y="45"/>
                    <a:pt x="276" y="42"/>
                  </a:cubicBezTo>
                  <a:cubicBezTo>
                    <a:pt x="256" y="35"/>
                    <a:pt x="262" y="26"/>
                    <a:pt x="255" y="28"/>
                  </a:cubicBezTo>
                  <a:cubicBezTo>
                    <a:pt x="207" y="0"/>
                    <a:pt x="207" y="0"/>
                    <a:pt x="207" y="0"/>
                  </a:cubicBezTo>
                  <a:cubicBezTo>
                    <a:pt x="240" y="25"/>
                    <a:pt x="245" y="33"/>
                    <a:pt x="254" y="37"/>
                  </a:cubicBezTo>
                  <a:cubicBezTo>
                    <a:pt x="280" y="63"/>
                    <a:pt x="289" y="68"/>
                    <a:pt x="295" y="75"/>
                  </a:cubicBezTo>
                  <a:cubicBezTo>
                    <a:pt x="336" y="116"/>
                    <a:pt x="339" y="115"/>
                    <a:pt x="340" y="117"/>
                  </a:cubicBezTo>
                  <a:cubicBezTo>
                    <a:pt x="359" y="135"/>
                    <a:pt x="363" y="137"/>
                    <a:pt x="368" y="137"/>
                  </a:cubicBezTo>
                  <a:cubicBezTo>
                    <a:pt x="389" y="157"/>
                    <a:pt x="395" y="166"/>
                    <a:pt x="398" y="160"/>
                  </a:cubicBezTo>
                  <a:close/>
                  <a:moveTo>
                    <a:pt x="1507" y="2099"/>
                  </a:moveTo>
                  <a:cubicBezTo>
                    <a:pt x="1503" y="2109"/>
                    <a:pt x="1496" y="2117"/>
                    <a:pt x="1494" y="2129"/>
                  </a:cubicBezTo>
                  <a:cubicBezTo>
                    <a:pt x="1487" y="2132"/>
                    <a:pt x="1486" y="2141"/>
                    <a:pt x="1481" y="2145"/>
                  </a:cubicBezTo>
                  <a:cubicBezTo>
                    <a:pt x="1478" y="2151"/>
                    <a:pt x="1471" y="2153"/>
                    <a:pt x="1468" y="2160"/>
                  </a:cubicBezTo>
                  <a:cubicBezTo>
                    <a:pt x="1468" y="2160"/>
                    <a:pt x="1467" y="2160"/>
                    <a:pt x="1467" y="2160"/>
                  </a:cubicBezTo>
                  <a:cubicBezTo>
                    <a:pt x="1479" y="2160"/>
                    <a:pt x="1479" y="2160"/>
                    <a:pt x="1479" y="2160"/>
                  </a:cubicBezTo>
                  <a:cubicBezTo>
                    <a:pt x="1481" y="2159"/>
                    <a:pt x="1482" y="2158"/>
                    <a:pt x="1481" y="2155"/>
                  </a:cubicBezTo>
                  <a:cubicBezTo>
                    <a:pt x="1488" y="2155"/>
                    <a:pt x="1487" y="2146"/>
                    <a:pt x="1494" y="2145"/>
                  </a:cubicBezTo>
                  <a:cubicBezTo>
                    <a:pt x="1495" y="2139"/>
                    <a:pt x="1496" y="2135"/>
                    <a:pt x="1501" y="2134"/>
                  </a:cubicBezTo>
                  <a:cubicBezTo>
                    <a:pt x="1501" y="2128"/>
                    <a:pt x="1505" y="2126"/>
                    <a:pt x="1507" y="2123"/>
                  </a:cubicBezTo>
                  <a:cubicBezTo>
                    <a:pt x="1505" y="2116"/>
                    <a:pt x="1511" y="2116"/>
                    <a:pt x="1509" y="2110"/>
                  </a:cubicBezTo>
                  <a:cubicBezTo>
                    <a:pt x="1512" y="2107"/>
                    <a:pt x="1513" y="2099"/>
                    <a:pt x="1507" y="2099"/>
                  </a:cubicBezTo>
                  <a:close/>
                  <a:moveTo>
                    <a:pt x="1509" y="2042"/>
                  </a:moveTo>
                  <a:cubicBezTo>
                    <a:pt x="1498" y="2041"/>
                    <a:pt x="1501" y="2053"/>
                    <a:pt x="1494" y="2055"/>
                  </a:cubicBezTo>
                  <a:cubicBezTo>
                    <a:pt x="1489" y="2060"/>
                    <a:pt x="1487" y="2067"/>
                    <a:pt x="1481" y="2070"/>
                  </a:cubicBezTo>
                  <a:cubicBezTo>
                    <a:pt x="1478" y="2077"/>
                    <a:pt x="1471" y="2079"/>
                    <a:pt x="1468" y="2086"/>
                  </a:cubicBezTo>
                  <a:cubicBezTo>
                    <a:pt x="1463" y="2091"/>
                    <a:pt x="1460" y="2098"/>
                    <a:pt x="1453" y="2101"/>
                  </a:cubicBezTo>
                  <a:cubicBezTo>
                    <a:pt x="1435" y="2123"/>
                    <a:pt x="1408" y="2135"/>
                    <a:pt x="1389" y="2155"/>
                  </a:cubicBezTo>
                  <a:cubicBezTo>
                    <a:pt x="1389" y="2159"/>
                    <a:pt x="1384" y="2158"/>
                    <a:pt x="1383" y="2160"/>
                  </a:cubicBezTo>
                  <a:cubicBezTo>
                    <a:pt x="1396" y="2160"/>
                    <a:pt x="1396" y="2160"/>
                    <a:pt x="1396" y="2160"/>
                  </a:cubicBezTo>
                  <a:cubicBezTo>
                    <a:pt x="1400" y="2158"/>
                    <a:pt x="1402" y="2154"/>
                    <a:pt x="1405" y="2151"/>
                  </a:cubicBezTo>
                  <a:cubicBezTo>
                    <a:pt x="1409" y="2147"/>
                    <a:pt x="1415" y="2146"/>
                    <a:pt x="1418" y="2140"/>
                  </a:cubicBezTo>
                  <a:cubicBezTo>
                    <a:pt x="1420" y="2139"/>
                    <a:pt x="1423" y="2138"/>
                    <a:pt x="1424" y="2136"/>
                  </a:cubicBezTo>
                  <a:cubicBezTo>
                    <a:pt x="1425" y="2132"/>
                    <a:pt x="1432" y="2134"/>
                    <a:pt x="1433" y="2131"/>
                  </a:cubicBezTo>
                  <a:cubicBezTo>
                    <a:pt x="1440" y="2124"/>
                    <a:pt x="1449" y="2117"/>
                    <a:pt x="1457" y="2110"/>
                  </a:cubicBezTo>
                  <a:cubicBezTo>
                    <a:pt x="1459" y="2104"/>
                    <a:pt x="1466" y="2102"/>
                    <a:pt x="1468" y="2097"/>
                  </a:cubicBezTo>
                  <a:cubicBezTo>
                    <a:pt x="1471" y="2091"/>
                    <a:pt x="1475" y="2087"/>
                    <a:pt x="1479" y="2083"/>
                  </a:cubicBezTo>
                  <a:cubicBezTo>
                    <a:pt x="1485" y="2075"/>
                    <a:pt x="1493" y="2067"/>
                    <a:pt x="1498" y="2057"/>
                  </a:cubicBezTo>
                  <a:cubicBezTo>
                    <a:pt x="1501" y="2056"/>
                    <a:pt x="1503" y="2055"/>
                    <a:pt x="1503" y="2051"/>
                  </a:cubicBezTo>
                  <a:cubicBezTo>
                    <a:pt x="1505" y="2049"/>
                    <a:pt x="1507" y="2046"/>
                    <a:pt x="1509" y="2044"/>
                  </a:cubicBezTo>
                  <a:cubicBezTo>
                    <a:pt x="1513" y="2044"/>
                    <a:pt x="1510" y="2038"/>
                    <a:pt x="1514" y="2038"/>
                  </a:cubicBezTo>
                  <a:cubicBezTo>
                    <a:pt x="1512" y="2032"/>
                    <a:pt x="1518" y="2033"/>
                    <a:pt x="1518" y="2029"/>
                  </a:cubicBezTo>
                  <a:cubicBezTo>
                    <a:pt x="1511" y="2029"/>
                    <a:pt x="1510" y="2035"/>
                    <a:pt x="1509" y="2042"/>
                  </a:cubicBezTo>
                  <a:close/>
                  <a:moveTo>
                    <a:pt x="1392" y="2125"/>
                  </a:moveTo>
                  <a:cubicBezTo>
                    <a:pt x="1392" y="2119"/>
                    <a:pt x="1401" y="2121"/>
                    <a:pt x="1402" y="2116"/>
                  </a:cubicBezTo>
                  <a:cubicBezTo>
                    <a:pt x="1434" y="2086"/>
                    <a:pt x="1442" y="2088"/>
                    <a:pt x="1444" y="2083"/>
                  </a:cubicBezTo>
                  <a:cubicBezTo>
                    <a:pt x="1462" y="2059"/>
                    <a:pt x="1469" y="2060"/>
                    <a:pt x="1470" y="2055"/>
                  </a:cubicBezTo>
                  <a:cubicBezTo>
                    <a:pt x="1490" y="2036"/>
                    <a:pt x="1492" y="2034"/>
                    <a:pt x="1494" y="2033"/>
                  </a:cubicBezTo>
                  <a:cubicBezTo>
                    <a:pt x="1512" y="2017"/>
                    <a:pt x="1514" y="2004"/>
                    <a:pt x="1509" y="2003"/>
                  </a:cubicBezTo>
                  <a:cubicBezTo>
                    <a:pt x="1466" y="2054"/>
                    <a:pt x="1462" y="2055"/>
                    <a:pt x="1461" y="2059"/>
                  </a:cubicBezTo>
                  <a:cubicBezTo>
                    <a:pt x="1449" y="2068"/>
                    <a:pt x="1446" y="2069"/>
                    <a:pt x="1446" y="2075"/>
                  </a:cubicBezTo>
                  <a:cubicBezTo>
                    <a:pt x="1423" y="2087"/>
                    <a:pt x="1422" y="2091"/>
                    <a:pt x="1420" y="2094"/>
                  </a:cubicBezTo>
                  <a:cubicBezTo>
                    <a:pt x="1397" y="2111"/>
                    <a:pt x="1395" y="2113"/>
                    <a:pt x="1394" y="2114"/>
                  </a:cubicBezTo>
                  <a:cubicBezTo>
                    <a:pt x="1343" y="2159"/>
                    <a:pt x="1342" y="2159"/>
                    <a:pt x="1341" y="2160"/>
                  </a:cubicBezTo>
                  <a:cubicBezTo>
                    <a:pt x="1360" y="2155"/>
                    <a:pt x="1362" y="2153"/>
                    <a:pt x="1365" y="2153"/>
                  </a:cubicBezTo>
                  <a:cubicBezTo>
                    <a:pt x="1382" y="2127"/>
                    <a:pt x="1389" y="2128"/>
                    <a:pt x="1392" y="2125"/>
                  </a:cubicBezTo>
                  <a:close/>
                  <a:moveTo>
                    <a:pt x="1461" y="2131"/>
                  </a:moveTo>
                  <a:cubicBezTo>
                    <a:pt x="1458" y="2140"/>
                    <a:pt x="1448" y="2143"/>
                    <a:pt x="1446" y="2153"/>
                  </a:cubicBezTo>
                  <a:cubicBezTo>
                    <a:pt x="1441" y="2153"/>
                    <a:pt x="1438" y="2157"/>
                    <a:pt x="1436" y="2160"/>
                  </a:cubicBezTo>
                  <a:cubicBezTo>
                    <a:pt x="1445" y="2160"/>
                    <a:pt x="1445" y="2160"/>
                    <a:pt x="1445" y="2160"/>
                  </a:cubicBezTo>
                  <a:cubicBezTo>
                    <a:pt x="1446" y="2158"/>
                    <a:pt x="1448" y="2156"/>
                    <a:pt x="1450" y="2155"/>
                  </a:cubicBezTo>
                  <a:cubicBezTo>
                    <a:pt x="1453" y="2153"/>
                    <a:pt x="1451" y="2147"/>
                    <a:pt x="1457" y="2149"/>
                  </a:cubicBezTo>
                  <a:cubicBezTo>
                    <a:pt x="1455" y="2143"/>
                    <a:pt x="1461" y="2144"/>
                    <a:pt x="1461" y="2140"/>
                  </a:cubicBezTo>
                  <a:cubicBezTo>
                    <a:pt x="1462" y="2139"/>
                    <a:pt x="1467" y="2132"/>
                    <a:pt x="1461" y="2131"/>
                  </a:cubicBezTo>
                  <a:close/>
                  <a:moveTo>
                    <a:pt x="1527" y="1857"/>
                  </a:moveTo>
                  <a:cubicBezTo>
                    <a:pt x="1525" y="1861"/>
                    <a:pt x="1521" y="1863"/>
                    <a:pt x="1522" y="1870"/>
                  </a:cubicBezTo>
                  <a:cubicBezTo>
                    <a:pt x="1494" y="1913"/>
                    <a:pt x="1484" y="1917"/>
                    <a:pt x="1481" y="1927"/>
                  </a:cubicBezTo>
                  <a:cubicBezTo>
                    <a:pt x="1462" y="1952"/>
                    <a:pt x="1458" y="1955"/>
                    <a:pt x="1457" y="1959"/>
                  </a:cubicBezTo>
                  <a:cubicBezTo>
                    <a:pt x="1426" y="2000"/>
                    <a:pt x="1415" y="2003"/>
                    <a:pt x="1411" y="2012"/>
                  </a:cubicBezTo>
                  <a:cubicBezTo>
                    <a:pt x="1383" y="2042"/>
                    <a:pt x="1371" y="2050"/>
                    <a:pt x="1363" y="2062"/>
                  </a:cubicBezTo>
                  <a:cubicBezTo>
                    <a:pt x="1339" y="2088"/>
                    <a:pt x="1333" y="2088"/>
                    <a:pt x="1330" y="2090"/>
                  </a:cubicBezTo>
                  <a:cubicBezTo>
                    <a:pt x="1301" y="2125"/>
                    <a:pt x="1296" y="2125"/>
                    <a:pt x="1296" y="2129"/>
                  </a:cubicBezTo>
                  <a:cubicBezTo>
                    <a:pt x="1275" y="2157"/>
                    <a:pt x="1274" y="2159"/>
                    <a:pt x="1273" y="2160"/>
                  </a:cubicBezTo>
                  <a:cubicBezTo>
                    <a:pt x="1296" y="2148"/>
                    <a:pt x="1296" y="2140"/>
                    <a:pt x="1302" y="2138"/>
                  </a:cubicBezTo>
                  <a:cubicBezTo>
                    <a:pt x="1317" y="2122"/>
                    <a:pt x="1315" y="2116"/>
                    <a:pt x="1320" y="2116"/>
                  </a:cubicBezTo>
                  <a:cubicBezTo>
                    <a:pt x="1339" y="2093"/>
                    <a:pt x="1344" y="2092"/>
                    <a:pt x="1346" y="2090"/>
                  </a:cubicBezTo>
                  <a:cubicBezTo>
                    <a:pt x="1359" y="2073"/>
                    <a:pt x="1366" y="2075"/>
                    <a:pt x="1365" y="2070"/>
                  </a:cubicBezTo>
                  <a:cubicBezTo>
                    <a:pt x="1383" y="2053"/>
                    <a:pt x="1385" y="2045"/>
                    <a:pt x="1392" y="2042"/>
                  </a:cubicBezTo>
                  <a:cubicBezTo>
                    <a:pt x="1407" y="2027"/>
                    <a:pt x="1409" y="2025"/>
                    <a:pt x="1411" y="2022"/>
                  </a:cubicBezTo>
                  <a:cubicBezTo>
                    <a:pt x="1429" y="2007"/>
                    <a:pt x="1427" y="2001"/>
                    <a:pt x="1433" y="2003"/>
                  </a:cubicBezTo>
                  <a:cubicBezTo>
                    <a:pt x="1463" y="1970"/>
                    <a:pt x="1461" y="1959"/>
                    <a:pt x="1468" y="1957"/>
                  </a:cubicBezTo>
                  <a:cubicBezTo>
                    <a:pt x="1484" y="1929"/>
                    <a:pt x="1489" y="1929"/>
                    <a:pt x="1487" y="1922"/>
                  </a:cubicBezTo>
                  <a:cubicBezTo>
                    <a:pt x="1509" y="1885"/>
                    <a:pt x="1518" y="1890"/>
                    <a:pt x="1516" y="1883"/>
                  </a:cubicBezTo>
                  <a:cubicBezTo>
                    <a:pt x="1524" y="1862"/>
                    <a:pt x="1533" y="1859"/>
                    <a:pt x="1527" y="1857"/>
                  </a:cubicBezTo>
                  <a:close/>
                  <a:moveTo>
                    <a:pt x="1352" y="2127"/>
                  </a:moveTo>
                  <a:cubicBezTo>
                    <a:pt x="1354" y="2125"/>
                    <a:pt x="1357" y="2123"/>
                    <a:pt x="1359" y="2121"/>
                  </a:cubicBezTo>
                  <a:cubicBezTo>
                    <a:pt x="1395" y="2078"/>
                    <a:pt x="1399" y="2074"/>
                    <a:pt x="1405" y="2070"/>
                  </a:cubicBezTo>
                  <a:cubicBezTo>
                    <a:pt x="1423" y="2052"/>
                    <a:pt x="1427" y="2047"/>
                    <a:pt x="1431" y="2042"/>
                  </a:cubicBezTo>
                  <a:cubicBezTo>
                    <a:pt x="1457" y="2023"/>
                    <a:pt x="1460" y="2021"/>
                    <a:pt x="1459" y="2016"/>
                  </a:cubicBezTo>
                  <a:cubicBezTo>
                    <a:pt x="1462" y="2009"/>
                    <a:pt x="1456" y="2017"/>
                    <a:pt x="1446" y="2022"/>
                  </a:cubicBezTo>
                  <a:cubicBezTo>
                    <a:pt x="1424" y="2038"/>
                    <a:pt x="1427" y="2045"/>
                    <a:pt x="1422" y="2044"/>
                  </a:cubicBezTo>
                  <a:cubicBezTo>
                    <a:pt x="1392" y="2075"/>
                    <a:pt x="1382" y="2080"/>
                    <a:pt x="1374" y="2088"/>
                  </a:cubicBezTo>
                  <a:cubicBezTo>
                    <a:pt x="1345" y="2122"/>
                    <a:pt x="1343" y="2124"/>
                    <a:pt x="1341" y="2127"/>
                  </a:cubicBezTo>
                  <a:cubicBezTo>
                    <a:pt x="1332" y="2135"/>
                    <a:pt x="1333" y="2138"/>
                    <a:pt x="1330" y="2138"/>
                  </a:cubicBezTo>
                  <a:cubicBezTo>
                    <a:pt x="1315" y="2150"/>
                    <a:pt x="1317" y="2157"/>
                    <a:pt x="1313" y="2158"/>
                  </a:cubicBezTo>
                  <a:cubicBezTo>
                    <a:pt x="1328" y="2154"/>
                    <a:pt x="1334" y="2147"/>
                    <a:pt x="1341" y="2142"/>
                  </a:cubicBezTo>
                  <a:close/>
                  <a:moveTo>
                    <a:pt x="1579" y="1510"/>
                  </a:moveTo>
                  <a:cubicBezTo>
                    <a:pt x="1576" y="1516"/>
                    <a:pt x="1577" y="1527"/>
                    <a:pt x="1572" y="1532"/>
                  </a:cubicBezTo>
                  <a:cubicBezTo>
                    <a:pt x="1553" y="1580"/>
                    <a:pt x="1549" y="1586"/>
                    <a:pt x="1546" y="1593"/>
                  </a:cubicBezTo>
                  <a:cubicBezTo>
                    <a:pt x="1508" y="1646"/>
                    <a:pt x="1502" y="1650"/>
                    <a:pt x="1501" y="1652"/>
                  </a:cubicBezTo>
                  <a:cubicBezTo>
                    <a:pt x="1485" y="1663"/>
                    <a:pt x="1489" y="1672"/>
                    <a:pt x="1483" y="1671"/>
                  </a:cubicBezTo>
                  <a:cubicBezTo>
                    <a:pt x="1448" y="1697"/>
                    <a:pt x="1450" y="1704"/>
                    <a:pt x="1446" y="1704"/>
                  </a:cubicBezTo>
                  <a:cubicBezTo>
                    <a:pt x="1400" y="1740"/>
                    <a:pt x="1393" y="1742"/>
                    <a:pt x="1392" y="1750"/>
                  </a:cubicBezTo>
                  <a:cubicBezTo>
                    <a:pt x="1354" y="1774"/>
                    <a:pt x="1358" y="1783"/>
                    <a:pt x="1352" y="1783"/>
                  </a:cubicBezTo>
                  <a:cubicBezTo>
                    <a:pt x="1309" y="1823"/>
                    <a:pt x="1313" y="1832"/>
                    <a:pt x="1306" y="1831"/>
                  </a:cubicBezTo>
                  <a:cubicBezTo>
                    <a:pt x="1291" y="1850"/>
                    <a:pt x="1288" y="1851"/>
                    <a:pt x="1289" y="1855"/>
                  </a:cubicBezTo>
                  <a:cubicBezTo>
                    <a:pt x="1269" y="1881"/>
                    <a:pt x="1265" y="1882"/>
                    <a:pt x="1263" y="1885"/>
                  </a:cubicBezTo>
                  <a:cubicBezTo>
                    <a:pt x="1247" y="1908"/>
                    <a:pt x="1244" y="1910"/>
                    <a:pt x="1241" y="1913"/>
                  </a:cubicBezTo>
                  <a:cubicBezTo>
                    <a:pt x="1232" y="1921"/>
                    <a:pt x="1240" y="1911"/>
                    <a:pt x="1245" y="1900"/>
                  </a:cubicBezTo>
                  <a:cubicBezTo>
                    <a:pt x="1283" y="1849"/>
                    <a:pt x="1286" y="1842"/>
                    <a:pt x="1289" y="1835"/>
                  </a:cubicBezTo>
                  <a:cubicBezTo>
                    <a:pt x="1309" y="1806"/>
                    <a:pt x="1318" y="1810"/>
                    <a:pt x="1317" y="1804"/>
                  </a:cubicBezTo>
                  <a:cubicBezTo>
                    <a:pt x="1359" y="1769"/>
                    <a:pt x="1359" y="1764"/>
                    <a:pt x="1363" y="1763"/>
                  </a:cubicBezTo>
                  <a:cubicBezTo>
                    <a:pt x="1384" y="1744"/>
                    <a:pt x="1387" y="1737"/>
                    <a:pt x="1392" y="1732"/>
                  </a:cubicBezTo>
                  <a:cubicBezTo>
                    <a:pt x="1416" y="1708"/>
                    <a:pt x="1420" y="1707"/>
                    <a:pt x="1422" y="1704"/>
                  </a:cubicBezTo>
                  <a:cubicBezTo>
                    <a:pt x="1441" y="1688"/>
                    <a:pt x="1443" y="1686"/>
                    <a:pt x="1444" y="1682"/>
                  </a:cubicBezTo>
                  <a:cubicBezTo>
                    <a:pt x="1465" y="1668"/>
                    <a:pt x="1461" y="1659"/>
                    <a:pt x="1468" y="1660"/>
                  </a:cubicBezTo>
                  <a:cubicBezTo>
                    <a:pt x="1491" y="1612"/>
                    <a:pt x="1503" y="1610"/>
                    <a:pt x="1503" y="1597"/>
                  </a:cubicBezTo>
                  <a:cubicBezTo>
                    <a:pt x="1527" y="1537"/>
                    <a:pt x="1531" y="1534"/>
                    <a:pt x="1531" y="1527"/>
                  </a:cubicBezTo>
                  <a:cubicBezTo>
                    <a:pt x="1517" y="1548"/>
                    <a:pt x="1518" y="1552"/>
                    <a:pt x="1518" y="1556"/>
                  </a:cubicBezTo>
                  <a:cubicBezTo>
                    <a:pt x="1510" y="1576"/>
                    <a:pt x="1505" y="1576"/>
                    <a:pt x="1507" y="1582"/>
                  </a:cubicBezTo>
                  <a:cubicBezTo>
                    <a:pt x="1476" y="1632"/>
                    <a:pt x="1471" y="1639"/>
                    <a:pt x="1468" y="1647"/>
                  </a:cubicBezTo>
                  <a:cubicBezTo>
                    <a:pt x="1436" y="1686"/>
                    <a:pt x="1427" y="1682"/>
                    <a:pt x="1429" y="1689"/>
                  </a:cubicBezTo>
                  <a:cubicBezTo>
                    <a:pt x="1397" y="1713"/>
                    <a:pt x="1396" y="1723"/>
                    <a:pt x="1387" y="1724"/>
                  </a:cubicBezTo>
                  <a:cubicBezTo>
                    <a:pt x="1347" y="1765"/>
                    <a:pt x="1336" y="1774"/>
                    <a:pt x="1324" y="1783"/>
                  </a:cubicBezTo>
                  <a:cubicBezTo>
                    <a:pt x="1294" y="1825"/>
                    <a:pt x="1284" y="1819"/>
                    <a:pt x="1287" y="1826"/>
                  </a:cubicBezTo>
                  <a:cubicBezTo>
                    <a:pt x="1269" y="1846"/>
                    <a:pt x="1267" y="1852"/>
                    <a:pt x="1263" y="1857"/>
                  </a:cubicBezTo>
                  <a:cubicBezTo>
                    <a:pt x="1241" y="1894"/>
                    <a:pt x="1235" y="1892"/>
                    <a:pt x="1237" y="1898"/>
                  </a:cubicBezTo>
                  <a:cubicBezTo>
                    <a:pt x="1230" y="1892"/>
                    <a:pt x="1235" y="1886"/>
                    <a:pt x="1239" y="1879"/>
                  </a:cubicBezTo>
                  <a:cubicBezTo>
                    <a:pt x="1256" y="1846"/>
                    <a:pt x="1268" y="1835"/>
                    <a:pt x="1274" y="1820"/>
                  </a:cubicBezTo>
                  <a:cubicBezTo>
                    <a:pt x="1287" y="1807"/>
                    <a:pt x="1290" y="1804"/>
                    <a:pt x="1293" y="1800"/>
                  </a:cubicBezTo>
                  <a:cubicBezTo>
                    <a:pt x="1318" y="1779"/>
                    <a:pt x="1319" y="1773"/>
                    <a:pt x="1324" y="1772"/>
                  </a:cubicBezTo>
                  <a:cubicBezTo>
                    <a:pt x="1347" y="1749"/>
                    <a:pt x="1349" y="1744"/>
                    <a:pt x="1354" y="1743"/>
                  </a:cubicBezTo>
                  <a:cubicBezTo>
                    <a:pt x="1365" y="1728"/>
                    <a:pt x="1371" y="1728"/>
                    <a:pt x="1372" y="1722"/>
                  </a:cubicBezTo>
                  <a:cubicBezTo>
                    <a:pt x="1395" y="1693"/>
                    <a:pt x="1399" y="1693"/>
                    <a:pt x="1400" y="1691"/>
                  </a:cubicBezTo>
                  <a:cubicBezTo>
                    <a:pt x="1433" y="1656"/>
                    <a:pt x="1430" y="1647"/>
                    <a:pt x="1437" y="1647"/>
                  </a:cubicBezTo>
                  <a:cubicBezTo>
                    <a:pt x="1461" y="1606"/>
                    <a:pt x="1467" y="1605"/>
                    <a:pt x="1468" y="1599"/>
                  </a:cubicBezTo>
                  <a:cubicBezTo>
                    <a:pt x="1488" y="1573"/>
                    <a:pt x="1484" y="1562"/>
                    <a:pt x="1490" y="1560"/>
                  </a:cubicBezTo>
                  <a:cubicBezTo>
                    <a:pt x="1512" y="1498"/>
                    <a:pt x="1513" y="1492"/>
                    <a:pt x="1514" y="1486"/>
                  </a:cubicBezTo>
                  <a:cubicBezTo>
                    <a:pt x="1523" y="1457"/>
                    <a:pt x="1522" y="1452"/>
                    <a:pt x="1522" y="1449"/>
                  </a:cubicBezTo>
                  <a:cubicBezTo>
                    <a:pt x="1510" y="1484"/>
                    <a:pt x="1507" y="1489"/>
                    <a:pt x="1507" y="1497"/>
                  </a:cubicBezTo>
                  <a:cubicBezTo>
                    <a:pt x="1490" y="1532"/>
                    <a:pt x="1493" y="1538"/>
                    <a:pt x="1490" y="1538"/>
                  </a:cubicBezTo>
                  <a:cubicBezTo>
                    <a:pt x="1467" y="1585"/>
                    <a:pt x="1465" y="1592"/>
                    <a:pt x="1461" y="1597"/>
                  </a:cubicBezTo>
                  <a:cubicBezTo>
                    <a:pt x="1423" y="1648"/>
                    <a:pt x="1419" y="1653"/>
                    <a:pt x="1416" y="1658"/>
                  </a:cubicBezTo>
                  <a:cubicBezTo>
                    <a:pt x="1397" y="1673"/>
                    <a:pt x="1404" y="1684"/>
                    <a:pt x="1396" y="1680"/>
                  </a:cubicBezTo>
                  <a:cubicBezTo>
                    <a:pt x="1383" y="1699"/>
                    <a:pt x="1379" y="1700"/>
                    <a:pt x="1376" y="1702"/>
                  </a:cubicBezTo>
                  <a:cubicBezTo>
                    <a:pt x="1295" y="1789"/>
                    <a:pt x="1288" y="1786"/>
                    <a:pt x="1289" y="1791"/>
                  </a:cubicBezTo>
                  <a:cubicBezTo>
                    <a:pt x="1276" y="1807"/>
                    <a:pt x="1274" y="1807"/>
                    <a:pt x="1274" y="1809"/>
                  </a:cubicBezTo>
                  <a:cubicBezTo>
                    <a:pt x="1315" y="1744"/>
                    <a:pt x="1330" y="1731"/>
                    <a:pt x="1341" y="1715"/>
                  </a:cubicBezTo>
                  <a:cubicBezTo>
                    <a:pt x="1359" y="1699"/>
                    <a:pt x="1361" y="1697"/>
                    <a:pt x="1361" y="1693"/>
                  </a:cubicBezTo>
                  <a:cubicBezTo>
                    <a:pt x="1387" y="1671"/>
                    <a:pt x="1383" y="1661"/>
                    <a:pt x="1392" y="1663"/>
                  </a:cubicBezTo>
                  <a:cubicBezTo>
                    <a:pt x="1413" y="1636"/>
                    <a:pt x="1410" y="1630"/>
                    <a:pt x="1413" y="1630"/>
                  </a:cubicBezTo>
                  <a:cubicBezTo>
                    <a:pt x="1427" y="1606"/>
                    <a:pt x="1434" y="1606"/>
                    <a:pt x="1433" y="1597"/>
                  </a:cubicBezTo>
                  <a:cubicBezTo>
                    <a:pt x="1464" y="1531"/>
                    <a:pt x="1472" y="1526"/>
                    <a:pt x="1472" y="1512"/>
                  </a:cubicBezTo>
                  <a:cubicBezTo>
                    <a:pt x="1485" y="1469"/>
                    <a:pt x="1487" y="1458"/>
                    <a:pt x="1490" y="1447"/>
                  </a:cubicBezTo>
                  <a:cubicBezTo>
                    <a:pt x="1496" y="1386"/>
                    <a:pt x="1498" y="1372"/>
                    <a:pt x="1494" y="1371"/>
                  </a:cubicBezTo>
                  <a:cubicBezTo>
                    <a:pt x="1481" y="1459"/>
                    <a:pt x="1480" y="1462"/>
                    <a:pt x="1479" y="1464"/>
                  </a:cubicBezTo>
                  <a:cubicBezTo>
                    <a:pt x="1458" y="1526"/>
                    <a:pt x="1455" y="1533"/>
                    <a:pt x="1453" y="1541"/>
                  </a:cubicBezTo>
                  <a:cubicBezTo>
                    <a:pt x="1435" y="1576"/>
                    <a:pt x="1428" y="1591"/>
                    <a:pt x="1420" y="1604"/>
                  </a:cubicBezTo>
                  <a:cubicBezTo>
                    <a:pt x="1397" y="1633"/>
                    <a:pt x="1397" y="1638"/>
                    <a:pt x="1394" y="1641"/>
                  </a:cubicBezTo>
                  <a:cubicBezTo>
                    <a:pt x="1371" y="1672"/>
                    <a:pt x="1364" y="1671"/>
                    <a:pt x="1365" y="1678"/>
                  </a:cubicBezTo>
                  <a:cubicBezTo>
                    <a:pt x="1330" y="1711"/>
                    <a:pt x="1331" y="1717"/>
                    <a:pt x="1326" y="1717"/>
                  </a:cubicBezTo>
                  <a:cubicBezTo>
                    <a:pt x="1310" y="1739"/>
                    <a:pt x="1306" y="1742"/>
                    <a:pt x="1304" y="1746"/>
                  </a:cubicBezTo>
                  <a:cubicBezTo>
                    <a:pt x="1274" y="1783"/>
                    <a:pt x="1272" y="1787"/>
                    <a:pt x="1269" y="1789"/>
                  </a:cubicBezTo>
                  <a:cubicBezTo>
                    <a:pt x="1256" y="1812"/>
                    <a:pt x="1254" y="1812"/>
                    <a:pt x="1254" y="1815"/>
                  </a:cubicBezTo>
                  <a:cubicBezTo>
                    <a:pt x="1275" y="1759"/>
                    <a:pt x="1280" y="1753"/>
                    <a:pt x="1282" y="1743"/>
                  </a:cubicBezTo>
                  <a:cubicBezTo>
                    <a:pt x="1316" y="1701"/>
                    <a:pt x="1316" y="1695"/>
                    <a:pt x="1320" y="1693"/>
                  </a:cubicBezTo>
                  <a:cubicBezTo>
                    <a:pt x="1345" y="1660"/>
                    <a:pt x="1348" y="1658"/>
                    <a:pt x="1350" y="1654"/>
                  </a:cubicBezTo>
                  <a:cubicBezTo>
                    <a:pt x="1368" y="1640"/>
                    <a:pt x="1369" y="1630"/>
                    <a:pt x="1376" y="1626"/>
                  </a:cubicBezTo>
                  <a:cubicBezTo>
                    <a:pt x="1392" y="1603"/>
                    <a:pt x="1395" y="1604"/>
                    <a:pt x="1396" y="1602"/>
                  </a:cubicBezTo>
                  <a:cubicBezTo>
                    <a:pt x="1412" y="1579"/>
                    <a:pt x="1417" y="1571"/>
                    <a:pt x="1422" y="1565"/>
                  </a:cubicBezTo>
                  <a:cubicBezTo>
                    <a:pt x="1456" y="1505"/>
                    <a:pt x="1465" y="1490"/>
                    <a:pt x="1470" y="1471"/>
                  </a:cubicBezTo>
                  <a:cubicBezTo>
                    <a:pt x="1457" y="1496"/>
                    <a:pt x="1452" y="1500"/>
                    <a:pt x="1450" y="1508"/>
                  </a:cubicBezTo>
                  <a:cubicBezTo>
                    <a:pt x="1424" y="1544"/>
                    <a:pt x="1425" y="1550"/>
                    <a:pt x="1422" y="1554"/>
                  </a:cubicBezTo>
                  <a:cubicBezTo>
                    <a:pt x="1402" y="1574"/>
                    <a:pt x="1402" y="1580"/>
                    <a:pt x="1398" y="1582"/>
                  </a:cubicBezTo>
                  <a:cubicBezTo>
                    <a:pt x="1368" y="1611"/>
                    <a:pt x="1371" y="1621"/>
                    <a:pt x="1365" y="1621"/>
                  </a:cubicBezTo>
                  <a:cubicBezTo>
                    <a:pt x="1354" y="1633"/>
                    <a:pt x="1354" y="1639"/>
                    <a:pt x="1350" y="1641"/>
                  </a:cubicBezTo>
                  <a:cubicBezTo>
                    <a:pt x="1312" y="1680"/>
                    <a:pt x="1314" y="1689"/>
                    <a:pt x="1309" y="1689"/>
                  </a:cubicBezTo>
                  <a:cubicBezTo>
                    <a:pt x="1303" y="1687"/>
                    <a:pt x="1312" y="1679"/>
                    <a:pt x="1317" y="1669"/>
                  </a:cubicBezTo>
                  <a:cubicBezTo>
                    <a:pt x="1338" y="1634"/>
                    <a:pt x="1343" y="1631"/>
                    <a:pt x="1346" y="1626"/>
                  </a:cubicBezTo>
                  <a:cubicBezTo>
                    <a:pt x="1362" y="1602"/>
                    <a:pt x="1370" y="1594"/>
                    <a:pt x="1374" y="1582"/>
                  </a:cubicBezTo>
                  <a:cubicBezTo>
                    <a:pt x="1400" y="1555"/>
                    <a:pt x="1402" y="1543"/>
                    <a:pt x="1411" y="1538"/>
                  </a:cubicBezTo>
                  <a:cubicBezTo>
                    <a:pt x="1430" y="1502"/>
                    <a:pt x="1436" y="1494"/>
                    <a:pt x="1442" y="1486"/>
                  </a:cubicBezTo>
                  <a:cubicBezTo>
                    <a:pt x="1463" y="1430"/>
                    <a:pt x="1462" y="1425"/>
                    <a:pt x="1466" y="1423"/>
                  </a:cubicBezTo>
                  <a:cubicBezTo>
                    <a:pt x="1476" y="1383"/>
                    <a:pt x="1478" y="1365"/>
                    <a:pt x="1481" y="1349"/>
                  </a:cubicBezTo>
                  <a:cubicBezTo>
                    <a:pt x="1488" y="1306"/>
                    <a:pt x="1492" y="1305"/>
                    <a:pt x="1485" y="1303"/>
                  </a:cubicBezTo>
                  <a:cubicBezTo>
                    <a:pt x="1480" y="1348"/>
                    <a:pt x="1473" y="1361"/>
                    <a:pt x="1472" y="1373"/>
                  </a:cubicBezTo>
                  <a:cubicBezTo>
                    <a:pt x="1455" y="1430"/>
                    <a:pt x="1453" y="1436"/>
                    <a:pt x="1453" y="1442"/>
                  </a:cubicBezTo>
                  <a:cubicBezTo>
                    <a:pt x="1426" y="1491"/>
                    <a:pt x="1427" y="1499"/>
                    <a:pt x="1422" y="1501"/>
                  </a:cubicBezTo>
                  <a:cubicBezTo>
                    <a:pt x="1403" y="1536"/>
                    <a:pt x="1397" y="1537"/>
                    <a:pt x="1396" y="1543"/>
                  </a:cubicBezTo>
                  <a:cubicBezTo>
                    <a:pt x="1363" y="1583"/>
                    <a:pt x="1363" y="1588"/>
                    <a:pt x="1359" y="1589"/>
                  </a:cubicBezTo>
                  <a:cubicBezTo>
                    <a:pt x="1340" y="1611"/>
                    <a:pt x="1343" y="1619"/>
                    <a:pt x="1337" y="1619"/>
                  </a:cubicBezTo>
                  <a:cubicBezTo>
                    <a:pt x="1308" y="1668"/>
                    <a:pt x="1302" y="1674"/>
                    <a:pt x="1298" y="1680"/>
                  </a:cubicBezTo>
                  <a:cubicBezTo>
                    <a:pt x="1268" y="1729"/>
                    <a:pt x="1267" y="1740"/>
                    <a:pt x="1261" y="1746"/>
                  </a:cubicBezTo>
                  <a:cubicBezTo>
                    <a:pt x="1277" y="1701"/>
                    <a:pt x="1282" y="1699"/>
                    <a:pt x="1285" y="1695"/>
                  </a:cubicBezTo>
                  <a:cubicBezTo>
                    <a:pt x="1316" y="1640"/>
                    <a:pt x="1317" y="1629"/>
                    <a:pt x="1324" y="1623"/>
                  </a:cubicBezTo>
                  <a:cubicBezTo>
                    <a:pt x="1354" y="1567"/>
                    <a:pt x="1362" y="1563"/>
                    <a:pt x="1365" y="1554"/>
                  </a:cubicBezTo>
                  <a:cubicBezTo>
                    <a:pt x="1392" y="1519"/>
                    <a:pt x="1393" y="1513"/>
                    <a:pt x="1396" y="1510"/>
                  </a:cubicBezTo>
                  <a:cubicBezTo>
                    <a:pt x="1407" y="1498"/>
                    <a:pt x="1409" y="1493"/>
                    <a:pt x="1411" y="1488"/>
                  </a:cubicBezTo>
                  <a:cubicBezTo>
                    <a:pt x="1431" y="1446"/>
                    <a:pt x="1440" y="1431"/>
                    <a:pt x="1444" y="1410"/>
                  </a:cubicBezTo>
                  <a:cubicBezTo>
                    <a:pt x="1455" y="1371"/>
                    <a:pt x="1457" y="1361"/>
                    <a:pt x="1459" y="1351"/>
                  </a:cubicBezTo>
                  <a:cubicBezTo>
                    <a:pt x="1456" y="1316"/>
                    <a:pt x="1460" y="1326"/>
                    <a:pt x="1455" y="1327"/>
                  </a:cubicBezTo>
                  <a:cubicBezTo>
                    <a:pt x="1450" y="1376"/>
                    <a:pt x="1442" y="1392"/>
                    <a:pt x="1439" y="1412"/>
                  </a:cubicBezTo>
                  <a:cubicBezTo>
                    <a:pt x="1419" y="1450"/>
                    <a:pt x="1422" y="1459"/>
                    <a:pt x="1418" y="1460"/>
                  </a:cubicBezTo>
                  <a:cubicBezTo>
                    <a:pt x="1403" y="1493"/>
                    <a:pt x="1394" y="1496"/>
                    <a:pt x="1392" y="1506"/>
                  </a:cubicBezTo>
                  <a:cubicBezTo>
                    <a:pt x="1367" y="1540"/>
                    <a:pt x="1364" y="1542"/>
                    <a:pt x="1361" y="1545"/>
                  </a:cubicBezTo>
                  <a:cubicBezTo>
                    <a:pt x="1341" y="1571"/>
                    <a:pt x="1342" y="1575"/>
                    <a:pt x="1339" y="1575"/>
                  </a:cubicBezTo>
                  <a:cubicBezTo>
                    <a:pt x="1315" y="1617"/>
                    <a:pt x="1314" y="1628"/>
                    <a:pt x="1306" y="1632"/>
                  </a:cubicBezTo>
                  <a:cubicBezTo>
                    <a:pt x="1281" y="1673"/>
                    <a:pt x="1283" y="1669"/>
                    <a:pt x="1285" y="1665"/>
                  </a:cubicBezTo>
                  <a:cubicBezTo>
                    <a:pt x="1293" y="1637"/>
                    <a:pt x="1298" y="1629"/>
                    <a:pt x="1298" y="1621"/>
                  </a:cubicBezTo>
                  <a:cubicBezTo>
                    <a:pt x="1327" y="1583"/>
                    <a:pt x="1332" y="1570"/>
                    <a:pt x="1341" y="1562"/>
                  </a:cubicBezTo>
                  <a:cubicBezTo>
                    <a:pt x="1362" y="1525"/>
                    <a:pt x="1368" y="1521"/>
                    <a:pt x="1370" y="1514"/>
                  </a:cubicBezTo>
                  <a:cubicBezTo>
                    <a:pt x="1382" y="1497"/>
                    <a:pt x="1380" y="1491"/>
                    <a:pt x="1383" y="1490"/>
                  </a:cubicBezTo>
                  <a:cubicBezTo>
                    <a:pt x="1400" y="1460"/>
                    <a:pt x="1402" y="1453"/>
                    <a:pt x="1405" y="1447"/>
                  </a:cubicBezTo>
                  <a:cubicBezTo>
                    <a:pt x="1421" y="1403"/>
                    <a:pt x="1428" y="1375"/>
                    <a:pt x="1431" y="1344"/>
                  </a:cubicBezTo>
                  <a:cubicBezTo>
                    <a:pt x="1424" y="1331"/>
                    <a:pt x="1428" y="1347"/>
                    <a:pt x="1422" y="1364"/>
                  </a:cubicBezTo>
                  <a:cubicBezTo>
                    <a:pt x="1389" y="1467"/>
                    <a:pt x="1384" y="1467"/>
                    <a:pt x="1383" y="1471"/>
                  </a:cubicBezTo>
                  <a:cubicBezTo>
                    <a:pt x="1360" y="1505"/>
                    <a:pt x="1363" y="1514"/>
                    <a:pt x="1357" y="1514"/>
                  </a:cubicBezTo>
                  <a:cubicBezTo>
                    <a:pt x="1325" y="1568"/>
                    <a:pt x="1323" y="1570"/>
                    <a:pt x="1322" y="1573"/>
                  </a:cubicBezTo>
                  <a:cubicBezTo>
                    <a:pt x="1318" y="1562"/>
                    <a:pt x="1327" y="1553"/>
                    <a:pt x="1330" y="1538"/>
                  </a:cubicBezTo>
                  <a:cubicBezTo>
                    <a:pt x="1360" y="1485"/>
                    <a:pt x="1360" y="1483"/>
                    <a:pt x="1361" y="1480"/>
                  </a:cubicBezTo>
                  <a:cubicBezTo>
                    <a:pt x="1374" y="1460"/>
                    <a:pt x="1374" y="1453"/>
                    <a:pt x="1378" y="1447"/>
                  </a:cubicBezTo>
                  <a:cubicBezTo>
                    <a:pt x="1390" y="1394"/>
                    <a:pt x="1388" y="1398"/>
                    <a:pt x="1387" y="1403"/>
                  </a:cubicBezTo>
                  <a:cubicBezTo>
                    <a:pt x="1351" y="1475"/>
                    <a:pt x="1354" y="1486"/>
                    <a:pt x="1348" y="1488"/>
                  </a:cubicBezTo>
                  <a:cubicBezTo>
                    <a:pt x="1316" y="1541"/>
                    <a:pt x="1317" y="1550"/>
                    <a:pt x="1313" y="1554"/>
                  </a:cubicBezTo>
                  <a:cubicBezTo>
                    <a:pt x="1303" y="1582"/>
                    <a:pt x="1298" y="1589"/>
                    <a:pt x="1302" y="1589"/>
                  </a:cubicBezTo>
                  <a:cubicBezTo>
                    <a:pt x="1311" y="1542"/>
                    <a:pt x="1309" y="1486"/>
                    <a:pt x="1322" y="1445"/>
                  </a:cubicBezTo>
                  <a:cubicBezTo>
                    <a:pt x="1347" y="1309"/>
                    <a:pt x="1348" y="1301"/>
                    <a:pt x="1350" y="1294"/>
                  </a:cubicBezTo>
                  <a:cubicBezTo>
                    <a:pt x="1342" y="1297"/>
                    <a:pt x="1337" y="1326"/>
                    <a:pt x="1328" y="1353"/>
                  </a:cubicBezTo>
                  <a:cubicBezTo>
                    <a:pt x="1301" y="1512"/>
                    <a:pt x="1302" y="1520"/>
                    <a:pt x="1300" y="1525"/>
                  </a:cubicBezTo>
                  <a:cubicBezTo>
                    <a:pt x="1294" y="1548"/>
                    <a:pt x="1295" y="1546"/>
                    <a:pt x="1293" y="1554"/>
                  </a:cubicBezTo>
                  <a:cubicBezTo>
                    <a:pt x="1283" y="1594"/>
                    <a:pt x="1287" y="1604"/>
                    <a:pt x="1282" y="1606"/>
                  </a:cubicBezTo>
                  <a:cubicBezTo>
                    <a:pt x="1281" y="1580"/>
                    <a:pt x="1286" y="1581"/>
                    <a:pt x="1285" y="1575"/>
                  </a:cubicBezTo>
                  <a:cubicBezTo>
                    <a:pt x="1283" y="1509"/>
                    <a:pt x="1285" y="1500"/>
                    <a:pt x="1282" y="1488"/>
                  </a:cubicBezTo>
                  <a:cubicBezTo>
                    <a:pt x="1307" y="1366"/>
                    <a:pt x="1303" y="1357"/>
                    <a:pt x="1304" y="1353"/>
                  </a:cubicBezTo>
                  <a:cubicBezTo>
                    <a:pt x="1322" y="1288"/>
                    <a:pt x="1323" y="1280"/>
                    <a:pt x="1324" y="1272"/>
                  </a:cubicBezTo>
                  <a:cubicBezTo>
                    <a:pt x="1320" y="1266"/>
                    <a:pt x="1318" y="1285"/>
                    <a:pt x="1311" y="1299"/>
                  </a:cubicBezTo>
                  <a:cubicBezTo>
                    <a:pt x="1303" y="1329"/>
                    <a:pt x="1307" y="1338"/>
                    <a:pt x="1302" y="1338"/>
                  </a:cubicBezTo>
                  <a:cubicBezTo>
                    <a:pt x="1288" y="1420"/>
                    <a:pt x="1282" y="1435"/>
                    <a:pt x="1278" y="1451"/>
                  </a:cubicBezTo>
                  <a:cubicBezTo>
                    <a:pt x="1274" y="1519"/>
                    <a:pt x="1277" y="1544"/>
                    <a:pt x="1276" y="1586"/>
                  </a:cubicBezTo>
                  <a:cubicBezTo>
                    <a:pt x="1275" y="1640"/>
                    <a:pt x="1270" y="1639"/>
                    <a:pt x="1272" y="1645"/>
                  </a:cubicBezTo>
                  <a:cubicBezTo>
                    <a:pt x="1269" y="1666"/>
                    <a:pt x="1272" y="1667"/>
                    <a:pt x="1272" y="1667"/>
                  </a:cubicBezTo>
                  <a:cubicBezTo>
                    <a:pt x="1263" y="1686"/>
                    <a:pt x="1260" y="1671"/>
                    <a:pt x="1261" y="1654"/>
                  </a:cubicBezTo>
                  <a:cubicBezTo>
                    <a:pt x="1259" y="1577"/>
                    <a:pt x="1257" y="1567"/>
                    <a:pt x="1261" y="1562"/>
                  </a:cubicBezTo>
                  <a:cubicBezTo>
                    <a:pt x="1258" y="1525"/>
                    <a:pt x="1261" y="1505"/>
                    <a:pt x="1256" y="1493"/>
                  </a:cubicBezTo>
                  <a:cubicBezTo>
                    <a:pt x="1259" y="1422"/>
                    <a:pt x="1264" y="1408"/>
                    <a:pt x="1263" y="1388"/>
                  </a:cubicBezTo>
                  <a:cubicBezTo>
                    <a:pt x="1266" y="1353"/>
                    <a:pt x="1260" y="1365"/>
                    <a:pt x="1261" y="1384"/>
                  </a:cubicBezTo>
                  <a:cubicBezTo>
                    <a:pt x="1254" y="1407"/>
                    <a:pt x="1258" y="1415"/>
                    <a:pt x="1256" y="1418"/>
                  </a:cubicBezTo>
                  <a:cubicBezTo>
                    <a:pt x="1251" y="1496"/>
                    <a:pt x="1249" y="1512"/>
                    <a:pt x="1250" y="1530"/>
                  </a:cubicBezTo>
                  <a:cubicBezTo>
                    <a:pt x="1249" y="1585"/>
                    <a:pt x="1251" y="1587"/>
                    <a:pt x="1252" y="1589"/>
                  </a:cubicBezTo>
                  <a:cubicBezTo>
                    <a:pt x="1252" y="1622"/>
                    <a:pt x="1256" y="1623"/>
                    <a:pt x="1254" y="1630"/>
                  </a:cubicBezTo>
                  <a:cubicBezTo>
                    <a:pt x="1254" y="1651"/>
                    <a:pt x="1255" y="1655"/>
                    <a:pt x="1252" y="1656"/>
                  </a:cubicBezTo>
                  <a:cubicBezTo>
                    <a:pt x="1249" y="1641"/>
                    <a:pt x="1246" y="1637"/>
                    <a:pt x="1245" y="1630"/>
                  </a:cubicBezTo>
                  <a:cubicBezTo>
                    <a:pt x="1238" y="1483"/>
                    <a:pt x="1233" y="1484"/>
                    <a:pt x="1235" y="1477"/>
                  </a:cubicBezTo>
                  <a:cubicBezTo>
                    <a:pt x="1237" y="1385"/>
                    <a:pt x="1236" y="1379"/>
                    <a:pt x="1237" y="1362"/>
                  </a:cubicBezTo>
                  <a:cubicBezTo>
                    <a:pt x="1241" y="1335"/>
                    <a:pt x="1237" y="1341"/>
                    <a:pt x="1235" y="1349"/>
                  </a:cubicBezTo>
                  <a:cubicBezTo>
                    <a:pt x="1228" y="1434"/>
                    <a:pt x="1228" y="1434"/>
                    <a:pt x="1228" y="1434"/>
                  </a:cubicBezTo>
                  <a:cubicBezTo>
                    <a:pt x="1229" y="1493"/>
                    <a:pt x="1228" y="1494"/>
                    <a:pt x="1230" y="1506"/>
                  </a:cubicBezTo>
                  <a:cubicBezTo>
                    <a:pt x="1241" y="1659"/>
                    <a:pt x="1243" y="1673"/>
                    <a:pt x="1243" y="1693"/>
                  </a:cubicBezTo>
                  <a:cubicBezTo>
                    <a:pt x="1244" y="1744"/>
                    <a:pt x="1248" y="1748"/>
                    <a:pt x="1241" y="1750"/>
                  </a:cubicBezTo>
                  <a:cubicBezTo>
                    <a:pt x="1230" y="1656"/>
                    <a:pt x="1225" y="1654"/>
                    <a:pt x="1226" y="1645"/>
                  </a:cubicBezTo>
                  <a:cubicBezTo>
                    <a:pt x="1215" y="1495"/>
                    <a:pt x="1215" y="1476"/>
                    <a:pt x="1215" y="1460"/>
                  </a:cubicBezTo>
                  <a:cubicBezTo>
                    <a:pt x="1217" y="1441"/>
                    <a:pt x="1215" y="1440"/>
                    <a:pt x="1215" y="1440"/>
                  </a:cubicBezTo>
                  <a:cubicBezTo>
                    <a:pt x="1217" y="1406"/>
                    <a:pt x="1212" y="1407"/>
                    <a:pt x="1213" y="1414"/>
                  </a:cubicBezTo>
                  <a:cubicBezTo>
                    <a:pt x="1212" y="1453"/>
                    <a:pt x="1204" y="1459"/>
                    <a:pt x="1211" y="1462"/>
                  </a:cubicBezTo>
                  <a:cubicBezTo>
                    <a:pt x="1223" y="1664"/>
                    <a:pt x="1219" y="1671"/>
                    <a:pt x="1221" y="1676"/>
                  </a:cubicBezTo>
                  <a:cubicBezTo>
                    <a:pt x="1232" y="1763"/>
                    <a:pt x="1232" y="1763"/>
                    <a:pt x="1232" y="1763"/>
                  </a:cubicBezTo>
                  <a:cubicBezTo>
                    <a:pt x="1230" y="1827"/>
                    <a:pt x="1229" y="1832"/>
                    <a:pt x="1226" y="1835"/>
                  </a:cubicBezTo>
                  <a:cubicBezTo>
                    <a:pt x="1217" y="1788"/>
                    <a:pt x="1219" y="1780"/>
                    <a:pt x="1215" y="1778"/>
                  </a:cubicBezTo>
                  <a:cubicBezTo>
                    <a:pt x="1208" y="1730"/>
                    <a:pt x="1200" y="1715"/>
                    <a:pt x="1197" y="1695"/>
                  </a:cubicBezTo>
                  <a:cubicBezTo>
                    <a:pt x="1179" y="1625"/>
                    <a:pt x="1183" y="1616"/>
                    <a:pt x="1178" y="1615"/>
                  </a:cubicBezTo>
                  <a:cubicBezTo>
                    <a:pt x="1169" y="1471"/>
                    <a:pt x="1169" y="1471"/>
                    <a:pt x="1169" y="1471"/>
                  </a:cubicBezTo>
                  <a:cubicBezTo>
                    <a:pt x="1168" y="1443"/>
                    <a:pt x="1165" y="1446"/>
                    <a:pt x="1165" y="1451"/>
                  </a:cubicBezTo>
                  <a:cubicBezTo>
                    <a:pt x="1164" y="1504"/>
                    <a:pt x="1165" y="1507"/>
                    <a:pt x="1165" y="1512"/>
                  </a:cubicBezTo>
                  <a:cubicBezTo>
                    <a:pt x="1171" y="1591"/>
                    <a:pt x="1168" y="1605"/>
                    <a:pt x="1171" y="1613"/>
                  </a:cubicBezTo>
                  <a:cubicBezTo>
                    <a:pt x="1181" y="1657"/>
                    <a:pt x="1180" y="1663"/>
                    <a:pt x="1180" y="1669"/>
                  </a:cubicBezTo>
                  <a:cubicBezTo>
                    <a:pt x="1190" y="1716"/>
                    <a:pt x="1198" y="1731"/>
                    <a:pt x="1200" y="1752"/>
                  </a:cubicBezTo>
                  <a:cubicBezTo>
                    <a:pt x="1217" y="1837"/>
                    <a:pt x="1217" y="1837"/>
                    <a:pt x="1217" y="1837"/>
                  </a:cubicBezTo>
                  <a:cubicBezTo>
                    <a:pt x="1188" y="1727"/>
                    <a:pt x="1178" y="1704"/>
                    <a:pt x="1171" y="1678"/>
                  </a:cubicBezTo>
                  <a:cubicBezTo>
                    <a:pt x="1148" y="1580"/>
                    <a:pt x="1156" y="1565"/>
                    <a:pt x="1150" y="1565"/>
                  </a:cubicBezTo>
                  <a:cubicBezTo>
                    <a:pt x="1152" y="1641"/>
                    <a:pt x="1159" y="1657"/>
                    <a:pt x="1160" y="1678"/>
                  </a:cubicBezTo>
                  <a:cubicBezTo>
                    <a:pt x="1169" y="1708"/>
                    <a:pt x="1173" y="1716"/>
                    <a:pt x="1176" y="1726"/>
                  </a:cubicBezTo>
                  <a:cubicBezTo>
                    <a:pt x="1183" y="1748"/>
                    <a:pt x="1183" y="1754"/>
                    <a:pt x="1180" y="1754"/>
                  </a:cubicBezTo>
                  <a:cubicBezTo>
                    <a:pt x="1161" y="1703"/>
                    <a:pt x="1159" y="1701"/>
                    <a:pt x="1156" y="1700"/>
                  </a:cubicBezTo>
                  <a:cubicBezTo>
                    <a:pt x="1146" y="1669"/>
                    <a:pt x="1143" y="1664"/>
                    <a:pt x="1141" y="1658"/>
                  </a:cubicBezTo>
                  <a:cubicBezTo>
                    <a:pt x="1113" y="1583"/>
                    <a:pt x="1111" y="1573"/>
                    <a:pt x="1108" y="1562"/>
                  </a:cubicBezTo>
                  <a:cubicBezTo>
                    <a:pt x="1100" y="1553"/>
                    <a:pt x="1105" y="1570"/>
                    <a:pt x="1108" y="1589"/>
                  </a:cubicBezTo>
                  <a:cubicBezTo>
                    <a:pt x="1127" y="1648"/>
                    <a:pt x="1131" y="1655"/>
                    <a:pt x="1134" y="1663"/>
                  </a:cubicBezTo>
                  <a:cubicBezTo>
                    <a:pt x="1149" y="1694"/>
                    <a:pt x="1149" y="1704"/>
                    <a:pt x="1154" y="1711"/>
                  </a:cubicBezTo>
                  <a:cubicBezTo>
                    <a:pt x="1172" y="1752"/>
                    <a:pt x="1171" y="1761"/>
                    <a:pt x="1176" y="1763"/>
                  </a:cubicBezTo>
                  <a:cubicBezTo>
                    <a:pt x="1183" y="1795"/>
                    <a:pt x="1188" y="1805"/>
                    <a:pt x="1191" y="1817"/>
                  </a:cubicBezTo>
                  <a:cubicBezTo>
                    <a:pt x="1200" y="1838"/>
                    <a:pt x="1197" y="1849"/>
                    <a:pt x="1202" y="1852"/>
                  </a:cubicBezTo>
                  <a:cubicBezTo>
                    <a:pt x="1205" y="1895"/>
                    <a:pt x="1209" y="1903"/>
                    <a:pt x="1204" y="1903"/>
                  </a:cubicBezTo>
                  <a:cubicBezTo>
                    <a:pt x="1200" y="1891"/>
                    <a:pt x="1196" y="1889"/>
                    <a:pt x="1197" y="1881"/>
                  </a:cubicBezTo>
                  <a:cubicBezTo>
                    <a:pt x="1190" y="1859"/>
                    <a:pt x="1188" y="1854"/>
                    <a:pt x="1187" y="1848"/>
                  </a:cubicBezTo>
                  <a:cubicBezTo>
                    <a:pt x="1163" y="1796"/>
                    <a:pt x="1164" y="1787"/>
                    <a:pt x="1158" y="1785"/>
                  </a:cubicBezTo>
                  <a:cubicBezTo>
                    <a:pt x="1131" y="1733"/>
                    <a:pt x="1135" y="1732"/>
                    <a:pt x="1130" y="1726"/>
                  </a:cubicBezTo>
                  <a:cubicBezTo>
                    <a:pt x="1106" y="1674"/>
                    <a:pt x="1105" y="1667"/>
                    <a:pt x="1104" y="1660"/>
                  </a:cubicBezTo>
                  <a:cubicBezTo>
                    <a:pt x="1092" y="1645"/>
                    <a:pt x="1099" y="1656"/>
                    <a:pt x="1102" y="1671"/>
                  </a:cubicBezTo>
                  <a:cubicBezTo>
                    <a:pt x="1122" y="1723"/>
                    <a:pt x="1122" y="1728"/>
                    <a:pt x="1126" y="1730"/>
                  </a:cubicBezTo>
                  <a:cubicBezTo>
                    <a:pt x="1148" y="1779"/>
                    <a:pt x="1152" y="1785"/>
                    <a:pt x="1154" y="1793"/>
                  </a:cubicBezTo>
                  <a:cubicBezTo>
                    <a:pt x="1188" y="1879"/>
                    <a:pt x="1186" y="1886"/>
                    <a:pt x="1189" y="1887"/>
                  </a:cubicBezTo>
                  <a:cubicBezTo>
                    <a:pt x="1200" y="1972"/>
                    <a:pt x="1200" y="1972"/>
                    <a:pt x="1200" y="1972"/>
                  </a:cubicBezTo>
                  <a:cubicBezTo>
                    <a:pt x="1197" y="1978"/>
                    <a:pt x="1194" y="1969"/>
                    <a:pt x="1191" y="1959"/>
                  </a:cubicBezTo>
                  <a:cubicBezTo>
                    <a:pt x="1179" y="1903"/>
                    <a:pt x="1182" y="1899"/>
                    <a:pt x="1180" y="1892"/>
                  </a:cubicBezTo>
                  <a:cubicBezTo>
                    <a:pt x="1163" y="1845"/>
                    <a:pt x="1160" y="1839"/>
                    <a:pt x="1156" y="1833"/>
                  </a:cubicBezTo>
                  <a:cubicBezTo>
                    <a:pt x="1131" y="1785"/>
                    <a:pt x="1130" y="1781"/>
                    <a:pt x="1128" y="1778"/>
                  </a:cubicBezTo>
                  <a:cubicBezTo>
                    <a:pt x="1111" y="1736"/>
                    <a:pt x="1101" y="1742"/>
                    <a:pt x="1104" y="1735"/>
                  </a:cubicBezTo>
                  <a:cubicBezTo>
                    <a:pt x="1071" y="1679"/>
                    <a:pt x="1067" y="1666"/>
                    <a:pt x="1060" y="1654"/>
                  </a:cubicBezTo>
                  <a:cubicBezTo>
                    <a:pt x="1049" y="1627"/>
                    <a:pt x="1050" y="1617"/>
                    <a:pt x="1043" y="1615"/>
                  </a:cubicBezTo>
                  <a:cubicBezTo>
                    <a:pt x="1056" y="1663"/>
                    <a:pt x="1061" y="1667"/>
                    <a:pt x="1062" y="1674"/>
                  </a:cubicBezTo>
                  <a:cubicBezTo>
                    <a:pt x="1073" y="1700"/>
                    <a:pt x="1076" y="1705"/>
                    <a:pt x="1080" y="1711"/>
                  </a:cubicBezTo>
                  <a:cubicBezTo>
                    <a:pt x="1100" y="1752"/>
                    <a:pt x="1107" y="1755"/>
                    <a:pt x="1108" y="1763"/>
                  </a:cubicBezTo>
                  <a:cubicBezTo>
                    <a:pt x="1132" y="1809"/>
                    <a:pt x="1138" y="1807"/>
                    <a:pt x="1136" y="1813"/>
                  </a:cubicBezTo>
                  <a:cubicBezTo>
                    <a:pt x="1156" y="1857"/>
                    <a:pt x="1160" y="1861"/>
                    <a:pt x="1160" y="1870"/>
                  </a:cubicBezTo>
                  <a:cubicBezTo>
                    <a:pt x="1171" y="1894"/>
                    <a:pt x="1171" y="1904"/>
                    <a:pt x="1176" y="1909"/>
                  </a:cubicBezTo>
                  <a:cubicBezTo>
                    <a:pt x="1188" y="1985"/>
                    <a:pt x="1184" y="1994"/>
                    <a:pt x="1189" y="1994"/>
                  </a:cubicBezTo>
                  <a:cubicBezTo>
                    <a:pt x="1181" y="1994"/>
                    <a:pt x="1184" y="1992"/>
                    <a:pt x="1184" y="1992"/>
                  </a:cubicBezTo>
                  <a:cubicBezTo>
                    <a:pt x="1171" y="1946"/>
                    <a:pt x="1164" y="1932"/>
                    <a:pt x="1163" y="1913"/>
                  </a:cubicBezTo>
                  <a:cubicBezTo>
                    <a:pt x="1151" y="1884"/>
                    <a:pt x="1143" y="1881"/>
                    <a:pt x="1143" y="1870"/>
                  </a:cubicBezTo>
                  <a:cubicBezTo>
                    <a:pt x="1120" y="1824"/>
                    <a:pt x="1119" y="1821"/>
                    <a:pt x="1119" y="1815"/>
                  </a:cubicBezTo>
                  <a:cubicBezTo>
                    <a:pt x="1093" y="1783"/>
                    <a:pt x="1091" y="1775"/>
                    <a:pt x="1086" y="1770"/>
                  </a:cubicBezTo>
                  <a:cubicBezTo>
                    <a:pt x="1073" y="1758"/>
                    <a:pt x="1078" y="1761"/>
                    <a:pt x="1080" y="1767"/>
                  </a:cubicBezTo>
                  <a:cubicBezTo>
                    <a:pt x="1094" y="1796"/>
                    <a:pt x="1105" y="1803"/>
                    <a:pt x="1108" y="1817"/>
                  </a:cubicBezTo>
                  <a:cubicBezTo>
                    <a:pt x="1124" y="1843"/>
                    <a:pt x="1121" y="1850"/>
                    <a:pt x="1126" y="1850"/>
                  </a:cubicBezTo>
                  <a:cubicBezTo>
                    <a:pt x="1151" y="1911"/>
                    <a:pt x="1161" y="1936"/>
                    <a:pt x="1165" y="1966"/>
                  </a:cubicBezTo>
                  <a:cubicBezTo>
                    <a:pt x="1177" y="2011"/>
                    <a:pt x="1185" y="2016"/>
                    <a:pt x="1180" y="2022"/>
                  </a:cubicBezTo>
                  <a:cubicBezTo>
                    <a:pt x="1165" y="1991"/>
                    <a:pt x="1163" y="1975"/>
                    <a:pt x="1158" y="1961"/>
                  </a:cubicBezTo>
                  <a:cubicBezTo>
                    <a:pt x="1134" y="1913"/>
                    <a:pt x="1135" y="1894"/>
                    <a:pt x="1126" y="1885"/>
                  </a:cubicBezTo>
                  <a:cubicBezTo>
                    <a:pt x="1101" y="1842"/>
                    <a:pt x="1098" y="1834"/>
                    <a:pt x="1095" y="1826"/>
                  </a:cubicBezTo>
                  <a:cubicBezTo>
                    <a:pt x="1079" y="1795"/>
                    <a:pt x="1071" y="1790"/>
                    <a:pt x="1069" y="1778"/>
                  </a:cubicBezTo>
                  <a:cubicBezTo>
                    <a:pt x="1059" y="1761"/>
                    <a:pt x="1059" y="1754"/>
                    <a:pt x="1054" y="1752"/>
                  </a:cubicBezTo>
                  <a:cubicBezTo>
                    <a:pt x="1039" y="1719"/>
                    <a:pt x="1039" y="1712"/>
                    <a:pt x="1034" y="1711"/>
                  </a:cubicBezTo>
                  <a:cubicBezTo>
                    <a:pt x="1046" y="1743"/>
                    <a:pt x="1046" y="1752"/>
                    <a:pt x="1051" y="1756"/>
                  </a:cubicBezTo>
                  <a:cubicBezTo>
                    <a:pt x="1065" y="1790"/>
                    <a:pt x="1073" y="1801"/>
                    <a:pt x="1078" y="1815"/>
                  </a:cubicBezTo>
                  <a:cubicBezTo>
                    <a:pt x="1100" y="1859"/>
                    <a:pt x="1108" y="1861"/>
                    <a:pt x="1108" y="1870"/>
                  </a:cubicBezTo>
                  <a:cubicBezTo>
                    <a:pt x="1125" y="1900"/>
                    <a:pt x="1124" y="1905"/>
                    <a:pt x="1128" y="1907"/>
                  </a:cubicBezTo>
                  <a:cubicBezTo>
                    <a:pt x="1156" y="1984"/>
                    <a:pt x="1160" y="1999"/>
                    <a:pt x="1167" y="2012"/>
                  </a:cubicBezTo>
                  <a:cubicBezTo>
                    <a:pt x="1177" y="2063"/>
                    <a:pt x="1183" y="2072"/>
                    <a:pt x="1184" y="2086"/>
                  </a:cubicBezTo>
                  <a:cubicBezTo>
                    <a:pt x="1167" y="2065"/>
                    <a:pt x="1168" y="2057"/>
                    <a:pt x="1165" y="2053"/>
                  </a:cubicBezTo>
                  <a:cubicBezTo>
                    <a:pt x="1156" y="2026"/>
                    <a:pt x="1153" y="2023"/>
                    <a:pt x="1156" y="2022"/>
                  </a:cubicBezTo>
                  <a:cubicBezTo>
                    <a:pt x="1136" y="1970"/>
                    <a:pt x="1130" y="1962"/>
                    <a:pt x="1128" y="1950"/>
                  </a:cubicBezTo>
                  <a:cubicBezTo>
                    <a:pt x="1109" y="1914"/>
                    <a:pt x="1105" y="1907"/>
                    <a:pt x="1102" y="1898"/>
                  </a:cubicBezTo>
                  <a:cubicBezTo>
                    <a:pt x="1087" y="1883"/>
                    <a:pt x="1089" y="1877"/>
                    <a:pt x="1086" y="1876"/>
                  </a:cubicBezTo>
                  <a:cubicBezTo>
                    <a:pt x="1054" y="1823"/>
                    <a:pt x="1051" y="1814"/>
                    <a:pt x="1045" y="1809"/>
                  </a:cubicBezTo>
                  <a:cubicBezTo>
                    <a:pt x="1027" y="1777"/>
                    <a:pt x="1023" y="1769"/>
                    <a:pt x="1019" y="1761"/>
                  </a:cubicBezTo>
                  <a:cubicBezTo>
                    <a:pt x="1015" y="1765"/>
                    <a:pt x="1017" y="1772"/>
                    <a:pt x="1021" y="1778"/>
                  </a:cubicBezTo>
                  <a:cubicBezTo>
                    <a:pt x="1046" y="1821"/>
                    <a:pt x="1048" y="1829"/>
                    <a:pt x="1054" y="1833"/>
                  </a:cubicBezTo>
                  <a:cubicBezTo>
                    <a:pt x="1076" y="1869"/>
                    <a:pt x="1074" y="1873"/>
                    <a:pt x="1075" y="1874"/>
                  </a:cubicBezTo>
                  <a:cubicBezTo>
                    <a:pt x="1088" y="1895"/>
                    <a:pt x="1093" y="1899"/>
                    <a:pt x="1095" y="1907"/>
                  </a:cubicBezTo>
                  <a:cubicBezTo>
                    <a:pt x="1125" y="1974"/>
                    <a:pt x="1129" y="1979"/>
                    <a:pt x="1132" y="1985"/>
                  </a:cubicBezTo>
                  <a:cubicBezTo>
                    <a:pt x="1155" y="2062"/>
                    <a:pt x="1160" y="2069"/>
                    <a:pt x="1163" y="2077"/>
                  </a:cubicBezTo>
                  <a:cubicBezTo>
                    <a:pt x="1199" y="2160"/>
                    <a:pt x="1199" y="2160"/>
                    <a:pt x="1199" y="2160"/>
                  </a:cubicBezTo>
                  <a:cubicBezTo>
                    <a:pt x="1207" y="2118"/>
                    <a:pt x="1213" y="2112"/>
                    <a:pt x="1215" y="2101"/>
                  </a:cubicBezTo>
                  <a:cubicBezTo>
                    <a:pt x="1231" y="2073"/>
                    <a:pt x="1235" y="2071"/>
                    <a:pt x="1235" y="2064"/>
                  </a:cubicBezTo>
                  <a:cubicBezTo>
                    <a:pt x="1253" y="2040"/>
                    <a:pt x="1251" y="2034"/>
                    <a:pt x="1256" y="2036"/>
                  </a:cubicBezTo>
                  <a:cubicBezTo>
                    <a:pt x="1278" y="2002"/>
                    <a:pt x="1278" y="1999"/>
                    <a:pt x="1278" y="1996"/>
                  </a:cubicBezTo>
                  <a:cubicBezTo>
                    <a:pt x="1296" y="1974"/>
                    <a:pt x="1297" y="1970"/>
                    <a:pt x="1302" y="1968"/>
                  </a:cubicBezTo>
                  <a:cubicBezTo>
                    <a:pt x="1332" y="1928"/>
                    <a:pt x="1337" y="1926"/>
                    <a:pt x="1337" y="1920"/>
                  </a:cubicBezTo>
                  <a:cubicBezTo>
                    <a:pt x="1372" y="1885"/>
                    <a:pt x="1376" y="1881"/>
                    <a:pt x="1378" y="1876"/>
                  </a:cubicBezTo>
                  <a:cubicBezTo>
                    <a:pt x="1404" y="1854"/>
                    <a:pt x="1402" y="1849"/>
                    <a:pt x="1407" y="1850"/>
                  </a:cubicBezTo>
                  <a:cubicBezTo>
                    <a:pt x="1438" y="1821"/>
                    <a:pt x="1440" y="1819"/>
                    <a:pt x="1439" y="1815"/>
                  </a:cubicBezTo>
                  <a:cubicBezTo>
                    <a:pt x="1465" y="1793"/>
                    <a:pt x="1467" y="1780"/>
                    <a:pt x="1479" y="1776"/>
                  </a:cubicBezTo>
                  <a:cubicBezTo>
                    <a:pt x="1501" y="1736"/>
                    <a:pt x="1500" y="1733"/>
                    <a:pt x="1503" y="1732"/>
                  </a:cubicBezTo>
                  <a:cubicBezTo>
                    <a:pt x="1484" y="1757"/>
                    <a:pt x="1476" y="1761"/>
                    <a:pt x="1474" y="1772"/>
                  </a:cubicBezTo>
                  <a:cubicBezTo>
                    <a:pt x="1452" y="1794"/>
                    <a:pt x="1452" y="1796"/>
                    <a:pt x="1448" y="1796"/>
                  </a:cubicBezTo>
                  <a:cubicBezTo>
                    <a:pt x="1431" y="1818"/>
                    <a:pt x="1426" y="1820"/>
                    <a:pt x="1422" y="1822"/>
                  </a:cubicBezTo>
                  <a:cubicBezTo>
                    <a:pt x="1399" y="1848"/>
                    <a:pt x="1393" y="1849"/>
                    <a:pt x="1389" y="1852"/>
                  </a:cubicBezTo>
                  <a:cubicBezTo>
                    <a:pt x="1370" y="1874"/>
                    <a:pt x="1368" y="1876"/>
                    <a:pt x="1365" y="1879"/>
                  </a:cubicBezTo>
                  <a:cubicBezTo>
                    <a:pt x="1352" y="1896"/>
                    <a:pt x="1346" y="1894"/>
                    <a:pt x="1348" y="1900"/>
                  </a:cubicBezTo>
                  <a:cubicBezTo>
                    <a:pt x="1328" y="1926"/>
                    <a:pt x="1317" y="1924"/>
                    <a:pt x="1317" y="1933"/>
                  </a:cubicBezTo>
                  <a:cubicBezTo>
                    <a:pt x="1282" y="1982"/>
                    <a:pt x="1277" y="1986"/>
                    <a:pt x="1272" y="1990"/>
                  </a:cubicBezTo>
                  <a:cubicBezTo>
                    <a:pt x="1260" y="2009"/>
                    <a:pt x="1259" y="2012"/>
                    <a:pt x="1259" y="2016"/>
                  </a:cubicBezTo>
                  <a:cubicBezTo>
                    <a:pt x="1227" y="2056"/>
                    <a:pt x="1228" y="2066"/>
                    <a:pt x="1221" y="2068"/>
                  </a:cubicBezTo>
                  <a:cubicBezTo>
                    <a:pt x="1213" y="2075"/>
                    <a:pt x="1217" y="2073"/>
                    <a:pt x="1219" y="2068"/>
                  </a:cubicBezTo>
                  <a:cubicBezTo>
                    <a:pt x="1238" y="2041"/>
                    <a:pt x="1236" y="2032"/>
                    <a:pt x="1239" y="2027"/>
                  </a:cubicBezTo>
                  <a:cubicBezTo>
                    <a:pt x="1264" y="1978"/>
                    <a:pt x="1273" y="1978"/>
                    <a:pt x="1274" y="1970"/>
                  </a:cubicBezTo>
                  <a:cubicBezTo>
                    <a:pt x="1319" y="1906"/>
                    <a:pt x="1329" y="1912"/>
                    <a:pt x="1326" y="1905"/>
                  </a:cubicBezTo>
                  <a:cubicBezTo>
                    <a:pt x="1347" y="1891"/>
                    <a:pt x="1335" y="1884"/>
                    <a:pt x="1341" y="1885"/>
                  </a:cubicBezTo>
                  <a:cubicBezTo>
                    <a:pt x="1371" y="1867"/>
                    <a:pt x="1360" y="1858"/>
                    <a:pt x="1365" y="1859"/>
                  </a:cubicBezTo>
                  <a:cubicBezTo>
                    <a:pt x="1388" y="1843"/>
                    <a:pt x="1391" y="1840"/>
                    <a:pt x="1392" y="1835"/>
                  </a:cubicBezTo>
                  <a:cubicBezTo>
                    <a:pt x="1413" y="1810"/>
                    <a:pt x="1424" y="1812"/>
                    <a:pt x="1424" y="1802"/>
                  </a:cubicBezTo>
                  <a:cubicBezTo>
                    <a:pt x="1434" y="1791"/>
                    <a:pt x="1439" y="1791"/>
                    <a:pt x="1439" y="1787"/>
                  </a:cubicBezTo>
                  <a:cubicBezTo>
                    <a:pt x="1465" y="1752"/>
                    <a:pt x="1463" y="1753"/>
                    <a:pt x="1461" y="1754"/>
                  </a:cubicBezTo>
                  <a:cubicBezTo>
                    <a:pt x="1440" y="1779"/>
                    <a:pt x="1432" y="1785"/>
                    <a:pt x="1429" y="1796"/>
                  </a:cubicBezTo>
                  <a:cubicBezTo>
                    <a:pt x="1407" y="1811"/>
                    <a:pt x="1408" y="1817"/>
                    <a:pt x="1402" y="1815"/>
                  </a:cubicBezTo>
                  <a:cubicBezTo>
                    <a:pt x="1380" y="1832"/>
                    <a:pt x="1382" y="1838"/>
                    <a:pt x="1378" y="1839"/>
                  </a:cubicBezTo>
                  <a:cubicBezTo>
                    <a:pt x="1326" y="1895"/>
                    <a:pt x="1317" y="1899"/>
                    <a:pt x="1313" y="1909"/>
                  </a:cubicBezTo>
                  <a:cubicBezTo>
                    <a:pt x="1270" y="1963"/>
                    <a:pt x="1262" y="1968"/>
                    <a:pt x="1259" y="1979"/>
                  </a:cubicBezTo>
                  <a:cubicBezTo>
                    <a:pt x="1234" y="2019"/>
                    <a:pt x="1235" y="2023"/>
                    <a:pt x="1230" y="2022"/>
                  </a:cubicBezTo>
                  <a:cubicBezTo>
                    <a:pt x="1217" y="2047"/>
                    <a:pt x="1216" y="2054"/>
                    <a:pt x="1213" y="2057"/>
                  </a:cubicBezTo>
                  <a:cubicBezTo>
                    <a:pt x="1203" y="2078"/>
                    <a:pt x="1196" y="2069"/>
                    <a:pt x="1195" y="2062"/>
                  </a:cubicBezTo>
                  <a:cubicBezTo>
                    <a:pt x="1212" y="2023"/>
                    <a:pt x="1212" y="2017"/>
                    <a:pt x="1217" y="2016"/>
                  </a:cubicBezTo>
                  <a:cubicBezTo>
                    <a:pt x="1225" y="1996"/>
                    <a:pt x="1229" y="1996"/>
                    <a:pt x="1230" y="1994"/>
                  </a:cubicBezTo>
                  <a:cubicBezTo>
                    <a:pt x="1246" y="1972"/>
                    <a:pt x="1245" y="1966"/>
                    <a:pt x="1248" y="1964"/>
                  </a:cubicBezTo>
                  <a:cubicBezTo>
                    <a:pt x="1289" y="1906"/>
                    <a:pt x="1295" y="1902"/>
                    <a:pt x="1298" y="1896"/>
                  </a:cubicBezTo>
                  <a:cubicBezTo>
                    <a:pt x="1307" y="1885"/>
                    <a:pt x="1311" y="1884"/>
                    <a:pt x="1313" y="1881"/>
                  </a:cubicBezTo>
                  <a:cubicBezTo>
                    <a:pt x="1330" y="1864"/>
                    <a:pt x="1332" y="1861"/>
                    <a:pt x="1337" y="1861"/>
                  </a:cubicBezTo>
                  <a:cubicBezTo>
                    <a:pt x="1366" y="1832"/>
                    <a:pt x="1372" y="1824"/>
                    <a:pt x="1381" y="1817"/>
                  </a:cubicBezTo>
                  <a:cubicBezTo>
                    <a:pt x="1402" y="1788"/>
                    <a:pt x="1410" y="1789"/>
                    <a:pt x="1411" y="1783"/>
                  </a:cubicBezTo>
                  <a:cubicBezTo>
                    <a:pt x="1435" y="1755"/>
                    <a:pt x="1442" y="1756"/>
                    <a:pt x="1444" y="1750"/>
                  </a:cubicBezTo>
                  <a:cubicBezTo>
                    <a:pt x="1487" y="1692"/>
                    <a:pt x="1498" y="1687"/>
                    <a:pt x="1501" y="1676"/>
                  </a:cubicBezTo>
                  <a:cubicBezTo>
                    <a:pt x="1513" y="1663"/>
                    <a:pt x="1510" y="1657"/>
                    <a:pt x="1514" y="1656"/>
                  </a:cubicBezTo>
                  <a:cubicBezTo>
                    <a:pt x="1531" y="1632"/>
                    <a:pt x="1531" y="1623"/>
                    <a:pt x="1535" y="1619"/>
                  </a:cubicBezTo>
                  <a:cubicBezTo>
                    <a:pt x="1560" y="1583"/>
                    <a:pt x="1561" y="1575"/>
                    <a:pt x="1564" y="1569"/>
                  </a:cubicBezTo>
                  <a:cubicBezTo>
                    <a:pt x="1579" y="1527"/>
                    <a:pt x="1580" y="1524"/>
                    <a:pt x="1579" y="1519"/>
                  </a:cubicBezTo>
                  <a:close/>
                  <a:moveTo>
                    <a:pt x="1256" y="1826"/>
                  </a:moveTo>
                  <a:cubicBezTo>
                    <a:pt x="1260" y="1823"/>
                    <a:pt x="1263" y="1818"/>
                    <a:pt x="1265" y="1813"/>
                  </a:cubicBezTo>
                  <a:cubicBezTo>
                    <a:pt x="1271" y="1817"/>
                    <a:pt x="1260" y="1821"/>
                    <a:pt x="1261" y="1826"/>
                  </a:cubicBezTo>
                  <a:cubicBezTo>
                    <a:pt x="1257" y="1829"/>
                    <a:pt x="1256" y="1836"/>
                    <a:pt x="1252" y="1839"/>
                  </a:cubicBezTo>
                  <a:cubicBezTo>
                    <a:pt x="1246" y="1836"/>
                    <a:pt x="1257" y="1831"/>
                    <a:pt x="1256" y="1826"/>
                  </a:cubicBezTo>
                  <a:close/>
                  <a:moveTo>
                    <a:pt x="1252" y="1704"/>
                  </a:moveTo>
                  <a:cubicBezTo>
                    <a:pt x="1254" y="1700"/>
                    <a:pt x="1254" y="1705"/>
                    <a:pt x="1254" y="1708"/>
                  </a:cubicBezTo>
                  <a:cubicBezTo>
                    <a:pt x="1252" y="1712"/>
                    <a:pt x="1252" y="1707"/>
                    <a:pt x="1252" y="1704"/>
                  </a:cubicBezTo>
                  <a:close/>
                  <a:moveTo>
                    <a:pt x="1211" y="2088"/>
                  </a:moveTo>
                  <a:cubicBezTo>
                    <a:pt x="1212" y="2084"/>
                    <a:pt x="1214" y="2090"/>
                    <a:pt x="1211" y="2090"/>
                  </a:cubicBezTo>
                  <a:cubicBezTo>
                    <a:pt x="1211" y="2094"/>
                    <a:pt x="1208" y="2095"/>
                    <a:pt x="1208" y="2099"/>
                  </a:cubicBezTo>
                  <a:cubicBezTo>
                    <a:pt x="1203" y="2104"/>
                    <a:pt x="1209" y="2089"/>
                    <a:pt x="1211" y="2088"/>
                  </a:cubicBezTo>
                  <a:close/>
                  <a:moveTo>
                    <a:pt x="1191" y="2116"/>
                  </a:moveTo>
                  <a:cubicBezTo>
                    <a:pt x="1185" y="2113"/>
                    <a:pt x="1191" y="2103"/>
                    <a:pt x="1193" y="2101"/>
                  </a:cubicBezTo>
                  <a:cubicBezTo>
                    <a:pt x="1199" y="2105"/>
                    <a:pt x="1188" y="2109"/>
                    <a:pt x="1191" y="2116"/>
                  </a:cubicBezTo>
                  <a:close/>
                  <a:moveTo>
                    <a:pt x="1219" y="1916"/>
                  </a:moveTo>
                  <a:cubicBezTo>
                    <a:pt x="1225" y="1921"/>
                    <a:pt x="1218" y="1933"/>
                    <a:pt x="1217" y="1940"/>
                  </a:cubicBezTo>
                  <a:cubicBezTo>
                    <a:pt x="1212" y="1935"/>
                    <a:pt x="1222" y="1926"/>
                    <a:pt x="1219" y="1916"/>
                  </a:cubicBezTo>
                  <a:close/>
                  <a:moveTo>
                    <a:pt x="1215" y="1883"/>
                  </a:moveTo>
                  <a:cubicBezTo>
                    <a:pt x="1223" y="1885"/>
                    <a:pt x="1215" y="1890"/>
                    <a:pt x="1217" y="1898"/>
                  </a:cubicBezTo>
                  <a:cubicBezTo>
                    <a:pt x="1212" y="1897"/>
                    <a:pt x="1216" y="1887"/>
                    <a:pt x="1215" y="1883"/>
                  </a:cubicBezTo>
                  <a:close/>
                  <a:moveTo>
                    <a:pt x="1215" y="1953"/>
                  </a:moveTo>
                  <a:cubicBezTo>
                    <a:pt x="1225" y="1956"/>
                    <a:pt x="1210" y="1963"/>
                    <a:pt x="1213" y="1972"/>
                  </a:cubicBezTo>
                  <a:cubicBezTo>
                    <a:pt x="1205" y="1966"/>
                    <a:pt x="1218" y="1962"/>
                    <a:pt x="1215" y="1953"/>
                  </a:cubicBezTo>
                  <a:close/>
                  <a:moveTo>
                    <a:pt x="1503" y="1667"/>
                  </a:moveTo>
                  <a:cubicBezTo>
                    <a:pt x="1497" y="1666"/>
                    <a:pt x="1501" y="1675"/>
                    <a:pt x="1496" y="1676"/>
                  </a:cubicBezTo>
                  <a:cubicBezTo>
                    <a:pt x="1479" y="1700"/>
                    <a:pt x="1478" y="1701"/>
                    <a:pt x="1477" y="1702"/>
                  </a:cubicBezTo>
                  <a:cubicBezTo>
                    <a:pt x="1453" y="1729"/>
                    <a:pt x="1455" y="1737"/>
                    <a:pt x="1448" y="1735"/>
                  </a:cubicBezTo>
                  <a:cubicBezTo>
                    <a:pt x="1421" y="1763"/>
                    <a:pt x="1414" y="1767"/>
                    <a:pt x="1411" y="1774"/>
                  </a:cubicBezTo>
                  <a:cubicBezTo>
                    <a:pt x="1382" y="1802"/>
                    <a:pt x="1374" y="1808"/>
                    <a:pt x="1370" y="1817"/>
                  </a:cubicBezTo>
                  <a:cubicBezTo>
                    <a:pt x="1349" y="1831"/>
                    <a:pt x="1347" y="1837"/>
                    <a:pt x="1344" y="1841"/>
                  </a:cubicBezTo>
                  <a:cubicBezTo>
                    <a:pt x="1317" y="1866"/>
                    <a:pt x="1313" y="1866"/>
                    <a:pt x="1311" y="1870"/>
                  </a:cubicBezTo>
                  <a:cubicBezTo>
                    <a:pt x="1280" y="1911"/>
                    <a:pt x="1267" y="1911"/>
                    <a:pt x="1267" y="1924"/>
                  </a:cubicBezTo>
                  <a:cubicBezTo>
                    <a:pt x="1224" y="1976"/>
                    <a:pt x="1220" y="1998"/>
                    <a:pt x="1206" y="2012"/>
                  </a:cubicBezTo>
                  <a:cubicBezTo>
                    <a:pt x="1215" y="1984"/>
                    <a:pt x="1215" y="1976"/>
                    <a:pt x="1221" y="1974"/>
                  </a:cubicBezTo>
                  <a:cubicBezTo>
                    <a:pt x="1251" y="1919"/>
                    <a:pt x="1250" y="1913"/>
                    <a:pt x="1254" y="1911"/>
                  </a:cubicBezTo>
                  <a:cubicBezTo>
                    <a:pt x="1282" y="1880"/>
                    <a:pt x="1282" y="1869"/>
                    <a:pt x="1289" y="1865"/>
                  </a:cubicBezTo>
                  <a:cubicBezTo>
                    <a:pt x="1309" y="1844"/>
                    <a:pt x="1311" y="1835"/>
                    <a:pt x="1320" y="1833"/>
                  </a:cubicBezTo>
                  <a:cubicBezTo>
                    <a:pt x="1356" y="1793"/>
                    <a:pt x="1359" y="1786"/>
                    <a:pt x="1365" y="1783"/>
                  </a:cubicBezTo>
                  <a:cubicBezTo>
                    <a:pt x="1384" y="1765"/>
                    <a:pt x="1385" y="1763"/>
                    <a:pt x="1387" y="1763"/>
                  </a:cubicBezTo>
                  <a:cubicBezTo>
                    <a:pt x="1411" y="1742"/>
                    <a:pt x="1423" y="1733"/>
                    <a:pt x="1435" y="1724"/>
                  </a:cubicBezTo>
                  <a:cubicBezTo>
                    <a:pt x="1481" y="1684"/>
                    <a:pt x="1482" y="1680"/>
                    <a:pt x="1485" y="1678"/>
                  </a:cubicBezTo>
                  <a:cubicBezTo>
                    <a:pt x="1501" y="1660"/>
                    <a:pt x="1504" y="1659"/>
                    <a:pt x="1505" y="1656"/>
                  </a:cubicBezTo>
                  <a:close/>
                  <a:moveTo>
                    <a:pt x="3827" y="1689"/>
                  </a:moveTo>
                  <a:cubicBezTo>
                    <a:pt x="3822" y="1681"/>
                    <a:pt x="3815" y="1679"/>
                    <a:pt x="3810" y="1674"/>
                  </a:cubicBezTo>
                  <a:cubicBezTo>
                    <a:pt x="3786" y="1654"/>
                    <a:pt x="3779" y="1651"/>
                    <a:pt x="3773" y="1648"/>
                  </a:cubicBezTo>
                  <a:cubicBezTo>
                    <a:pt x="3732" y="1620"/>
                    <a:pt x="3724" y="1621"/>
                    <a:pt x="3718" y="1614"/>
                  </a:cubicBezTo>
                  <a:cubicBezTo>
                    <a:pt x="3671" y="1584"/>
                    <a:pt x="3666" y="1588"/>
                    <a:pt x="3664" y="1582"/>
                  </a:cubicBezTo>
                  <a:cubicBezTo>
                    <a:pt x="3623" y="1550"/>
                    <a:pt x="3616" y="1549"/>
                    <a:pt x="3611" y="1541"/>
                  </a:cubicBezTo>
                  <a:cubicBezTo>
                    <a:pt x="3587" y="1524"/>
                    <a:pt x="3582" y="1515"/>
                    <a:pt x="3576" y="1512"/>
                  </a:cubicBezTo>
                  <a:cubicBezTo>
                    <a:pt x="3523" y="1447"/>
                    <a:pt x="3522" y="1437"/>
                    <a:pt x="3517" y="1439"/>
                  </a:cubicBezTo>
                  <a:cubicBezTo>
                    <a:pt x="3524" y="1435"/>
                    <a:pt x="3522" y="1438"/>
                    <a:pt x="3523" y="1439"/>
                  </a:cubicBezTo>
                  <a:cubicBezTo>
                    <a:pt x="3560" y="1475"/>
                    <a:pt x="3574" y="1484"/>
                    <a:pt x="3586" y="1501"/>
                  </a:cubicBezTo>
                  <a:cubicBezTo>
                    <a:pt x="3613" y="1523"/>
                    <a:pt x="3622" y="1521"/>
                    <a:pt x="3628" y="1532"/>
                  </a:cubicBezTo>
                  <a:cubicBezTo>
                    <a:pt x="3674" y="1562"/>
                    <a:pt x="3677" y="1565"/>
                    <a:pt x="3680" y="1570"/>
                  </a:cubicBezTo>
                  <a:cubicBezTo>
                    <a:pt x="3722" y="1587"/>
                    <a:pt x="3728" y="1593"/>
                    <a:pt x="3735" y="1596"/>
                  </a:cubicBezTo>
                  <a:cubicBezTo>
                    <a:pt x="3754" y="1599"/>
                    <a:pt x="3748" y="1599"/>
                    <a:pt x="3743" y="1594"/>
                  </a:cubicBezTo>
                  <a:cubicBezTo>
                    <a:pt x="3713" y="1575"/>
                    <a:pt x="3700" y="1574"/>
                    <a:pt x="3689" y="1562"/>
                  </a:cubicBezTo>
                  <a:cubicBezTo>
                    <a:pt x="3660" y="1547"/>
                    <a:pt x="3659" y="1539"/>
                    <a:pt x="3655" y="1541"/>
                  </a:cubicBezTo>
                  <a:cubicBezTo>
                    <a:pt x="3598" y="1497"/>
                    <a:pt x="3575" y="1479"/>
                    <a:pt x="3555" y="1453"/>
                  </a:cubicBezTo>
                  <a:cubicBezTo>
                    <a:pt x="3519" y="1416"/>
                    <a:pt x="3508" y="1416"/>
                    <a:pt x="3510" y="1407"/>
                  </a:cubicBezTo>
                  <a:cubicBezTo>
                    <a:pt x="3541" y="1429"/>
                    <a:pt x="3552" y="1443"/>
                    <a:pt x="3564" y="1453"/>
                  </a:cubicBezTo>
                  <a:cubicBezTo>
                    <a:pt x="3613" y="1486"/>
                    <a:pt x="3622" y="1505"/>
                    <a:pt x="3636" y="1508"/>
                  </a:cubicBezTo>
                  <a:cubicBezTo>
                    <a:pt x="3682" y="1535"/>
                    <a:pt x="3689" y="1542"/>
                    <a:pt x="3697" y="1547"/>
                  </a:cubicBezTo>
                  <a:cubicBezTo>
                    <a:pt x="3728" y="1568"/>
                    <a:pt x="3739" y="1569"/>
                    <a:pt x="3747" y="1578"/>
                  </a:cubicBezTo>
                  <a:cubicBezTo>
                    <a:pt x="3766" y="1589"/>
                    <a:pt x="3770" y="1596"/>
                    <a:pt x="3776" y="1595"/>
                  </a:cubicBezTo>
                  <a:cubicBezTo>
                    <a:pt x="3808" y="1618"/>
                    <a:pt x="3811" y="1625"/>
                    <a:pt x="3817" y="1623"/>
                  </a:cubicBezTo>
                  <a:cubicBezTo>
                    <a:pt x="3788" y="1599"/>
                    <a:pt x="3783" y="1590"/>
                    <a:pt x="3775" y="1589"/>
                  </a:cubicBezTo>
                  <a:cubicBezTo>
                    <a:pt x="3744" y="1565"/>
                    <a:pt x="3731" y="1560"/>
                    <a:pt x="3719" y="1548"/>
                  </a:cubicBezTo>
                  <a:cubicBezTo>
                    <a:pt x="3674" y="1518"/>
                    <a:pt x="3666" y="1521"/>
                    <a:pt x="3661" y="1513"/>
                  </a:cubicBezTo>
                  <a:cubicBezTo>
                    <a:pt x="3629" y="1493"/>
                    <a:pt x="3626" y="1488"/>
                    <a:pt x="3622" y="1488"/>
                  </a:cubicBezTo>
                  <a:cubicBezTo>
                    <a:pt x="3554" y="1431"/>
                    <a:pt x="3542" y="1419"/>
                    <a:pt x="3528" y="1411"/>
                  </a:cubicBezTo>
                  <a:cubicBezTo>
                    <a:pt x="3491" y="1368"/>
                    <a:pt x="3481" y="1362"/>
                    <a:pt x="3472" y="1350"/>
                  </a:cubicBezTo>
                  <a:cubicBezTo>
                    <a:pt x="3499" y="1360"/>
                    <a:pt x="3503" y="1368"/>
                    <a:pt x="3508" y="1370"/>
                  </a:cubicBezTo>
                  <a:cubicBezTo>
                    <a:pt x="3531" y="1391"/>
                    <a:pt x="3535" y="1392"/>
                    <a:pt x="3533" y="1395"/>
                  </a:cubicBezTo>
                  <a:cubicBezTo>
                    <a:pt x="3580" y="1434"/>
                    <a:pt x="3590" y="1438"/>
                    <a:pt x="3599" y="1447"/>
                  </a:cubicBezTo>
                  <a:cubicBezTo>
                    <a:pt x="3636" y="1472"/>
                    <a:pt x="3644" y="1476"/>
                    <a:pt x="3652" y="1483"/>
                  </a:cubicBezTo>
                  <a:cubicBezTo>
                    <a:pt x="3673" y="1489"/>
                    <a:pt x="3674" y="1496"/>
                    <a:pt x="3678" y="1495"/>
                  </a:cubicBezTo>
                  <a:cubicBezTo>
                    <a:pt x="3737" y="1528"/>
                    <a:pt x="3745" y="1534"/>
                    <a:pt x="3753" y="1536"/>
                  </a:cubicBezTo>
                  <a:cubicBezTo>
                    <a:pt x="3787" y="1557"/>
                    <a:pt x="3796" y="1562"/>
                    <a:pt x="3804" y="1568"/>
                  </a:cubicBezTo>
                  <a:cubicBezTo>
                    <a:pt x="3805" y="1561"/>
                    <a:pt x="3799" y="1556"/>
                    <a:pt x="3793" y="1552"/>
                  </a:cubicBezTo>
                  <a:cubicBezTo>
                    <a:pt x="3745" y="1525"/>
                    <a:pt x="3740" y="1519"/>
                    <a:pt x="3732" y="1518"/>
                  </a:cubicBezTo>
                  <a:cubicBezTo>
                    <a:pt x="3691" y="1496"/>
                    <a:pt x="3691" y="1492"/>
                    <a:pt x="3689" y="1491"/>
                  </a:cubicBezTo>
                  <a:cubicBezTo>
                    <a:pt x="3666" y="1478"/>
                    <a:pt x="3659" y="1477"/>
                    <a:pt x="3653" y="1471"/>
                  </a:cubicBezTo>
                  <a:cubicBezTo>
                    <a:pt x="3589" y="1424"/>
                    <a:pt x="3582" y="1422"/>
                    <a:pt x="3576" y="1417"/>
                  </a:cubicBezTo>
                  <a:cubicBezTo>
                    <a:pt x="3512" y="1356"/>
                    <a:pt x="3504" y="1353"/>
                    <a:pt x="3497" y="1347"/>
                  </a:cubicBezTo>
                  <a:cubicBezTo>
                    <a:pt x="3434" y="1269"/>
                    <a:pt x="3431" y="1265"/>
                    <a:pt x="3432" y="1261"/>
                  </a:cubicBezTo>
                  <a:cubicBezTo>
                    <a:pt x="3490" y="1320"/>
                    <a:pt x="3493" y="1321"/>
                    <a:pt x="3496" y="1320"/>
                  </a:cubicBezTo>
                  <a:cubicBezTo>
                    <a:pt x="3526" y="1349"/>
                    <a:pt x="3531" y="1358"/>
                    <a:pt x="3536" y="1362"/>
                  </a:cubicBezTo>
                  <a:cubicBezTo>
                    <a:pt x="3574" y="1397"/>
                    <a:pt x="3581" y="1398"/>
                    <a:pt x="3586" y="1405"/>
                  </a:cubicBezTo>
                  <a:cubicBezTo>
                    <a:pt x="3640" y="1440"/>
                    <a:pt x="3643" y="1443"/>
                    <a:pt x="3645" y="1448"/>
                  </a:cubicBezTo>
                  <a:cubicBezTo>
                    <a:pt x="3673" y="1473"/>
                    <a:pt x="3678" y="1469"/>
                    <a:pt x="3681" y="1471"/>
                  </a:cubicBezTo>
                  <a:cubicBezTo>
                    <a:pt x="3713" y="1487"/>
                    <a:pt x="3716" y="1501"/>
                    <a:pt x="3724" y="1499"/>
                  </a:cubicBezTo>
                  <a:cubicBezTo>
                    <a:pt x="3772" y="1524"/>
                    <a:pt x="3783" y="1533"/>
                    <a:pt x="3796" y="1534"/>
                  </a:cubicBezTo>
                  <a:cubicBezTo>
                    <a:pt x="3807" y="1534"/>
                    <a:pt x="3800" y="1533"/>
                    <a:pt x="3794" y="1527"/>
                  </a:cubicBezTo>
                  <a:cubicBezTo>
                    <a:pt x="3760" y="1515"/>
                    <a:pt x="3759" y="1505"/>
                    <a:pt x="3754" y="1509"/>
                  </a:cubicBezTo>
                  <a:cubicBezTo>
                    <a:pt x="3728" y="1498"/>
                    <a:pt x="3734" y="1492"/>
                    <a:pt x="3729" y="1493"/>
                  </a:cubicBezTo>
                  <a:cubicBezTo>
                    <a:pt x="3697" y="1467"/>
                    <a:pt x="3690" y="1476"/>
                    <a:pt x="3689" y="1467"/>
                  </a:cubicBezTo>
                  <a:cubicBezTo>
                    <a:pt x="3648" y="1438"/>
                    <a:pt x="3643" y="1437"/>
                    <a:pt x="3640" y="1429"/>
                  </a:cubicBezTo>
                  <a:cubicBezTo>
                    <a:pt x="3565" y="1379"/>
                    <a:pt x="3562" y="1371"/>
                    <a:pt x="3557" y="1370"/>
                  </a:cubicBezTo>
                  <a:cubicBezTo>
                    <a:pt x="3508" y="1322"/>
                    <a:pt x="3500" y="1312"/>
                    <a:pt x="3492" y="1303"/>
                  </a:cubicBezTo>
                  <a:cubicBezTo>
                    <a:pt x="3476" y="1289"/>
                    <a:pt x="3465" y="1285"/>
                    <a:pt x="3469" y="1278"/>
                  </a:cubicBezTo>
                  <a:cubicBezTo>
                    <a:pt x="3519" y="1313"/>
                    <a:pt x="3521" y="1321"/>
                    <a:pt x="3525" y="1319"/>
                  </a:cubicBezTo>
                  <a:cubicBezTo>
                    <a:pt x="3556" y="1344"/>
                    <a:pt x="3559" y="1347"/>
                    <a:pt x="3563" y="1347"/>
                  </a:cubicBezTo>
                  <a:cubicBezTo>
                    <a:pt x="3609" y="1374"/>
                    <a:pt x="3615" y="1384"/>
                    <a:pt x="3623" y="1384"/>
                  </a:cubicBezTo>
                  <a:cubicBezTo>
                    <a:pt x="3668" y="1413"/>
                    <a:pt x="3673" y="1420"/>
                    <a:pt x="3680" y="1422"/>
                  </a:cubicBezTo>
                  <a:cubicBezTo>
                    <a:pt x="3706" y="1438"/>
                    <a:pt x="3712" y="1443"/>
                    <a:pt x="3720" y="1444"/>
                  </a:cubicBezTo>
                  <a:cubicBezTo>
                    <a:pt x="3762" y="1470"/>
                    <a:pt x="3764" y="1478"/>
                    <a:pt x="3768" y="1476"/>
                  </a:cubicBezTo>
                  <a:cubicBezTo>
                    <a:pt x="3762" y="1471"/>
                    <a:pt x="3759" y="1466"/>
                    <a:pt x="3757" y="1461"/>
                  </a:cubicBezTo>
                  <a:cubicBezTo>
                    <a:pt x="3697" y="1429"/>
                    <a:pt x="3695" y="1419"/>
                    <a:pt x="3689" y="1420"/>
                  </a:cubicBezTo>
                  <a:cubicBezTo>
                    <a:pt x="3648" y="1395"/>
                    <a:pt x="3648" y="1394"/>
                    <a:pt x="3647" y="1392"/>
                  </a:cubicBezTo>
                  <a:cubicBezTo>
                    <a:pt x="3623" y="1371"/>
                    <a:pt x="3617" y="1377"/>
                    <a:pt x="3614" y="1370"/>
                  </a:cubicBezTo>
                  <a:cubicBezTo>
                    <a:pt x="3570" y="1344"/>
                    <a:pt x="3576" y="1338"/>
                    <a:pt x="3568" y="1342"/>
                  </a:cubicBezTo>
                  <a:cubicBezTo>
                    <a:pt x="3511" y="1303"/>
                    <a:pt x="3501" y="1291"/>
                    <a:pt x="3490" y="1285"/>
                  </a:cubicBezTo>
                  <a:cubicBezTo>
                    <a:pt x="3458" y="1254"/>
                    <a:pt x="3448" y="1254"/>
                    <a:pt x="3445" y="1245"/>
                  </a:cubicBezTo>
                  <a:cubicBezTo>
                    <a:pt x="3425" y="1230"/>
                    <a:pt x="3423" y="1227"/>
                    <a:pt x="3420" y="1226"/>
                  </a:cubicBezTo>
                  <a:cubicBezTo>
                    <a:pt x="3406" y="1202"/>
                    <a:pt x="3396" y="1204"/>
                    <a:pt x="3402" y="1199"/>
                  </a:cubicBezTo>
                  <a:cubicBezTo>
                    <a:pt x="3488" y="1263"/>
                    <a:pt x="3502" y="1269"/>
                    <a:pt x="3515" y="1276"/>
                  </a:cubicBezTo>
                  <a:cubicBezTo>
                    <a:pt x="3590" y="1319"/>
                    <a:pt x="3598" y="1326"/>
                    <a:pt x="3608" y="1330"/>
                  </a:cubicBezTo>
                  <a:cubicBezTo>
                    <a:pt x="3652" y="1363"/>
                    <a:pt x="3658" y="1360"/>
                    <a:pt x="3662" y="1367"/>
                  </a:cubicBezTo>
                  <a:cubicBezTo>
                    <a:pt x="3696" y="1396"/>
                    <a:pt x="3705" y="1402"/>
                    <a:pt x="3712" y="1412"/>
                  </a:cubicBezTo>
                  <a:cubicBezTo>
                    <a:pt x="3742" y="1439"/>
                    <a:pt x="3745" y="1445"/>
                    <a:pt x="3750" y="1448"/>
                  </a:cubicBezTo>
                  <a:cubicBezTo>
                    <a:pt x="3710" y="1400"/>
                    <a:pt x="3696" y="1387"/>
                    <a:pt x="3682" y="1372"/>
                  </a:cubicBezTo>
                  <a:cubicBezTo>
                    <a:pt x="3635" y="1319"/>
                    <a:pt x="3632" y="1314"/>
                    <a:pt x="3628" y="1313"/>
                  </a:cubicBezTo>
                  <a:cubicBezTo>
                    <a:pt x="3572" y="1267"/>
                    <a:pt x="3545" y="1249"/>
                    <a:pt x="3518" y="1230"/>
                  </a:cubicBezTo>
                  <a:cubicBezTo>
                    <a:pt x="3473" y="1209"/>
                    <a:pt x="3472" y="1198"/>
                    <a:pt x="3467" y="1203"/>
                  </a:cubicBezTo>
                  <a:cubicBezTo>
                    <a:pt x="3428" y="1181"/>
                    <a:pt x="3422" y="1174"/>
                    <a:pt x="3414" y="1173"/>
                  </a:cubicBezTo>
                  <a:cubicBezTo>
                    <a:pt x="3381" y="1146"/>
                    <a:pt x="3367" y="1135"/>
                    <a:pt x="3354" y="1125"/>
                  </a:cubicBezTo>
                  <a:cubicBezTo>
                    <a:pt x="3351" y="1113"/>
                    <a:pt x="3364" y="1118"/>
                    <a:pt x="3374" y="1127"/>
                  </a:cubicBezTo>
                  <a:cubicBezTo>
                    <a:pt x="3446" y="1170"/>
                    <a:pt x="3448" y="1171"/>
                    <a:pt x="3451" y="1170"/>
                  </a:cubicBezTo>
                  <a:cubicBezTo>
                    <a:pt x="3483" y="1191"/>
                    <a:pt x="3489" y="1192"/>
                    <a:pt x="3495" y="1195"/>
                  </a:cubicBezTo>
                  <a:cubicBezTo>
                    <a:pt x="3535" y="1210"/>
                    <a:pt x="3536" y="1218"/>
                    <a:pt x="3540" y="1215"/>
                  </a:cubicBezTo>
                  <a:cubicBezTo>
                    <a:pt x="3559" y="1230"/>
                    <a:pt x="3565" y="1220"/>
                    <a:pt x="3566" y="1228"/>
                  </a:cubicBezTo>
                  <a:cubicBezTo>
                    <a:pt x="3619" y="1240"/>
                    <a:pt x="3611" y="1246"/>
                    <a:pt x="3606" y="1241"/>
                  </a:cubicBezTo>
                  <a:cubicBezTo>
                    <a:pt x="3548" y="1214"/>
                    <a:pt x="3543" y="1208"/>
                    <a:pt x="3536" y="1209"/>
                  </a:cubicBezTo>
                  <a:cubicBezTo>
                    <a:pt x="3471" y="1175"/>
                    <a:pt x="3461" y="1165"/>
                    <a:pt x="3449" y="1161"/>
                  </a:cubicBezTo>
                  <a:cubicBezTo>
                    <a:pt x="3408" y="1139"/>
                    <a:pt x="3402" y="1137"/>
                    <a:pt x="3398" y="1130"/>
                  </a:cubicBezTo>
                  <a:cubicBezTo>
                    <a:pt x="3340" y="1089"/>
                    <a:pt x="3334" y="1084"/>
                    <a:pt x="3327" y="1077"/>
                  </a:cubicBezTo>
                  <a:cubicBezTo>
                    <a:pt x="3317" y="1064"/>
                    <a:pt x="3323" y="1067"/>
                    <a:pt x="3328" y="1074"/>
                  </a:cubicBezTo>
                  <a:cubicBezTo>
                    <a:pt x="3358" y="1090"/>
                    <a:pt x="3360" y="1098"/>
                    <a:pt x="3363" y="1098"/>
                  </a:cubicBezTo>
                  <a:cubicBezTo>
                    <a:pt x="3425" y="1134"/>
                    <a:pt x="3432" y="1139"/>
                    <a:pt x="3438" y="1142"/>
                  </a:cubicBezTo>
                  <a:cubicBezTo>
                    <a:pt x="3460" y="1158"/>
                    <a:pt x="3463" y="1159"/>
                    <a:pt x="3468" y="1156"/>
                  </a:cubicBezTo>
                  <a:cubicBezTo>
                    <a:pt x="3511" y="1180"/>
                    <a:pt x="3525" y="1185"/>
                    <a:pt x="3538" y="1192"/>
                  </a:cubicBezTo>
                  <a:cubicBezTo>
                    <a:pt x="3604" y="1225"/>
                    <a:pt x="3609" y="1234"/>
                    <a:pt x="3616" y="1235"/>
                  </a:cubicBezTo>
                  <a:cubicBezTo>
                    <a:pt x="3641" y="1254"/>
                    <a:pt x="3647" y="1261"/>
                    <a:pt x="3653" y="1266"/>
                  </a:cubicBezTo>
                  <a:cubicBezTo>
                    <a:pt x="3677" y="1288"/>
                    <a:pt x="3684" y="1291"/>
                    <a:pt x="3690" y="1296"/>
                  </a:cubicBezTo>
                  <a:cubicBezTo>
                    <a:pt x="3703" y="1302"/>
                    <a:pt x="3693" y="1298"/>
                    <a:pt x="3684" y="1286"/>
                  </a:cubicBezTo>
                  <a:cubicBezTo>
                    <a:pt x="3660" y="1267"/>
                    <a:pt x="3659" y="1260"/>
                    <a:pt x="3656" y="1261"/>
                  </a:cubicBezTo>
                  <a:cubicBezTo>
                    <a:pt x="3619" y="1228"/>
                    <a:pt x="3616" y="1229"/>
                    <a:pt x="3614" y="1225"/>
                  </a:cubicBezTo>
                  <a:cubicBezTo>
                    <a:pt x="3594" y="1204"/>
                    <a:pt x="3591" y="1205"/>
                    <a:pt x="3589" y="1201"/>
                  </a:cubicBezTo>
                  <a:cubicBezTo>
                    <a:pt x="3566" y="1181"/>
                    <a:pt x="3564" y="1176"/>
                    <a:pt x="3562" y="1173"/>
                  </a:cubicBezTo>
                  <a:cubicBezTo>
                    <a:pt x="3525" y="1143"/>
                    <a:pt x="3523" y="1142"/>
                    <a:pt x="3522" y="1141"/>
                  </a:cubicBezTo>
                  <a:cubicBezTo>
                    <a:pt x="3496" y="1126"/>
                    <a:pt x="3491" y="1125"/>
                    <a:pt x="3488" y="1120"/>
                  </a:cubicBezTo>
                  <a:cubicBezTo>
                    <a:pt x="3448" y="1095"/>
                    <a:pt x="3439" y="1087"/>
                    <a:pt x="3428" y="1082"/>
                  </a:cubicBezTo>
                  <a:cubicBezTo>
                    <a:pt x="3403" y="1070"/>
                    <a:pt x="3402" y="1063"/>
                    <a:pt x="3399" y="1064"/>
                  </a:cubicBezTo>
                  <a:cubicBezTo>
                    <a:pt x="3332" y="1024"/>
                    <a:pt x="3325" y="1028"/>
                    <a:pt x="3322" y="1020"/>
                  </a:cubicBezTo>
                  <a:cubicBezTo>
                    <a:pt x="3297" y="1005"/>
                    <a:pt x="3295" y="1003"/>
                    <a:pt x="3292" y="1002"/>
                  </a:cubicBezTo>
                  <a:cubicBezTo>
                    <a:pt x="3260" y="981"/>
                    <a:pt x="3258" y="977"/>
                    <a:pt x="3255" y="976"/>
                  </a:cubicBezTo>
                  <a:cubicBezTo>
                    <a:pt x="3231" y="953"/>
                    <a:pt x="3229" y="949"/>
                    <a:pt x="3227" y="946"/>
                  </a:cubicBezTo>
                  <a:cubicBezTo>
                    <a:pt x="3264" y="965"/>
                    <a:pt x="3274" y="976"/>
                    <a:pt x="3286" y="981"/>
                  </a:cubicBezTo>
                  <a:cubicBezTo>
                    <a:pt x="3328" y="1007"/>
                    <a:pt x="3340" y="1010"/>
                    <a:pt x="3351" y="1014"/>
                  </a:cubicBezTo>
                  <a:cubicBezTo>
                    <a:pt x="3379" y="1029"/>
                    <a:pt x="3382" y="1034"/>
                    <a:pt x="3385" y="1036"/>
                  </a:cubicBezTo>
                  <a:cubicBezTo>
                    <a:pt x="3416" y="1052"/>
                    <a:pt x="3425" y="1050"/>
                    <a:pt x="3431" y="1059"/>
                  </a:cubicBezTo>
                  <a:cubicBezTo>
                    <a:pt x="3502" y="1097"/>
                    <a:pt x="3503" y="1108"/>
                    <a:pt x="3507" y="1106"/>
                  </a:cubicBezTo>
                  <a:cubicBezTo>
                    <a:pt x="3543" y="1136"/>
                    <a:pt x="3545" y="1138"/>
                    <a:pt x="3548" y="1140"/>
                  </a:cubicBezTo>
                  <a:cubicBezTo>
                    <a:pt x="3574" y="1156"/>
                    <a:pt x="3573" y="1153"/>
                    <a:pt x="3571" y="1154"/>
                  </a:cubicBezTo>
                  <a:cubicBezTo>
                    <a:pt x="3558" y="1134"/>
                    <a:pt x="3548" y="1133"/>
                    <a:pt x="3546" y="1130"/>
                  </a:cubicBezTo>
                  <a:cubicBezTo>
                    <a:pt x="3518" y="1109"/>
                    <a:pt x="3511" y="1099"/>
                    <a:pt x="3503" y="1094"/>
                  </a:cubicBezTo>
                  <a:cubicBezTo>
                    <a:pt x="3453" y="1053"/>
                    <a:pt x="3451" y="1043"/>
                    <a:pt x="3445" y="1045"/>
                  </a:cubicBezTo>
                  <a:cubicBezTo>
                    <a:pt x="3417" y="1024"/>
                    <a:pt x="3413" y="1021"/>
                    <a:pt x="3410" y="1016"/>
                  </a:cubicBezTo>
                  <a:cubicBezTo>
                    <a:pt x="3358" y="980"/>
                    <a:pt x="3354" y="981"/>
                    <a:pt x="3351" y="976"/>
                  </a:cubicBezTo>
                  <a:cubicBezTo>
                    <a:pt x="3337" y="968"/>
                    <a:pt x="3333" y="968"/>
                    <a:pt x="3329" y="967"/>
                  </a:cubicBezTo>
                  <a:cubicBezTo>
                    <a:pt x="3294" y="946"/>
                    <a:pt x="3290" y="949"/>
                    <a:pt x="3288" y="941"/>
                  </a:cubicBezTo>
                  <a:cubicBezTo>
                    <a:pt x="3241" y="919"/>
                    <a:pt x="3237" y="920"/>
                    <a:pt x="3234" y="915"/>
                  </a:cubicBezTo>
                  <a:cubicBezTo>
                    <a:pt x="3205" y="900"/>
                    <a:pt x="3200" y="898"/>
                    <a:pt x="3195" y="899"/>
                  </a:cubicBezTo>
                  <a:cubicBezTo>
                    <a:pt x="3175" y="884"/>
                    <a:pt x="3172" y="884"/>
                    <a:pt x="3170" y="883"/>
                  </a:cubicBezTo>
                  <a:cubicBezTo>
                    <a:pt x="3195" y="875"/>
                    <a:pt x="3199" y="875"/>
                    <a:pt x="3203" y="875"/>
                  </a:cubicBezTo>
                  <a:cubicBezTo>
                    <a:pt x="3240" y="895"/>
                    <a:pt x="3246" y="887"/>
                    <a:pt x="3249" y="893"/>
                  </a:cubicBezTo>
                  <a:cubicBezTo>
                    <a:pt x="3288" y="904"/>
                    <a:pt x="3290" y="912"/>
                    <a:pt x="3294" y="910"/>
                  </a:cubicBezTo>
                  <a:cubicBezTo>
                    <a:pt x="3330" y="928"/>
                    <a:pt x="3331" y="930"/>
                    <a:pt x="3333" y="929"/>
                  </a:cubicBezTo>
                  <a:cubicBezTo>
                    <a:pt x="3357" y="941"/>
                    <a:pt x="3364" y="949"/>
                    <a:pt x="3372" y="951"/>
                  </a:cubicBezTo>
                  <a:cubicBezTo>
                    <a:pt x="3408" y="970"/>
                    <a:pt x="3410" y="979"/>
                    <a:pt x="3414" y="981"/>
                  </a:cubicBezTo>
                  <a:cubicBezTo>
                    <a:pt x="3449" y="1003"/>
                    <a:pt x="3451" y="1013"/>
                    <a:pt x="3456" y="1012"/>
                  </a:cubicBezTo>
                  <a:cubicBezTo>
                    <a:pt x="3489" y="1044"/>
                    <a:pt x="3492" y="1048"/>
                    <a:pt x="3497" y="1049"/>
                  </a:cubicBezTo>
                  <a:cubicBezTo>
                    <a:pt x="3401" y="963"/>
                    <a:pt x="3396" y="957"/>
                    <a:pt x="3390" y="954"/>
                  </a:cubicBezTo>
                  <a:cubicBezTo>
                    <a:pt x="3354" y="936"/>
                    <a:pt x="3353" y="929"/>
                    <a:pt x="3350" y="930"/>
                  </a:cubicBezTo>
                  <a:cubicBezTo>
                    <a:pt x="3324" y="912"/>
                    <a:pt x="3322" y="914"/>
                    <a:pt x="3321" y="914"/>
                  </a:cubicBezTo>
                  <a:cubicBezTo>
                    <a:pt x="3289" y="894"/>
                    <a:pt x="3285" y="896"/>
                    <a:pt x="3283" y="895"/>
                  </a:cubicBezTo>
                  <a:cubicBezTo>
                    <a:pt x="3251" y="882"/>
                    <a:pt x="3244" y="883"/>
                    <a:pt x="3238" y="879"/>
                  </a:cubicBezTo>
                  <a:cubicBezTo>
                    <a:pt x="3163" y="843"/>
                    <a:pt x="3156" y="848"/>
                    <a:pt x="3152" y="844"/>
                  </a:cubicBezTo>
                  <a:cubicBezTo>
                    <a:pt x="3129" y="824"/>
                    <a:pt x="3133" y="823"/>
                    <a:pt x="3136" y="829"/>
                  </a:cubicBezTo>
                  <a:cubicBezTo>
                    <a:pt x="3171" y="839"/>
                    <a:pt x="3173" y="840"/>
                    <a:pt x="3174" y="842"/>
                  </a:cubicBezTo>
                  <a:cubicBezTo>
                    <a:pt x="3201" y="845"/>
                    <a:pt x="3208" y="851"/>
                    <a:pt x="3217" y="851"/>
                  </a:cubicBezTo>
                  <a:cubicBezTo>
                    <a:pt x="3244" y="863"/>
                    <a:pt x="3252" y="861"/>
                    <a:pt x="3258" y="865"/>
                  </a:cubicBezTo>
                  <a:cubicBezTo>
                    <a:pt x="3312" y="888"/>
                    <a:pt x="3315" y="890"/>
                    <a:pt x="3319" y="891"/>
                  </a:cubicBezTo>
                  <a:cubicBezTo>
                    <a:pt x="3360" y="920"/>
                    <a:pt x="3365" y="916"/>
                    <a:pt x="3368" y="920"/>
                  </a:cubicBezTo>
                  <a:cubicBezTo>
                    <a:pt x="3374" y="912"/>
                    <a:pt x="3365" y="914"/>
                    <a:pt x="3358" y="907"/>
                  </a:cubicBezTo>
                  <a:cubicBezTo>
                    <a:pt x="3329" y="880"/>
                    <a:pt x="3319" y="883"/>
                    <a:pt x="3314" y="872"/>
                  </a:cubicBezTo>
                  <a:cubicBezTo>
                    <a:pt x="3285" y="856"/>
                    <a:pt x="3281" y="852"/>
                    <a:pt x="3276" y="850"/>
                  </a:cubicBezTo>
                  <a:cubicBezTo>
                    <a:pt x="3245" y="827"/>
                    <a:pt x="3239" y="825"/>
                    <a:pt x="3235" y="816"/>
                  </a:cubicBezTo>
                  <a:cubicBezTo>
                    <a:pt x="3182" y="776"/>
                    <a:pt x="3171" y="775"/>
                    <a:pt x="3161" y="768"/>
                  </a:cubicBezTo>
                  <a:cubicBezTo>
                    <a:pt x="3121" y="750"/>
                    <a:pt x="3110" y="747"/>
                    <a:pt x="3101" y="739"/>
                  </a:cubicBezTo>
                  <a:cubicBezTo>
                    <a:pt x="3052" y="714"/>
                    <a:pt x="3044" y="719"/>
                    <a:pt x="3040" y="714"/>
                  </a:cubicBezTo>
                  <a:cubicBezTo>
                    <a:pt x="3003" y="699"/>
                    <a:pt x="2998" y="697"/>
                    <a:pt x="2993" y="694"/>
                  </a:cubicBezTo>
                  <a:cubicBezTo>
                    <a:pt x="3002" y="688"/>
                    <a:pt x="3024" y="683"/>
                    <a:pt x="3048" y="671"/>
                  </a:cubicBezTo>
                  <a:cubicBezTo>
                    <a:pt x="3075" y="669"/>
                    <a:pt x="3083" y="661"/>
                    <a:pt x="3080" y="655"/>
                  </a:cubicBezTo>
                  <a:cubicBezTo>
                    <a:pt x="3030" y="667"/>
                    <a:pt x="3022" y="671"/>
                    <a:pt x="3014" y="674"/>
                  </a:cubicBezTo>
                  <a:cubicBezTo>
                    <a:pt x="3024" y="659"/>
                    <a:pt x="3033" y="668"/>
                    <a:pt x="3036" y="659"/>
                  </a:cubicBezTo>
                  <a:cubicBezTo>
                    <a:pt x="2993" y="660"/>
                    <a:pt x="2986" y="663"/>
                    <a:pt x="2980" y="666"/>
                  </a:cubicBezTo>
                  <a:cubicBezTo>
                    <a:pt x="2939" y="653"/>
                    <a:pt x="2932" y="657"/>
                    <a:pt x="2928" y="652"/>
                  </a:cubicBezTo>
                  <a:cubicBezTo>
                    <a:pt x="2898" y="634"/>
                    <a:pt x="2890" y="634"/>
                    <a:pt x="2883" y="626"/>
                  </a:cubicBezTo>
                  <a:cubicBezTo>
                    <a:pt x="2861" y="631"/>
                    <a:pt x="2869" y="634"/>
                    <a:pt x="2873" y="637"/>
                  </a:cubicBezTo>
                  <a:cubicBezTo>
                    <a:pt x="2898" y="653"/>
                    <a:pt x="2909" y="660"/>
                    <a:pt x="2918" y="668"/>
                  </a:cubicBezTo>
                  <a:cubicBezTo>
                    <a:pt x="2928" y="687"/>
                    <a:pt x="2934" y="689"/>
                    <a:pt x="2939" y="695"/>
                  </a:cubicBezTo>
                  <a:cubicBezTo>
                    <a:pt x="2944" y="721"/>
                    <a:pt x="2952" y="728"/>
                    <a:pt x="2948" y="731"/>
                  </a:cubicBezTo>
                  <a:cubicBezTo>
                    <a:pt x="2950" y="798"/>
                    <a:pt x="2944" y="807"/>
                    <a:pt x="2940" y="817"/>
                  </a:cubicBezTo>
                  <a:cubicBezTo>
                    <a:pt x="2938" y="837"/>
                    <a:pt x="2940" y="824"/>
                    <a:pt x="2950" y="820"/>
                  </a:cubicBezTo>
                  <a:cubicBezTo>
                    <a:pt x="2961" y="789"/>
                    <a:pt x="2962" y="779"/>
                    <a:pt x="2965" y="784"/>
                  </a:cubicBezTo>
                  <a:cubicBezTo>
                    <a:pt x="2967" y="814"/>
                    <a:pt x="2969" y="828"/>
                    <a:pt x="2968" y="842"/>
                  </a:cubicBezTo>
                  <a:cubicBezTo>
                    <a:pt x="2974" y="934"/>
                    <a:pt x="2982" y="943"/>
                    <a:pt x="2978" y="949"/>
                  </a:cubicBezTo>
                  <a:cubicBezTo>
                    <a:pt x="2990" y="987"/>
                    <a:pt x="2993" y="1001"/>
                    <a:pt x="2999" y="1016"/>
                  </a:cubicBezTo>
                  <a:cubicBezTo>
                    <a:pt x="3032" y="1065"/>
                    <a:pt x="3034" y="1074"/>
                    <a:pt x="3041" y="1085"/>
                  </a:cubicBezTo>
                  <a:cubicBezTo>
                    <a:pt x="3045" y="1117"/>
                    <a:pt x="3048" y="1125"/>
                    <a:pt x="3047" y="1133"/>
                  </a:cubicBezTo>
                  <a:cubicBezTo>
                    <a:pt x="3052" y="1173"/>
                    <a:pt x="3059" y="1185"/>
                    <a:pt x="3062" y="1183"/>
                  </a:cubicBezTo>
                  <a:cubicBezTo>
                    <a:pt x="3055" y="1114"/>
                    <a:pt x="3058" y="1119"/>
                    <a:pt x="3061" y="1120"/>
                  </a:cubicBezTo>
                  <a:cubicBezTo>
                    <a:pt x="3064" y="1132"/>
                    <a:pt x="3070" y="1142"/>
                    <a:pt x="3064" y="1148"/>
                  </a:cubicBezTo>
                  <a:cubicBezTo>
                    <a:pt x="3067" y="1182"/>
                    <a:pt x="3066" y="1190"/>
                    <a:pt x="3065" y="1197"/>
                  </a:cubicBezTo>
                  <a:cubicBezTo>
                    <a:pt x="3076" y="1282"/>
                    <a:pt x="3077" y="1290"/>
                    <a:pt x="3079" y="1299"/>
                  </a:cubicBezTo>
                  <a:cubicBezTo>
                    <a:pt x="3087" y="1310"/>
                    <a:pt x="3085" y="1298"/>
                    <a:pt x="3082" y="1286"/>
                  </a:cubicBezTo>
                  <a:cubicBezTo>
                    <a:pt x="3078" y="1227"/>
                    <a:pt x="3069" y="1205"/>
                    <a:pt x="3075" y="1186"/>
                  </a:cubicBezTo>
                  <a:cubicBezTo>
                    <a:pt x="3073" y="1135"/>
                    <a:pt x="3072" y="1130"/>
                    <a:pt x="3076" y="1125"/>
                  </a:cubicBezTo>
                  <a:cubicBezTo>
                    <a:pt x="3075" y="1028"/>
                    <a:pt x="3067" y="1020"/>
                    <a:pt x="3071" y="1016"/>
                  </a:cubicBezTo>
                  <a:cubicBezTo>
                    <a:pt x="3067" y="980"/>
                    <a:pt x="3066" y="975"/>
                    <a:pt x="3063" y="969"/>
                  </a:cubicBezTo>
                  <a:cubicBezTo>
                    <a:pt x="3057" y="926"/>
                    <a:pt x="3056" y="916"/>
                    <a:pt x="3054" y="905"/>
                  </a:cubicBezTo>
                  <a:cubicBezTo>
                    <a:pt x="3049" y="868"/>
                    <a:pt x="3041" y="861"/>
                    <a:pt x="3046" y="858"/>
                  </a:cubicBezTo>
                  <a:cubicBezTo>
                    <a:pt x="3031" y="797"/>
                    <a:pt x="3030" y="786"/>
                    <a:pt x="3022" y="773"/>
                  </a:cubicBezTo>
                  <a:cubicBezTo>
                    <a:pt x="3014" y="747"/>
                    <a:pt x="3011" y="747"/>
                    <a:pt x="3016" y="744"/>
                  </a:cubicBezTo>
                  <a:cubicBezTo>
                    <a:pt x="3050" y="839"/>
                    <a:pt x="3059" y="847"/>
                    <a:pt x="3056" y="852"/>
                  </a:cubicBezTo>
                  <a:cubicBezTo>
                    <a:pt x="3070" y="887"/>
                    <a:pt x="3065" y="889"/>
                    <a:pt x="3069" y="894"/>
                  </a:cubicBezTo>
                  <a:cubicBezTo>
                    <a:pt x="3084" y="974"/>
                    <a:pt x="3084" y="987"/>
                    <a:pt x="3087" y="1001"/>
                  </a:cubicBezTo>
                  <a:cubicBezTo>
                    <a:pt x="3086" y="1036"/>
                    <a:pt x="3093" y="1041"/>
                    <a:pt x="3089" y="1044"/>
                  </a:cubicBezTo>
                  <a:cubicBezTo>
                    <a:pt x="3093" y="1109"/>
                    <a:pt x="3094" y="1113"/>
                    <a:pt x="3092" y="1116"/>
                  </a:cubicBezTo>
                  <a:cubicBezTo>
                    <a:pt x="3094" y="1174"/>
                    <a:pt x="3095" y="1181"/>
                    <a:pt x="3095" y="1188"/>
                  </a:cubicBezTo>
                  <a:cubicBezTo>
                    <a:pt x="3102" y="1188"/>
                    <a:pt x="3095" y="1183"/>
                    <a:pt x="3099" y="1180"/>
                  </a:cubicBezTo>
                  <a:cubicBezTo>
                    <a:pt x="3098" y="1147"/>
                    <a:pt x="3098" y="1144"/>
                    <a:pt x="3101" y="1141"/>
                  </a:cubicBezTo>
                  <a:cubicBezTo>
                    <a:pt x="3103" y="1088"/>
                    <a:pt x="3096" y="1082"/>
                    <a:pt x="3099" y="1079"/>
                  </a:cubicBezTo>
                  <a:cubicBezTo>
                    <a:pt x="3102" y="1056"/>
                    <a:pt x="3097" y="1051"/>
                    <a:pt x="3103" y="1049"/>
                  </a:cubicBezTo>
                  <a:cubicBezTo>
                    <a:pt x="3108" y="1090"/>
                    <a:pt x="3111" y="1096"/>
                    <a:pt x="3108" y="1101"/>
                  </a:cubicBezTo>
                  <a:cubicBezTo>
                    <a:pt x="3109" y="1140"/>
                    <a:pt x="3116" y="1148"/>
                    <a:pt x="3110" y="1152"/>
                  </a:cubicBezTo>
                  <a:cubicBezTo>
                    <a:pt x="3112" y="1193"/>
                    <a:pt x="3113" y="1198"/>
                    <a:pt x="3112" y="1203"/>
                  </a:cubicBezTo>
                  <a:cubicBezTo>
                    <a:pt x="3115" y="1245"/>
                    <a:pt x="3109" y="1249"/>
                    <a:pt x="3112" y="1255"/>
                  </a:cubicBezTo>
                  <a:cubicBezTo>
                    <a:pt x="3109" y="1311"/>
                    <a:pt x="3117" y="1319"/>
                    <a:pt x="3115" y="1324"/>
                  </a:cubicBezTo>
                  <a:cubicBezTo>
                    <a:pt x="3117" y="1370"/>
                    <a:pt x="3120" y="1383"/>
                    <a:pt x="3117" y="1394"/>
                  </a:cubicBezTo>
                  <a:cubicBezTo>
                    <a:pt x="3127" y="1414"/>
                    <a:pt x="3128" y="1401"/>
                    <a:pt x="3121" y="1387"/>
                  </a:cubicBezTo>
                  <a:cubicBezTo>
                    <a:pt x="3122" y="1355"/>
                    <a:pt x="3121" y="1352"/>
                    <a:pt x="3124" y="1349"/>
                  </a:cubicBezTo>
                  <a:cubicBezTo>
                    <a:pt x="3129" y="1294"/>
                    <a:pt x="3130" y="1292"/>
                    <a:pt x="3132" y="1290"/>
                  </a:cubicBezTo>
                  <a:cubicBezTo>
                    <a:pt x="3132" y="1271"/>
                    <a:pt x="3133" y="1275"/>
                    <a:pt x="3136" y="1274"/>
                  </a:cubicBezTo>
                  <a:cubicBezTo>
                    <a:pt x="3145" y="1244"/>
                    <a:pt x="3144" y="1234"/>
                    <a:pt x="3149" y="1226"/>
                  </a:cubicBezTo>
                  <a:cubicBezTo>
                    <a:pt x="3150" y="1183"/>
                    <a:pt x="3156" y="1181"/>
                    <a:pt x="3152" y="1178"/>
                  </a:cubicBezTo>
                  <a:cubicBezTo>
                    <a:pt x="3155" y="1141"/>
                    <a:pt x="3153" y="1134"/>
                    <a:pt x="3157" y="1128"/>
                  </a:cubicBezTo>
                  <a:cubicBezTo>
                    <a:pt x="3158" y="1062"/>
                    <a:pt x="3159" y="1055"/>
                    <a:pt x="3157" y="1049"/>
                  </a:cubicBezTo>
                  <a:cubicBezTo>
                    <a:pt x="3160" y="982"/>
                    <a:pt x="3153" y="974"/>
                    <a:pt x="3155" y="968"/>
                  </a:cubicBezTo>
                  <a:cubicBezTo>
                    <a:pt x="3145" y="922"/>
                    <a:pt x="3151" y="920"/>
                    <a:pt x="3150" y="916"/>
                  </a:cubicBezTo>
                  <a:cubicBezTo>
                    <a:pt x="3147" y="883"/>
                    <a:pt x="3153" y="880"/>
                    <a:pt x="3156" y="888"/>
                  </a:cubicBezTo>
                  <a:cubicBezTo>
                    <a:pt x="3165" y="928"/>
                    <a:pt x="3166" y="926"/>
                    <a:pt x="3169" y="935"/>
                  </a:cubicBezTo>
                  <a:cubicBezTo>
                    <a:pt x="3187" y="1039"/>
                    <a:pt x="3186" y="1046"/>
                    <a:pt x="3189" y="1055"/>
                  </a:cubicBezTo>
                  <a:cubicBezTo>
                    <a:pt x="3185" y="1114"/>
                    <a:pt x="3188" y="1123"/>
                    <a:pt x="3185" y="1131"/>
                  </a:cubicBezTo>
                  <a:cubicBezTo>
                    <a:pt x="3179" y="1213"/>
                    <a:pt x="3173" y="1220"/>
                    <a:pt x="3176" y="1229"/>
                  </a:cubicBezTo>
                  <a:cubicBezTo>
                    <a:pt x="3163" y="1280"/>
                    <a:pt x="3160" y="1284"/>
                    <a:pt x="3163" y="1289"/>
                  </a:cubicBezTo>
                  <a:cubicBezTo>
                    <a:pt x="3153" y="1341"/>
                    <a:pt x="3148" y="1356"/>
                    <a:pt x="3149" y="1373"/>
                  </a:cubicBezTo>
                  <a:cubicBezTo>
                    <a:pt x="3151" y="1417"/>
                    <a:pt x="3144" y="1420"/>
                    <a:pt x="3149" y="1425"/>
                  </a:cubicBezTo>
                  <a:cubicBezTo>
                    <a:pt x="3155" y="1378"/>
                    <a:pt x="3156" y="1367"/>
                    <a:pt x="3154" y="1354"/>
                  </a:cubicBezTo>
                  <a:cubicBezTo>
                    <a:pt x="3165" y="1316"/>
                    <a:pt x="3166" y="1311"/>
                    <a:pt x="3167" y="1305"/>
                  </a:cubicBezTo>
                  <a:cubicBezTo>
                    <a:pt x="3176" y="1270"/>
                    <a:pt x="3175" y="1267"/>
                    <a:pt x="3177" y="1264"/>
                  </a:cubicBezTo>
                  <a:cubicBezTo>
                    <a:pt x="3187" y="1210"/>
                    <a:pt x="3189" y="1199"/>
                    <a:pt x="3191" y="1188"/>
                  </a:cubicBezTo>
                  <a:cubicBezTo>
                    <a:pt x="3195" y="1149"/>
                    <a:pt x="3193" y="1142"/>
                    <a:pt x="3194" y="1137"/>
                  </a:cubicBezTo>
                  <a:cubicBezTo>
                    <a:pt x="3196" y="1100"/>
                    <a:pt x="3196" y="1097"/>
                    <a:pt x="3197" y="1094"/>
                  </a:cubicBezTo>
                  <a:cubicBezTo>
                    <a:pt x="3195" y="1071"/>
                    <a:pt x="3197" y="1069"/>
                    <a:pt x="3195" y="1066"/>
                  </a:cubicBezTo>
                  <a:cubicBezTo>
                    <a:pt x="3196" y="1014"/>
                    <a:pt x="3190" y="1009"/>
                    <a:pt x="3193" y="1006"/>
                  </a:cubicBezTo>
                  <a:cubicBezTo>
                    <a:pt x="3187" y="970"/>
                    <a:pt x="3186" y="957"/>
                    <a:pt x="3181" y="942"/>
                  </a:cubicBezTo>
                  <a:cubicBezTo>
                    <a:pt x="3172" y="905"/>
                    <a:pt x="3165" y="899"/>
                    <a:pt x="3169" y="897"/>
                  </a:cubicBezTo>
                  <a:cubicBezTo>
                    <a:pt x="3193" y="936"/>
                    <a:pt x="3197" y="938"/>
                    <a:pt x="3200" y="945"/>
                  </a:cubicBezTo>
                  <a:cubicBezTo>
                    <a:pt x="3205" y="988"/>
                    <a:pt x="3213" y="1001"/>
                    <a:pt x="3210" y="1011"/>
                  </a:cubicBezTo>
                  <a:cubicBezTo>
                    <a:pt x="3216" y="1080"/>
                    <a:pt x="3212" y="1084"/>
                    <a:pt x="3217" y="1091"/>
                  </a:cubicBezTo>
                  <a:cubicBezTo>
                    <a:pt x="3214" y="1126"/>
                    <a:pt x="3219" y="1133"/>
                    <a:pt x="3217" y="1138"/>
                  </a:cubicBezTo>
                  <a:cubicBezTo>
                    <a:pt x="3206" y="1258"/>
                    <a:pt x="3194" y="1263"/>
                    <a:pt x="3198" y="1272"/>
                  </a:cubicBezTo>
                  <a:cubicBezTo>
                    <a:pt x="3179" y="1351"/>
                    <a:pt x="3173" y="1358"/>
                    <a:pt x="3172" y="1366"/>
                  </a:cubicBezTo>
                  <a:cubicBezTo>
                    <a:pt x="3163" y="1392"/>
                    <a:pt x="3160" y="1394"/>
                    <a:pt x="3160" y="1397"/>
                  </a:cubicBezTo>
                  <a:cubicBezTo>
                    <a:pt x="3154" y="1428"/>
                    <a:pt x="3159" y="1432"/>
                    <a:pt x="3153" y="1434"/>
                  </a:cubicBezTo>
                  <a:cubicBezTo>
                    <a:pt x="3150" y="1467"/>
                    <a:pt x="3150" y="1472"/>
                    <a:pt x="3147" y="1475"/>
                  </a:cubicBezTo>
                  <a:cubicBezTo>
                    <a:pt x="3151" y="1507"/>
                    <a:pt x="3154" y="1515"/>
                    <a:pt x="3160" y="1512"/>
                  </a:cubicBezTo>
                  <a:cubicBezTo>
                    <a:pt x="3159" y="1447"/>
                    <a:pt x="3165" y="1441"/>
                    <a:pt x="3164" y="1433"/>
                  </a:cubicBezTo>
                  <a:cubicBezTo>
                    <a:pt x="3173" y="1372"/>
                    <a:pt x="3184" y="1371"/>
                    <a:pt x="3180" y="1366"/>
                  </a:cubicBezTo>
                  <a:cubicBezTo>
                    <a:pt x="3201" y="1314"/>
                    <a:pt x="3194" y="1304"/>
                    <a:pt x="3201" y="1297"/>
                  </a:cubicBezTo>
                  <a:cubicBezTo>
                    <a:pt x="3225" y="1182"/>
                    <a:pt x="3222" y="1176"/>
                    <a:pt x="3225" y="1171"/>
                  </a:cubicBezTo>
                  <a:cubicBezTo>
                    <a:pt x="3228" y="1123"/>
                    <a:pt x="3230" y="1121"/>
                    <a:pt x="3227" y="1118"/>
                  </a:cubicBezTo>
                  <a:cubicBezTo>
                    <a:pt x="3225" y="1065"/>
                    <a:pt x="3224" y="1055"/>
                    <a:pt x="3223" y="1044"/>
                  </a:cubicBezTo>
                  <a:cubicBezTo>
                    <a:pt x="3215" y="989"/>
                    <a:pt x="3220" y="986"/>
                    <a:pt x="3216" y="979"/>
                  </a:cubicBezTo>
                  <a:cubicBezTo>
                    <a:pt x="3216" y="948"/>
                    <a:pt x="3217" y="958"/>
                    <a:pt x="3221" y="955"/>
                  </a:cubicBezTo>
                  <a:cubicBezTo>
                    <a:pt x="3228" y="1001"/>
                    <a:pt x="3229" y="1009"/>
                    <a:pt x="3230" y="1018"/>
                  </a:cubicBezTo>
                  <a:cubicBezTo>
                    <a:pt x="3236" y="1076"/>
                    <a:pt x="3243" y="1086"/>
                    <a:pt x="3241" y="1094"/>
                  </a:cubicBezTo>
                  <a:cubicBezTo>
                    <a:pt x="3239" y="1134"/>
                    <a:pt x="3241" y="1139"/>
                    <a:pt x="3245" y="1144"/>
                  </a:cubicBezTo>
                  <a:cubicBezTo>
                    <a:pt x="3236" y="1237"/>
                    <a:pt x="3231" y="1250"/>
                    <a:pt x="3231" y="1264"/>
                  </a:cubicBezTo>
                  <a:cubicBezTo>
                    <a:pt x="3225" y="1290"/>
                    <a:pt x="3224" y="1296"/>
                    <a:pt x="3220" y="1302"/>
                  </a:cubicBezTo>
                  <a:cubicBezTo>
                    <a:pt x="3214" y="1328"/>
                    <a:pt x="3216" y="1336"/>
                    <a:pt x="3213" y="1342"/>
                  </a:cubicBezTo>
                  <a:cubicBezTo>
                    <a:pt x="3207" y="1365"/>
                    <a:pt x="3199" y="1366"/>
                    <a:pt x="3202" y="1370"/>
                  </a:cubicBezTo>
                  <a:cubicBezTo>
                    <a:pt x="3194" y="1393"/>
                    <a:pt x="3193" y="1396"/>
                    <a:pt x="3191" y="1399"/>
                  </a:cubicBezTo>
                  <a:cubicBezTo>
                    <a:pt x="3182" y="1431"/>
                    <a:pt x="3186" y="1436"/>
                    <a:pt x="3180" y="1438"/>
                  </a:cubicBezTo>
                  <a:cubicBezTo>
                    <a:pt x="3184" y="1446"/>
                    <a:pt x="3192" y="1438"/>
                    <a:pt x="3188" y="1427"/>
                  </a:cubicBezTo>
                  <a:cubicBezTo>
                    <a:pt x="3201" y="1389"/>
                    <a:pt x="3204" y="1380"/>
                    <a:pt x="3210" y="1371"/>
                  </a:cubicBezTo>
                  <a:cubicBezTo>
                    <a:pt x="3234" y="1306"/>
                    <a:pt x="3232" y="1295"/>
                    <a:pt x="3235" y="1286"/>
                  </a:cubicBezTo>
                  <a:cubicBezTo>
                    <a:pt x="3246" y="1236"/>
                    <a:pt x="3245" y="1231"/>
                    <a:pt x="3245" y="1226"/>
                  </a:cubicBezTo>
                  <a:cubicBezTo>
                    <a:pt x="3252" y="1156"/>
                    <a:pt x="3254" y="1146"/>
                    <a:pt x="3251" y="1135"/>
                  </a:cubicBezTo>
                  <a:cubicBezTo>
                    <a:pt x="3253" y="1084"/>
                    <a:pt x="3246" y="1062"/>
                    <a:pt x="3243" y="1041"/>
                  </a:cubicBezTo>
                  <a:cubicBezTo>
                    <a:pt x="3240" y="998"/>
                    <a:pt x="3234" y="986"/>
                    <a:pt x="3236" y="976"/>
                  </a:cubicBezTo>
                  <a:cubicBezTo>
                    <a:pt x="3253" y="1016"/>
                    <a:pt x="3250" y="1025"/>
                    <a:pt x="3251" y="1036"/>
                  </a:cubicBezTo>
                  <a:cubicBezTo>
                    <a:pt x="3259" y="1058"/>
                    <a:pt x="3260" y="1059"/>
                    <a:pt x="3260" y="1061"/>
                  </a:cubicBezTo>
                  <a:cubicBezTo>
                    <a:pt x="3265" y="1094"/>
                    <a:pt x="3262" y="1098"/>
                    <a:pt x="3263" y="1103"/>
                  </a:cubicBezTo>
                  <a:cubicBezTo>
                    <a:pt x="3267" y="1125"/>
                    <a:pt x="3264" y="1130"/>
                    <a:pt x="3264" y="1135"/>
                  </a:cubicBezTo>
                  <a:cubicBezTo>
                    <a:pt x="3265" y="1184"/>
                    <a:pt x="3263" y="1186"/>
                    <a:pt x="3262" y="1188"/>
                  </a:cubicBezTo>
                  <a:cubicBezTo>
                    <a:pt x="3264" y="1224"/>
                    <a:pt x="3258" y="1233"/>
                    <a:pt x="3261" y="1244"/>
                  </a:cubicBezTo>
                  <a:cubicBezTo>
                    <a:pt x="3258" y="1295"/>
                    <a:pt x="3252" y="1299"/>
                    <a:pt x="3248" y="1303"/>
                  </a:cubicBezTo>
                  <a:cubicBezTo>
                    <a:pt x="3248" y="1327"/>
                    <a:pt x="3244" y="1332"/>
                    <a:pt x="3247" y="1339"/>
                  </a:cubicBezTo>
                  <a:cubicBezTo>
                    <a:pt x="3235" y="1378"/>
                    <a:pt x="3233" y="1384"/>
                    <a:pt x="3235" y="1390"/>
                  </a:cubicBezTo>
                  <a:cubicBezTo>
                    <a:pt x="3220" y="1427"/>
                    <a:pt x="3219" y="1429"/>
                    <a:pt x="3218" y="1432"/>
                  </a:cubicBezTo>
                  <a:cubicBezTo>
                    <a:pt x="3202" y="1481"/>
                    <a:pt x="3197" y="1486"/>
                    <a:pt x="3198" y="1493"/>
                  </a:cubicBezTo>
                  <a:cubicBezTo>
                    <a:pt x="3188" y="1549"/>
                    <a:pt x="3188" y="1552"/>
                    <a:pt x="3190" y="1555"/>
                  </a:cubicBezTo>
                  <a:cubicBezTo>
                    <a:pt x="3191" y="1578"/>
                    <a:pt x="3185" y="1580"/>
                    <a:pt x="3187" y="1584"/>
                  </a:cubicBezTo>
                  <a:cubicBezTo>
                    <a:pt x="3198" y="1539"/>
                    <a:pt x="3196" y="1531"/>
                    <a:pt x="3200" y="1525"/>
                  </a:cubicBezTo>
                  <a:cubicBezTo>
                    <a:pt x="3215" y="1451"/>
                    <a:pt x="3233" y="1424"/>
                    <a:pt x="3240" y="1395"/>
                  </a:cubicBezTo>
                  <a:cubicBezTo>
                    <a:pt x="3242" y="1369"/>
                    <a:pt x="3253" y="1367"/>
                    <a:pt x="3249" y="1362"/>
                  </a:cubicBezTo>
                  <a:cubicBezTo>
                    <a:pt x="3258" y="1328"/>
                    <a:pt x="3257" y="1326"/>
                    <a:pt x="3258" y="1325"/>
                  </a:cubicBezTo>
                  <a:cubicBezTo>
                    <a:pt x="3263" y="1299"/>
                    <a:pt x="3264" y="1292"/>
                    <a:pt x="3265" y="1285"/>
                  </a:cubicBezTo>
                  <a:cubicBezTo>
                    <a:pt x="3273" y="1232"/>
                    <a:pt x="3267" y="1222"/>
                    <a:pt x="3275" y="1216"/>
                  </a:cubicBezTo>
                  <a:cubicBezTo>
                    <a:pt x="3273" y="1181"/>
                    <a:pt x="3272" y="1177"/>
                    <a:pt x="3275" y="1173"/>
                  </a:cubicBezTo>
                  <a:cubicBezTo>
                    <a:pt x="3271" y="1142"/>
                    <a:pt x="3276" y="1139"/>
                    <a:pt x="3275" y="1135"/>
                  </a:cubicBezTo>
                  <a:cubicBezTo>
                    <a:pt x="3275" y="1115"/>
                    <a:pt x="3277" y="1113"/>
                    <a:pt x="3275" y="1110"/>
                  </a:cubicBezTo>
                  <a:cubicBezTo>
                    <a:pt x="3266" y="1042"/>
                    <a:pt x="3265" y="1039"/>
                    <a:pt x="3265" y="1036"/>
                  </a:cubicBezTo>
                  <a:cubicBezTo>
                    <a:pt x="3265" y="1022"/>
                    <a:pt x="3274" y="1018"/>
                    <a:pt x="3279" y="1031"/>
                  </a:cubicBezTo>
                  <a:cubicBezTo>
                    <a:pt x="3283" y="1112"/>
                    <a:pt x="3292" y="1110"/>
                    <a:pt x="3289" y="1116"/>
                  </a:cubicBezTo>
                  <a:cubicBezTo>
                    <a:pt x="3295" y="1149"/>
                    <a:pt x="3288" y="1153"/>
                    <a:pt x="3292" y="1160"/>
                  </a:cubicBezTo>
                  <a:cubicBezTo>
                    <a:pt x="3290" y="1231"/>
                    <a:pt x="3294" y="1237"/>
                    <a:pt x="3293" y="1242"/>
                  </a:cubicBezTo>
                  <a:cubicBezTo>
                    <a:pt x="3292" y="1281"/>
                    <a:pt x="3291" y="1286"/>
                    <a:pt x="3288" y="1291"/>
                  </a:cubicBezTo>
                  <a:cubicBezTo>
                    <a:pt x="3287" y="1318"/>
                    <a:pt x="3281" y="1319"/>
                    <a:pt x="3284" y="1323"/>
                  </a:cubicBezTo>
                  <a:cubicBezTo>
                    <a:pt x="3273" y="1372"/>
                    <a:pt x="3269" y="1374"/>
                    <a:pt x="3268" y="1376"/>
                  </a:cubicBezTo>
                  <a:cubicBezTo>
                    <a:pt x="3258" y="1401"/>
                    <a:pt x="3267" y="1409"/>
                    <a:pt x="3258" y="1412"/>
                  </a:cubicBezTo>
                  <a:cubicBezTo>
                    <a:pt x="3246" y="1448"/>
                    <a:pt x="3240" y="1456"/>
                    <a:pt x="3240" y="1466"/>
                  </a:cubicBezTo>
                  <a:cubicBezTo>
                    <a:pt x="3232" y="1498"/>
                    <a:pt x="3226" y="1501"/>
                    <a:pt x="3224" y="1505"/>
                  </a:cubicBezTo>
                  <a:cubicBezTo>
                    <a:pt x="3214" y="1537"/>
                    <a:pt x="3214" y="1542"/>
                    <a:pt x="3213" y="1547"/>
                  </a:cubicBezTo>
                  <a:cubicBezTo>
                    <a:pt x="3210" y="1570"/>
                    <a:pt x="3207" y="1572"/>
                    <a:pt x="3207" y="1575"/>
                  </a:cubicBezTo>
                  <a:cubicBezTo>
                    <a:pt x="3206" y="1587"/>
                    <a:pt x="3213" y="1574"/>
                    <a:pt x="3217" y="1559"/>
                  </a:cubicBezTo>
                  <a:cubicBezTo>
                    <a:pt x="3226" y="1523"/>
                    <a:pt x="3228" y="1522"/>
                    <a:pt x="3227" y="1520"/>
                  </a:cubicBezTo>
                  <a:cubicBezTo>
                    <a:pt x="3236" y="1499"/>
                    <a:pt x="3235" y="1495"/>
                    <a:pt x="3238" y="1492"/>
                  </a:cubicBezTo>
                  <a:cubicBezTo>
                    <a:pt x="3249" y="1462"/>
                    <a:pt x="3251" y="1454"/>
                    <a:pt x="3254" y="1447"/>
                  </a:cubicBezTo>
                  <a:cubicBezTo>
                    <a:pt x="3266" y="1434"/>
                    <a:pt x="3259" y="1428"/>
                    <a:pt x="3267" y="1426"/>
                  </a:cubicBezTo>
                  <a:cubicBezTo>
                    <a:pt x="3291" y="1328"/>
                    <a:pt x="3293" y="1319"/>
                    <a:pt x="3295" y="1309"/>
                  </a:cubicBezTo>
                  <a:cubicBezTo>
                    <a:pt x="3295" y="1272"/>
                    <a:pt x="3304" y="1270"/>
                    <a:pt x="3299" y="1263"/>
                  </a:cubicBezTo>
                  <a:cubicBezTo>
                    <a:pt x="3300" y="1227"/>
                    <a:pt x="3303" y="1222"/>
                    <a:pt x="3300" y="1216"/>
                  </a:cubicBezTo>
                  <a:cubicBezTo>
                    <a:pt x="3306" y="1096"/>
                    <a:pt x="3289" y="1092"/>
                    <a:pt x="3296" y="1084"/>
                  </a:cubicBezTo>
                  <a:cubicBezTo>
                    <a:pt x="3307" y="1085"/>
                    <a:pt x="3304" y="1080"/>
                    <a:pt x="3302" y="1086"/>
                  </a:cubicBezTo>
                  <a:cubicBezTo>
                    <a:pt x="3316" y="1116"/>
                    <a:pt x="3310" y="1118"/>
                    <a:pt x="3315" y="1123"/>
                  </a:cubicBezTo>
                  <a:cubicBezTo>
                    <a:pt x="3320" y="1188"/>
                    <a:pt x="3309" y="1192"/>
                    <a:pt x="3315" y="1199"/>
                  </a:cubicBezTo>
                  <a:cubicBezTo>
                    <a:pt x="3308" y="1229"/>
                    <a:pt x="3313" y="1234"/>
                    <a:pt x="3311" y="1237"/>
                  </a:cubicBezTo>
                  <a:cubicBezTo>
                    <a:pt x="3302" y="1311"/>
                    <a:pt x="3307" y="1327"/>
                    <a:pt x="3302" y="1340"/>
                  </a:cubicBezTo>
                  <a:cubicBezTo>
                    <a:pt x="3290" y="1405"/>
                    <a:pt x="3289" y="1408"/>
                    <a:pt x="3288" y="1411"/>
                  </a:cubicBezTo>
                  <a:cubicBezTo>
                    <a:pt x="3277" y="1471"/>
                    <a:pt x="3275" y="1477"/>
                    <a:pt x="3272" y="1483"/>
                  </a:cubicBezTo>
                  <a:cubicBezTo>
                    <a:pt x="3265" y="1511"/>
                    <a:pt x="3263" y="1517"/>
                    <a:pt x="3263" y="1524"/>
                  </a:cubicBezTo>
                  <a:cubicBezTo>
                    <a:pt x="3248" y="1557"/>
                    <a:pt x="3247" y="1560"/>
                    <a:pt x="3250" y="1564"/>
                  </a:cubicBezTo>
                  <a:cubicBezTo>
                    <a:pt x="3251" y="1572"/>
                    <a:pt x="3252" y="1561"/>
                    <a:pt x="3259" y="1551"/>
                  </a:cubicBezTo>
                  <a:cubicBezTo>
                    <a:pt x="3271" y="1525"/>
                    <a:pt x="3265" y="1520"/>
                    <a:pt x="3270" y="1518"/>
                  </a:cubicBezTo>
                  <a:cubicBezTo>
                    <a:pt x="3282" y="1472"/>
                    <a:pt x="3288" y="1462"/>
                    <a:pt x="3291" y="1450"/>
                  </a:cubicBezTo>
                  <a:cubicBezTo>
                    <a:pt x="3301" y="1403"/>
                    <a:pt x="3302" y="1399"/>
                    <a:pt x="3301" y="1396"/>
                  </a:cubicBezTo>
                  <a:cubicBezTo>
                    <a:pt x="3305" y="1383"/>
                    <a:pt x="3304" y="1381"/>
                    <a:pt x="3306" y="1379"/>
                  </a:cubicBezTo>
                  <a:cubicBezTo>
                    <a:pt x="3314" y="1359"/>
                    <a:pt x="3308" y="1354"/>
                    <a:pt x="3311" y="1352"/>
                  </a:cubicBezTo>
                  <a:cubicBezTo>
                    <a:pt x="3312" y="1308"/>
                    <a:pt x="3320" y="1302"/>
                    <a:pt x="3317" y="1294"/>
                  </a:cubicBezTo>
                  <a:cubicBezTo>
                    <a:pt x="3325" y="1246"/>
                    <a:pt x="3318" y="1237"/>
                    <a:pt x="3322" y="1231"/>
                  </a:cubicBezTo>
                  <a:cubicBezTo>
                    <a:pt x="3327" y="1166"/>
                    <a:pt x="3326" y="1162"/>
                    <a:pt x="3324" y="1158"/>
                  </a:cubicBezTo>
                  <a:cubicBezTo>
                    <a:pt x="3326" y="1124"/>
                    <a:pt x="3320" y="1119"/>
                    <a:pt x="3325" y="1117"/>
                  </a:cubicBezTo>
                  <a:cubicBezTo>
                    <a:pt x="3331" y="1117"/>
                    <a:pt x="3335" y="1124"/>
                    <a:pt x="3339" y="1131"/>
                  </a:cubicBezTo>
                  <a:cubicBezTo>
                    <a:pt x="3344" y="1190"/>
                    <a:pt x="3346" y="1195"/>
                    <a:pt x="3344" y="1199"/>
                  </a:cubicBezTo>
                  <a:cubicBezTo>
                    <a:pt x="3344" y="1229"/>
                    <a:pt x="3347" y="1235"/>
                    <a:pt x="3346" y="1239"/>
                  </a:cubicBezTo>
                  <a:cubicBezTo>
                    <a:pt x="3345" y="1262"/>
                    <a:pt x="3347" y="1265"/>
                    <a:pt x="3348" y="1268"/>
                  </a:cubicBezTo>
                  <a:cubicBezTo>
                    <a:pt x="3344" y="1292"/>
                    <a:pt x="3342" y="1299"/>
                    <a:pt x="3340" y="1305"/>
                  </a:cubicBezTo>
                  <a:cubicBezTo>
                    <a:pt x="3337" y="1369"/>
                    <a:pt x="3330" y="1371"/>
                    <a:pt x="3330" y="1374"/>
                  </a:cubicBezTo>
                  <a:cubicBezTo>
                    <a:pt x="3325" y="1397"/>
                    <a:pt x="3324" y="1400"/>
                    <a:pt x="3325" y="1404"/>
                  </a:cubicBezTo>
                  <a:cubicBezTo>
                    <a:pt x="3316" y="1437"/>
                    <a:pt x="3315" y="1438"/>
                    <a:pt x="3314" y="1443"/>
                  </a:cubicBezTo>
                  <a:cubicBezTo>
                    <a:pt x="3305" y="1465"/>
                    <a:pt x="3312" y="1470"/>
                    <a:pt x="3306" y="1472"/>
                  </a:cubicBezTo>
                  <a:cubicBezTo>
                    <a:pt x="3300" y="1507"/>
                    <a:pt x="3299" y="1510"/>
                    <a:pt x="3297" y="1513"/>
                  </a:cubicBezTo>
                  <a:cubicBezTo>
                    <a:pt x="3293" y="1537"/>
                    <a:pt x="3285" y="1538"/>
                    <a:pt x="3290" y="1544"/>
                  </a:cubicBezTo>
                  <a:cubicBezTo>
                    <a:pt x="3287" y="1572"/>
                    <a:pt x="3276" y="1576"/>
                    <a:pt x="3281" y="1585"/>
                  </a:cubicBezTo>
                  <a:cubicBezTo>
                    <a:pt x="3277" y="1633"/>
                    <a:pt x="3271" y="1638"/>
                    <a:pt x="3275" y="1646"/>
                  </a:cubicBezTo>
                  <a:cubicBezTo>
                    <a:pt x="3268" y="1674"/>
                    <a:pt x="3272" y="1682"/>
                    <a:pt x="3268" y="1688"/>
                  </a:cubicBezTo>
                  <a:cubicBezTo>
                    <a:pt x="3263" y="1723"/>
                    <a:pt x="3269" y="1728"/>
                    <a:pt x="3266" y="1730"/>
                  </a:cubicBezTo>
                  <a:cubicBezTo>
                    <a:pt x="3271" y="1746"/>
                    <a:pt x="3274" y="1743"/>
                    <a:pt x="3269" y="1737"/>
                  </a:cubicBezTo>
                  <a:cubicBezTo>
                    <a:pt x="3272" y="1680"/>
                    <a:pt x="3280" y="1672"/>
                    <a:pt x="3278" y="1661"/>
                  </a:cubicBezTo>
                  <a:cubicBezTo>
                    <a:pt x="3282" y="1626"/>
                    <a:pt x="3284" y="1622"/>
                    <a:pt x="3283" y="1617"/>
                  </a:cubicBezTo>
                  <a:cubicBezTo>
                    <a:pt x="3289" y="1561"/>
                    <a:pt x="3298" y="1553"/>
                    <a:pt x="3298" y="1543"/>
                  </a:cubicBezTo>
                  <a:cubicBezTo>
                    <a:pt x="3308" y="1499"/>
                    <a:pt x="3315" y="1485"/>
                    <a:pt x="3316" y="1469"/>
                  </a:cubicBezTo>
                  <a:cubicBezTo>
                    <a:pt x="3325" y="1431"/>
                    <a:pt x="3330" y="1428"/>
                    <a:pt x="3331" y="1425"/>
                  </a:cubicBezTo>
                  <a:cubicBezTo>
                    <a:pt x="3340" y="1376"/>
                    <a:pt x="3345" y="1373"/>
                    <a:pt x="3343" y="1369"/>
                  </a:cubicBezTo>
                  <a:cubicBezTo>
                    <a:pt x="3349" y="1326"/>
                    <a:pt x="3347" y="1318"/>
                    <a:pt x="3352" y="1312"/>
                  </a:cubicBezTo>
                  <a:cubicBezTo>
                    <a:pt x="3355" y="1256"/>
                    <a:pt x="3358" y="1249"/>
                    <a:pt x="3354" y="1240"/>
                  </a:cubicBezTo>
                  <a:cubicBezTo>
                    <a:pt x="3356" y="1187"/>
                    <a:pt x="3353" y="1182"/>
                    <a:pt x="3352" y="1178"/>
                  </a:cubicBezTo>
                  <a:cubicBezTo>
                    <a:pt x="3350" y="1152"/>
                    <a:pt x="3358" y="1157"/>
                    <a:pt x="3365" y="1163"/>
                  </a:cubicBezTo>
                  <a:cubicBezTo>
                    <a:pt x="3365" y="1201"/>
                    <a:pt x="3368" y="1206"/>
                    <a:pt x="3367" y="1210"/>
                  </a:cubicBezTo>
                  <a:cubicBezTo>
                    <a:pt x="3365" y="1266"/>
                    <a:pt x="3369" y="1274"/>
                    <a:pt x="3367" y="1281"/>
                  </a:cubicBezTo>
                  <a:cubicBezTo>
                    <a:pt x="3359" y="1358"/>
                    <a:pt x="3362" y="1365"/>
                    <a:pt x="3360" y="1370"/>
                  </a:cubicBezTo>
                  <a:cubicBezTo>
                    <a:pt x="3357" y="1401"/>
                    <a:pt x="3353" y="1413"/>
                    <a:pt x="3354" y="1426"/>
                  </a:cubicBezTo>
                  <a:cubicBezTo>
                    <a:pt x="3342" y="1462"/>
                    <a:pt x="3341" y="1465"/>
                    <a:pt x="3339" y="1467"/>
                  </a:cubicBezTo>
                  <a:cubicBezTo>
                    <a:pt x="3337" y="1487"/>
                    <a:pt x="3329" y="1488"/>
                    <a:pt x="3332" y="1493"/>
                  </a:cubicBezTo>
                  <a:cubicBezTo>
                    <a:pt x="3311" y="1584"/>
                    <a:pt x="3307" y="1589"/>
                    <a:pt x="3306" y="1595"/>
                  </a:cubicBezTo>
                  <a:cubicBezTo>
                    <a:pt x="3297" y="1642"/>
                    <a:pt x="3295" y="1653"/>
                    <a:pt x="3297" y="1666"/>
                  </a:cubicBezTo>
                  <a:cubicBezTo>
                    <a:pt x="3296" y="1697"/>
                    <a:pt x="3297" y="1701"/>
                    <a:pt x="3300" y="1705"/>
                  </a:cubicBezTo>
                  <a:cubicBezTo>
                    <a:pt x="3307" y="1683"/>
                    <a:pt x="3299" y="1675"/>
                    <a:pt x="3305" y="1670"/>
                  </a:cubicBezTo>
                  <a:cubicBezTo>
                    <a:pt x="3314" y="1592"/>
                    <a:pt x="3317" y="1587"/>
                    <a:pt x="3320" y="1582"/>
                  </a:cubicBezTo>
                  <a:cubicBezTo>
                    <a:pt x="3327" y="1544"/>
                    <a:pt x="3331" y="1542"/>
                    <a:pt x="3331" y="1540"/>
                  </a:cubicBezTo>
                  <a:cubicBezTo>
                    <a:pt x="3333" y="1506"/>
                    <a:pt x="3344" y="1502"/>
                    <a:pt x="3342" y="1496"/>
                  </a:cubicBezTo>
                  <a:cubicBezTo>
                    <a:pt x="3368" y="1406"/>
                    <a:pt x="3367" y="1399"/>
                    <a:pt x="3368" y="1393"/>
                  </a:cubicBezTo>
                  <a:cubicBezTo>
                    <a:pt x="3372" y="1369"/>
                    <a:pt x="3370" y="1362"/>
                    <a:pt x="3374" y="1357"/>
                  </a:cubicBezTo>
                  <a:cubicBezTo>
                    <a:pt x="3370" y="1333"/>
                    <a:pt x="3376" y="1331"/>
                    <a:pt x="3374" y="1327"/>
                  </a:cubicBezTo>
                  <a:cubicBezTo>
                    <a:pt x="3375" y="1290"/>
                    <a:pt x="3379" y="1285"/>
                    <a:pt x="3375" y="1277"/>
                  </a:cubicBezTo>
                  <a:cubicBezTo>
                    <a:pt x="3380" y="1210"/>
                    <a:pt x="3373" y="1201"/>
                    <a:pt x="3378" y="1196"/>
                  </a:cubicBezTo>
                  <a:cubicBezTo>
                    <a:pt x="3387" y="1254"/>
                    <a:pt x="3398" y="1267"/>
                    <a:pt x="3391" y="1276"/>
                  </a:cubicBezTo>
                  <a:cubicBezTo>
                    <a:pt x="3393" y="1294"/>
                    <a:pt x="3394" y="1297"/>
                    <a:pt x="3390" y="1298"/>
                  </a:cubicBezTo>
                  <a:cubicBezTo>
                    <a:pt x="3386" y="1342"/>
                    <a:pt x="3393" y="1349"/>
                    <a:pt x="3389" y="1354"/>
                  </a:cubicBezTo>
                  <a:cubicBezTo>
                    <a:pt x="3387" y="1405"/>
                    <a:pt x="3377" y="1408"/>
                    <a:pt x="3380" y="1414"/>
                  </a:cubicBezTo>
                  <a:cubicBezTo>
                    <a:pt x="3373" y="1448"/>
                    <a:pt x="3368" y="1452"/>
                    <a:pt x="3369" y="1458"/>
                  </a:cubicBezTo>
                  <a:cubicBezTo>
                    <a:pt x="3348" y="1506"/>
                    <a:pt x="3357" y="1514"/>
                    <a:pt x="3351" y="1517"/>
                  </a:cubicBezTo>
                  <a:cubicBezTo>
                    <a:pt x="3346" y="1537"/>
                    <a:pt x="3342" y="1541"/>
                    <a:pt x="3344" y="1546"/>
                  </a:cubicBezTo>
                  <a:cubicBezTo>
                    <a:pt x="3339" y="1563"/>
                    <a:pt x="3338" y="1565"/>
                    <a:pt x="3336" y="1567"/>
                  </a:cubicBezTo>
                  <a:cubicBezTo>
                    <a:pt x="3327" y="1612"/>
                    <a:pt x="3322" y="1615"/>
                    <a:pt x="3323" y="1621"/>
                  </a:cubicBezTo>
                  <a:cubicBezTo>
                    <a:pt x="3319" y="1641"/>
                    <a:pt x="3315" y="1645"/>
                    <a:pt x="3319" y="1651"/>
                  </a:cubicBezTo>
                  <a:cubicBezTo>
                    <a:pt x="3313" y="1707"/>
                    <a:pt x="3315" y="1719"/>
                    <a:pt x="3311" y="1729"/>
                  </a:cubicBezTo>
                  <a:cubicBezTo>
                    <a:pt x="3316" y="1758"/>
                    <a:pt x="3318" y="1763"/>
                    <a:pt x="3316" y="1767"/>
                  </a:cubicBezTo>
                  <a:cubicBezTo>
                    <a:pt x="3321" y="1777"/>
                    <a:pt x="3325" y="1764"/>
                    <a:pt x="3316" y="1748"/>
                  </a:cubicBezTo>
                  <a:cubicBezTo>
                    <a:pt x="3319" y="1710"/>
                    <a:pt x="3319" y="1706"/>
                    <a:pt x="3320" y="1702"/>
                  </a:cubicBezTo>
                  <a:cubicBezTo>
                    <a:pt x="3317" y="1662"/>
                    <a:pt x="3326" y="1661"/>
                    <a:pt x="3321" y="1655"/>
                  </a:cubicBezTo>
                  <a:cubicBezTo>
                    <a:pt x="3331" y="1625"/>
                    <a:pt x="3332" y="1621"/>
                    <a:pt x="3333" y="1618"/>
                  </a:cubicBezTo>
                  <a:cubicBezTo>
                    <a:pt x="3354" y="1553"/>
                    <a:pt x="3353" y="1545"/>
                    <a:pt x="3355" y="1537"/>
                  </a:cubicBezTo>
                  <a:cubicBezTo>
                    <a:pt x="3359" y="1510"/>
                    <a:pt x="3369" y="1509"/>
                    <a:pt x="3366" y="1504"/>
                  </a:cubicBezTo>
                  <a:cubicBezTo>
                    <a:pt x="3373" y="1465"/>
                    <a:pt x="3384" y="1464"/>
                    <a:pt x="3378" y="1458"/>
                  </a:cubicBezTo>
                  <a:cubicBezTo>
                    <a:pt x="3390" y="1433"/>
                    <a:pt x="3381" y="1427"/>
                    <a:pt x="3389" y="1425"/>
                  </a:cubicBezTo>
                  <a:cubicBezTo>
                    <a:pt x="3399" y="1371"/>
                    <a:pt x="3400" y="1367"/>
                    <a:pt x="3399" y="1362"/>
                  </a:cubicBezTo>
                  <a:cubicBezTo>
                    <a:pt x="3402" y="1354"/>
                    <a:pt x="3405" y="1359"/>
                    <a:pt x="3406" y="1363"/>
                  </a:cubicBezTo>
                  <a:cubicBezTo>
                    <a:pt x="3407" y="1409"/>
                    <a:pt x="3398" y="1411"/>
                    <a:pt x="3403" y="1417"/>
                  </a:cubicBezTo>
                  <a:cubicBezTo>
                    <a:pt x="3397" y="1447"/>
                    <a:pt x="3396" y="1452"/>
                    <a:pt x="3396" y="1456"/>
                  </a:cubicBezTo>
                  <a:cubicBezTo>
                    <a:pt x="3371" y="1591"/>
                    <a:pt x="3367" y="1595"/>
                    <a:pt x="3366" y="1599"/>
                  </a:cubicBezTo>
                  <a:cubicBezTo>
                    <a:pt x="3363" y="1632"/>
                    <a:pt x="3356" y="1639"/>
                    <a:pt x="3361" y="1649"/>
                  </a:cubicBezTo>
                  <a:cubicBezTo>
                    <a:pt x="3355" y="1669"/>
                    <a:pt x="3358" y="1672"/>
                    <a:pt x="3356" y="1673"/>
                  </a:cubicBezTo>
                  <a:cubicBezTo>
                    <a:pt x="3352" y="1690"/>
                    <a:pt x="3360" y="1687"/>
                    <a:pt x="3361" y="1682"/>
                  </a:cubicBezTo>
                  <a:cubicBezTo>
                    <a:pt x="3372" y="1622"/>
                    <a:pt x="3371" y="1610"/>
                    <a:pt x="3374" y="1600"/>
                  </a:cubicBezTo>
                  <a:cubicBezTo>
                    <a:pt x="3382" y="1565"/>
                    <a:pt x="3383" y="1563"/>
                    <a:pt x="3385" y="1561"/>
                  </a:cubicBezTo>
                  <a:cubicBezTo>
                    <a:pt x="3392" y="1525"/>
                    <a:pt x="3396" y="1515"/>
                    <a:pt x="3399" y="1504"/>
                  </a:cubicBezTo>
                  <a:cubicBezTo>
                    <a:pt x="3409" y="1484"/>
                    <a:pt x="3400" y="1475"/>
                    <a:pt x="3404" y="1471"/>
                  </a:cubicBezTo>
                  <a:cubicBezTo>
                    <a:pt x="3407" y="1422"/>
                    <a:pt x="3415" y="1422"/>
                    <a:pt x="3417" y="1422"/>
                  </a:cubicBezTo>
                  <a:cubicBezTo>
                    <a:pt x="3414" y="1376"/>
                    <a:pt x="3413" y="1364"/>
                    <a:pt x="3416" y="1352"/>
                  </a:cubicBezTo>
                  <a:cubicBezTo>
                    <a:pt x="3415" y="1319"/>
                    <a:pt x="3409" y="1310"/>
                    <a:pt x="3412" y="1302"/>
                  </a:cubicBezTo>
                  <a:cubicBezTo>
                    <a:pt x="3410" y="1257"/>
                    <a:pt x="3415" y="1264"/>
                    <a:pt x="3415" y="1270"/>
                  </a:cubicBezTo>
                  <a:cubicBezTo>
                    <a:pt x="3433" y="1332"/>
                    <a:pt x="3430" y="1341"/>
                    <a:pt x="3435" y="1352"/>
                  </a:cubicBezTo>
                  <a:cubicBezTo>
                    <a:pt x="3435" y="1387"/>
                    <a:pt x="3432" y="1391"/>
                    <a:pt x="3436" y="1398"/>
                  </a:cubicBezTo>
                  <a:cubicBezTo>
                    <a:pt x="3432" y="1431"/>
                    <a:pt x="3436" y="1435"/>
                    <a:pt x="3431" y="1436"/>
                  </a:cubicBezTo>
                  <a:cubicBezTo>
                    <a:pt x="3428" y="1480"/>
                    <a:pt x="3430" y="1482"/>
                    <a:pt x="3432" y="1485"/>
                  </a:cubicBezTo>
                  <a:cubicBezTo>
                    <a:pt x="3427" y="1515"/>
                    <a:pt x="3428" y="1521"/>
                    <a:pt x="3424" y="1525"/>
                  </a:cubicBezTo>
                  <a:cubicBezTo>
                    <a:pt x="3417" y="1579"/>
                    <a:pt x="3414" y="1583"/>
                    <a:pt x="3417" y="1589"/>
                  </a:cubicBezTo>
                  <a:cubicBezTo>
                    <a:pt x="3403" y="1642"/>
                    <a:pt x="3402" y="1647"/>
                    <a:pt x="3402" y="1653"/>
                  </a:cubicBezTo>
                  <a:cubicBezTo>
                    <a:pt x="3390" y="1687"/>
                    <a:pt x="3394" y="1691"/>
                    <a:pt x="3389" y="1693"/>
                  </a:cubicBezTo>
                  <a:cubicBezTo>
                    <a:pt x="3375" y="1737"/>
                    <a:pt x="3375" y="1740"/>
                    <a:pt x="3377" y="1743"/>
                  </a:cubicBezTo>
                  <a:cubicBezTo>
                    <a:pt x="3364" y="1778"/>
                    <a:pt x="3370" y="1792"/>
                    <a:pt x="3361" y="1802"/>
                  </a:cubicBezTo>
                  <a:cubicBezTo>
                    <a:pt x="3361" y="1851"/>
                    <a:pt x="3364" y="1854"/>
                    <a:pt x="3362" y="1856"/>
                  </a:cubicBezTo>
                  <a:cubicBezTo>
                    <a:pt x="3366" y="1823"/>
                    <a:pt x="3372" y="1815"/>
                    <a:pt x="3367" y="1803"/>
                  </a:cubicBezTo>
                  <a:cubicBezTo>
                    <a:pt x="3376" y="1771"/>
                    <a:pt x="3375" y="1768"/>
                    <a:pt x="3379" y="1767"/>
                  </a:cubicBezTo>
                  <a:cubicBezTo>
                    <a:pt x="3383" y="1736"/>
                    <a:pt x="3387" y="1732"/>
                    <a:pt x="3390" y="1728"/>
                  </a:cubicBezTo>
                  <a:cubicBezTo>
                    <a:pt x="3397" y="1691"/>
                    <a:pt x="3403" y="1687"/>
                    <a:pt x="3404" y="1681"/>
                  </a:cubicBezTo>
                  <a:cubicBezTo>
                    <a:pt x="3411" y="1650"/>
                    <a:pt x="3412" y="1647"/>
                    <a:pt x="3413" y="1644"/>
                  </a:cubicBezTo>
                  <a:cubicBezTo>
                    <a:pt x="3415" y="1620"/>
                    <a:pt x="3422" y="1618"/>
                    <a:pt x="3417" y="1614"/>
                  </a:cubicBezTo>
                  <a:cubicBezTo>
                    <a:pt x="3423" y="1579"/>
                    <a:pt x="3434" y="1575"/>
                    <a:pt x="3429" y="1566"/>
                  </a:cubicBezTo>
                  <a:cubicBezTo>
                    <a:pt x="3436" y="1500"/>
                    <a:pt x="3438" y="1494"/>
                    <a:pt x="3441" y="1488"/>
                  </a:cubicBezTo>
                  <a:cubicBezTo>
                    <a:pt x="3442" y="1464"/>
                    <a:pt x="3441" y="1460"/>
                    <a:pt x="3440" y="1456"/>
                  </a:cubicBezTo>
                  <a:cubicBezTo>
                    <a:pt x="3448" y="1401"/>
                    <a:pt x="3441" y="1392"/>
                    <a:pt x="3446" y="1387"/>
                  </a:cubicBezTo>
                  <a:cubicBezTo>
                    <a:pt x="3451" y="1376"/>
                    <a:pt x="3448" y="1380"/>
                    <a:pt x="3448" y="1385"/>
                  </a:cubicBezTo>
                  <a:cubicBezTo>
                    <a:pt x="3445" y="1422"/>
                    <a:pt x="3452" y="1429"/>
                    <a:pt x="3452" y="1435"/>
                  </a:cubicBezTo>
                  <a:cubicBezTo>
                    <a:pt x="3455" y="1495"/>
                    <a:pt x="3447" y="1500"/>
                    <a:pt x="3450" y="1508"/>
                  </a:cubicBezTo>
                  <a:cubicBezTo>
                    <a:pt x="3441" y="1592"/>
                    <a:pt x="3429" y="1592"/>
                    <a:pt x="3436" y="1598"/>
                  </a:cubicBezTo>
                  <a:cubicBezTo>
                    <a:pt x="3423" y="1621"/>
                    <a:pt x="3439" y="1621"/>
                    <a:pt x="3432" y="1624"/>
                  </a:cubicBezTo>
                  <a:cubicBezTo>
                    <a:pt x="3413" y="1657"/>
                    <a:pt x="3429" y="1660"/>
                    <a:pt x="3423" y="1662"/>
                  </a:cubicBezTo>
                  <a:cubicBezTo>
                    <a:pt x="3410" y="1689"/>
                    <a:pt x="3409" y="1694"/>
                    <a:pt x="3412" y="1699"/>
                  </a:cubicBezTo>
                  <a:cubicBezTo>
                    <a:pt x="3404" y="1734"/>
                    <a:pt x="3393" y="1739"/>
                    <a:pt x="3398" y="1748"/>
                  </a:cubicBezTo>
                  <a:cubicBezTo>
                    <a:pt x="3395" y="1763"/>
                    <a:pt x="3390" y="1766"/>
                    <a:pt x="3392" y="1770"/>
                  </a:cubicBezTo>
                  <a:cubicBezTo>
                    <a:pt x="3387" y="1817"/>
                    <a:pt x="3388" y="1815"/>
                    <a:pt x="3389" y="1813"/>
                  </a:cubicBezTo>
                  <a:cubicBezTo>
                    <a:pt x="3396" y="1778"/>
                    <a:pt x="3400" y="1768"/>
                    <a:pt x="3398" y="1756"/>
                  </a:cubicBezTo>
                  <a:cubicBezTo>
                    <a:pt x="3410" y="1730"/>
                    <a:pt x="3405" y="1725"/>
                    <a:pt x="3412" y="1723"/>
                  </a:cubicBezTo>
                  <a:cubicBezTo>
                    <a:pt x="3424" y="1695"/>
                    <a:pt x="3419" y="1691"/>
                    <a:pt x="3422" y="1688"/>
                  </a:cubicBezTo>
                  <a:cubicBezTo>
                    <a:pt x="3441" y="1607"/>
                    <a:pt x="3447" y="1598"/>
                    <a:pt x="3446" y="1586"/>
                  </a:cubicBezTo>
                  <a:cubicBezTo>
                    <a:pt x="3457" y="1512"/>
                    <a:pt x="3462" y="1503"/>
                    <a:pt x="3460" y="1491"/>
                  </a:cubicBezTo>
                  <a:cubicBezTo>
                    <a:pt x="3461" y="1440"/>
                    <a:pt x="3458" y="1436"/>
                    <a:pt x="3463" y="1435"/>
                  </a:cubicBezTo>
                  <a:cubicBezTo>
                    <a:pt x="3462" y="1404"/>
                    <a:pt x="3459" y="1398"/>
                    <a:pt x="3460" y="1392"/>
                  </a:cubicBezTo>
                  <a:cubicBezTo>
                    <a:pt x="3458" y="1367"/>
                    <a:pt x="3470" y="1372"/>
                    <a:pt x="3475" y="1379"/>
                  </a:cubicBezTo>
                  <a:cubicBezTo>
                    <a:pt x="3480" y="1425"/>
                    <a:pt x="3483" y="1430"/>
                    <a:pt x="3479" y="1434"/>
                  </a:cubicBezTo>
                  <a:cubicBezTo>
                    <a:pt x="3482" y="1457"/>
                    <a:pt x="3478" y="1458"/>
                    <a:pt x="3478" y="1461"/>
                  </a:cubicBezTo>
                  <a:cubicBezTo>
                    <a:pt x="3476" y="1491"/>
                    <a:pt x="3479" y="1496"/>
                    <a:pt x="3478" y="1500"/>
                  </a:cubicBezTo>
                  <a:cubicBezTo>
                    <a:pt x="3470" y="1576"/>
                    <a:pt x="3467" y="1583"/>
                    <a:pt x="3467" y="1591"/>
                  </a:cubicBezTo>
                  <a:cubicBezTo>
                    <a:pt x="3464" y="1606"/>
                    <a:pt x="3461" y="1609"/>
                    <a:pt x="3461" y="1613"/>
                  </a:cubicBezTo>
                  <a:cubicBezTo>
                    <a:pt x="3454" y="1638"/>
                    <a:pt x="3454" y="1642"/>
                    <a:pt x="3449" y="1645"/>
                  </a:cubicBezTo>
                  <a:cubicBezTo>
                    <a:pt x="3438" y="1688"/>
                    <a:pt x="3436" y="1699"/>
                    <a:pt x="3431" y="1710"/>
                  </a:cubicBezTo>
                  <a:cubicBezTo>
                    <a:pt x="3427" y="1749"/>
                    <a:pt x="3419" y="1753"/>
                    <a:pt x="3421" y="1759"/>
                  </a:cubicBezTo>
                  <a:cubicBezTo>
                    <a:pt x="3414" y="1798"/>
                    <a:pt x="3406" y="1801"/>
                    <a:pt x="3408" y="1808"/>
                  </a:cubicBezTo>
                  <a:cubicBezTo>
                    <a:pt x="3398" y="1886"/>
                    <a:pt x="3391" y="1896"/>
                    <a:pt x="3394" y="1908"/>
                  </a:cubicBezTo>
                  <a:cubicBezTo>
                    <a:pt x="3390" y="1927"/>
                    <a:pt x="3395" y="1932"/>
                    <a:pt x="3393" y="1934"/>
                  </a:cubicBezTo>
                  <a:cubicBezTo>
                    <a:pt x="3390" y="1966"/>
                    <a:pt x="3394" y="1974"/>
                    <a:pt x="3392" y="1981"/>
                  </a:cubicBezTo>
                  <a:cubicBezTo>
                    <a:pt x="3388" y="2028"/>
                    <a:pt x="3392" y="2036"/>
                    <a:pt x="3392" y="2043"/>
                  </a:cubicBezTo>
                  <a:cubicBezTo>
                    <a:pt x="3401" y="2091"/>
                    <a:pt x="3402" y="2095"/>
                    <a:pt x="3405" y="2099"/>
                  </a:cubicBezTo>
                  <a:cubicBezTo>
                    <a:pt x="3401" y="2074"/>
                    <a:pt x="3404" y="2067"/>
                    <a:pt x="3397" y="2057"/>
                  </a:cubicBezTo>
                  <a:cubicBezTo>
                    <a:pt x="3400" y="1997"/>
                    <a:pt x="3395" y="1981"/>
                    <a:pt x="3401" y="1967"/>
                  </a:cubicBezTo>
                  <a:cubicBezTo>
                    <a:pt x="3408" y="1929"/>
                    <a:pt x="3404" y="1925"/>
                    <a:pt x="3409" y="1924"/>
                  </a:cubicBezTo>
                  <a:cubicBezTo>
                    <a:pt x="3415" y="1896"/>
                    <a:pt x="3417" y="1889"/>
                    <a:pt x="3421" y="1882"/>
                  </a:cubicBezTo>
                  <a:cubicBezTo>
                    <a:pt x="3432" y="1848"/>
                    <a:pt x="3435" y="1845"/>
                    <a:pt x="3435" y="1841"/>
                  </a:cubicBezTo>
                  <a:cubicBezTo>
                    <a:pt x="3464" y="1774"/>
                    <a:pt x="3463" y="1766"/>
                    <a:pt x="3468" y="1760"/>
                  </a:cubicBezTo>
                  <a:cubicBezTo>
                    <a:pt x="3481" y="1724"/>
                    <a:pt x="3478" y="1719"/>
                    <a:pt x="3482" y="1716"/>
                  </a:cubicBezTo>
                  <a:cubicBezTo>
                    <a:pt x="3494" y="1652"/>
                    <a:pt x="3496" y="1648"/>
                    <a:pt x="3495" y="1643"/>
                  </a:cubicBezTo>
                  <a:cubicBezTo>
                    <a:pt x="3500" y="1623"/>
                    <a:pt x="3502" y="1622"/>
                    <a:pt x="3500" y="1619"/>
                  </a:cubicBezTo>
                  <a:cubicBezTo>
                    <a:pt x="3506" y="1577"/>
                    <a:pt x="3508" y="1573"/>
                    <a:pt x="3506" y="1568"/>
                  </a:cubicBezTo>
                  <a:cubicBezTo>
                    <a:pt x="3512" y="1540"/>
                    <a:pt x="3511" y="1535"/>
                    <a:pt x="3513" y="1532"/>
                  </a:cubicBezTo>
                  <a:cubicBezTo>
                    <a:pt x="3515" y="1572"/>
                    <a:pt x="3510" y="1584"/>
                    <a:pt x="3515" y="1599"/>
                  </a:cubicBezTo>
                  <a:cubicBezTo>
                    <a:pt x="3504" y="1650"/>
                    <a:pt x="3506" y="1658"/>
                    <a:pt x="3504" y="1665"/>
                  </a:cubicBezTo>
                  <a:cubicBezTo>
                    <a:pt x="3496" y="1703"/>
                    <a:pt x="3488" y="1716"/>
                    <a:pt x="3485" y="1731"/>
                  </a:cubicBezTo>
                  <a:cubicBezTo>
                    <a:pt x="3479" y="1756"/>
                    <a:pt x="3474" y="1759"/>
                    <a:pt x="3476" y="1763"/>
                  </a:cubicBezTo>
                  <a:cubicBezTo>
                    <a:pt x="3463" y="1803"/>
                    <a:pt x="3464" y="1811"/>
                    <a:pt x="3457" y="1818"/>
                  </a:cubicBezTo>
                  <a:cubicBezTo>
                    <a:pt x="3452" y="1843"/>
                    <a:pt x="3449" y="1846"/>
                    <a:pt x="3449" y="1850"/>
                  </a:cubicBezTo>
                  <a:cubicBezTo>
                    <a:pt x="3437" y="1873"/>
                    <a:pt x="3443" y="1879"/>
                    <a:pt x="3440" y="1882"/>
                  </a:cubicBezTo>
                  <a:cubicBezTo>
                    <a:pt x="3435" y="1913"/>
                    <a:pt x="3436" y="1921"/>
                    <a:pt x="3433" y="1927"/>
                  </a:cubicBezTo>
                  <a:cubicBezTo>
                    <a:pt x="3431" y="1993"/>
                    <a:pt x="3438" y="2005"/>
                    <a:pt x="3437" y="2015"/>
                  </a:cubicBezTo>
                  <a:cubicBezTo>
                    <a:pt x="3445" y="2068"/>
                    <a:pt x="3449" y="2081"/>
                    <a:pt x="3454" y="2079"/>
                  </a:cubicBezTo>
                  <a:cubicBezTo>
                    <a:pt x="3446" y="2029"/>
                    <a:pt x="3445" y="2025"/>
                    <a:pt x="3442" y="2020"/>
                  </a:cubicBezTo>
                  <a:cubicBezTo>
                    <a:pt x="3442" y="1992"/>
                    <a:pt x="3443" y="1983"/>
                    <a:pt x="3440" y="1973"/>
                  </a:cubicBezTo>
                  <a:cubicBezTo>
                    <a:pt x="3445" y="1909"/>
                    <a:pt x="3446" y="1899"/>
                    <a:pt x="3445" y="1891"/>
                  </a:cubicBezTo>
                  <a:cubicBezTo>
                    <a:pt x="3461" y="1854"/>
                    <a:pt x="3460" y="1850"/>
                    <a:pt x="3460" y="1846"/>
                  </a:cubicBezTo>
                  <a:cubicBezTo>
                    <a:pt x="3475" y="1793"/>
                    <a:pt x="3479" y="1786"/>
                    <a:pt x="3482" y="1779"/>
                  </a:cubicBezTo>
                  <a:cubicBezTo>
                    <a:pt x="3507" y="1698"/>
                    <a:pt x="3509" y="1684"/>
                    <a:pt x="3513" y="1671"/>
                  </a:cubicBezTo>
                  <a:cubicBezTo>
                    <a:pt x="3520" y="1649"/>
                    <a:pt x="3514" y="1643"/>
                    <a:pt x="3518" y="1641"/>
                  </a:cubicBezTo>
                  <a:cubicBezTo>
                    <a:pt x="3521" y="1601"/>
                    <a:pt x="3525" y="1595"/>
                    <a:pt x="3522" y="1586"/>
                  </a:cubicBezTo>
                  <a:cubicBezTo>
                    <a:pt x="3525" y="1554"/>
                    <a:pt x="3525" y="1552"/>
                    <a:pt x="3523" y="1550"/>
                  </a:cubicBezTo>
                  <a:cubicBezTo>
                    <a:pt x="3531" y="1579"/>
                    <a:pt x="3531" y="1583"/>
                    <a:pt x="3531" y="1587"/>
                  </a:cubicBezTo>
                  <a:cubicBezTo>
                    <a:pt x="3529" y="1651"/>
                    <a:pt x="3527" y="1653"/>
                    <a:pt x="3529" y="1656"/>
                  </a:cubicBezTo>
                  <a:cubicBezTo>
                    <a:pt x="3522" y="1684"/>
                    <a:pt x="3521" y="1689"/>
                    <a:pt x="3521" y="1694"/>
                  </a:cubicBezTo>
                  <a:cubicBezTo>
                    <a:pt x="3516" y="1729"/>
                    <a:pt x="3504" y="1731"/>
                    <a:pt x="3507" y="1737"/>
                  </a:cubicBezTo>
                  <a:cubicBezTo>
                    <a:pt x="3498" y="1768"/>
                    <a:pt x="3498" y="1771"/>
                    <a:pt x="3498" y="1773"/>
                  </a:cubicBezTo>
                  <a:cubicBezTo>
                    <a:pt x="3485" y="1804"/>
                    <a:pt x="3490" y="1816"/>
                    <a:pt x="3483" y="1825"/>
                  </a:cubicBezTo>
                  <a:cubicBezTo>
                    <a:pt x="3480" y="1845"/>
                    <a:pt x="3479" y="1850"/>
                    <a:pt x="3479" y="1855"/>
                  </a:cubicBezTo>
                  <a:cubicBezTo>
                    <a:pt x="3475" y="1908"/>
                    <a:pt x="3465" y="1910"/>
                    <a:pt x="3470" y="1917"/>
                  </a:cubicBezTo>
                  <a:cubicBezTo>
                    <a:pt x="3465" y="1968"/>
                    <a:pt x="3468" y="1974"/>
                    <a:pt x="3464" y="1978"/>
                  </a:cubicBezTo>
                  <a:cubicBezTo>
                    <a:pt x="3472" y="2023"/>
                    <a:pt x="3468" y="2033"/>
                    <a:pt x="3472" y="2044"/>
                  </a:cubicBezTo>
                  <a:cubicBezTo>
                    <a:pt x="3481" y="2100"/>
                    <a:pt x="3492" y="2101"/>
                    <a:pt x="3486" y="2107"/>
                  </a:cubicBezTo>
                  <a:cubicBezTo>
                    <a:pt x="3498" y="2137"/>
                    <a:pt x="3500" y="2142"/>
                    <a:pt x="3503" y="2141"/>
                  </a:cubicBezTo>
                  <a:cubicBezTo>
                    <a:pt x="3487" y="2075"/>
                    <a:pt x="3484" y="2068"/>
                    <a:pt x="3482" y="2061"/>
                  </a:cubicBezTo>
                  <a:cubicBezTo>
                    <a:pt x="3474" y="2027"/>
                    <a:pt x="3481" y="2026"/>
                    <a:pt x="3478" y="2022"/>
                  </a:cubicBezTo>
                  <a:cubicBezTo>
                    <a:pt x="3476" y="1955"/>
                    <a:pt x="3478" y="1948"/>
                    <a:pt x="3476" y="1941"/>
                  </a:cubicBezTo>
                  <a:cubicBezTo>
                    <a:pt x="3484" y="1875"/>
                    <a:pt x="3485" y="1872"/>
                    <a:pt x="3487" y="1869"/>
                  </a:cubicBezTo>
                  <a:cubicBezTo>
                    <a:pt x="3489" y="1844"/>
                    <a:pt x="3495" y="1842"/>
                    <a:pt x="3490" y="1837"/>
                  </a:cubicBezTo>
                  <a:cubicBezTo>
                    <a:pt x="3500" y="1788"/>
                    <a:pt x="3510" y="1762"/>
                    <a:pt x="3520" y="1735"/>
                  </a:cubicBezTo>
                  <a:cubicBezTo>
                    <a:pt x="3536" y="1682"/>
                    <a:pt x="3530" y="1677"/>
                    <a:pt x="3535" y="1675"/>
                  </a:cubicBezTo>
                  <a:cubicBezTo>
                    <a:pt x="3539" y="1659"/>
                    <a:pt x="3538" y="1655"/>
                    <a:pt x="3541" y="1658"/>
                  </a:cubicBezTo>
                  <a:cubicBezTo>
                    <a:pt x="3517" y="1789"/>
                    <a:pt x="3524" y="1796"/>
                    <a:pt x="3518" y="1799"/>
                  </a:cubicBezTo>
                  <a:cubicBezTo>
                    <a:pt x="3515" y="1821"/>
                    <a:pt x="3511" y="1825"/>
                    <a:pt x="3515" y="1831"/>
                  </a:cubicBezTo>
                  <a:cubicBezTo>
                    <a:pt x="3509" y="1869"/>
                    <a:pt x="3503" y="1873"/>
                    <a:pt x="3507" y="1880"/>
                  </a:cubicBezTo>
                  <a:cubicBezTo>
                    <a:pt x="3503" y="1908"/>
                    <a:pt x="3500" y="1910"/>
                    <a:pt x="3501" y="1913"/>
                  </a:cubicBezTo>
                  <a:cubicBezTo>
                    <a:pt x="3498" y="1956"/>
                    <a:pt x="3499" y="1968"/>
                    <a:pt x="3500" y="1979"/>
                  </a:cubicBezTo>
                  <a:cubicBezTo>
                    <a:pt x="3506" y="2052"/>
                    <a:pt x="3514" y="2059"/>
                    <a:pt x="3510" y="2063"/>
                  </a:cubicBezTo>
                  <a:cubicBezTo>
                    <a:pt x="3538" y="2132"/>
                    <a:pt x="3538" y="2143"/>
                    <a:pt x="3548" y="2157"/>
                  </a:cubicBezTo>
                  <a:cubicBezTo>
                    <a:pt x="3547" y="2144"/>
                    <a:pt x="3540" y="2128"/>
                    <a:pt x="3532" y="2111"/>
                  </a:cubicBezTo>
                  <a:cubicBezTo>
                    <a:pt x="3530" y="2090"/>
                    <a:pt x="3523" y="2082"/>
                    <a:pt x="3523" y="2076"/>
                  </a:cubicBezTo>
                  <a:cubicBezTo>
                    <a:pt x="3515" y="2007"/>
                    <a:pt x="3512" y="2002"/>
                    <a:pt x="3511" y="1998"/>
                  </a:cubicBezTo>
                  <a:cubicBezTo>
                    <a:pt x="3511" y="1925"/>
                    <a:pt x="3511" y="1917"/>
                    <a:pt x="3513" y="1909"/>
                  </a:cubicBezTo>
                  <a:cubicBezTo>
                    <a:pt x="3519" y="1876"/>
                    <a:pt x="3513" y="1866"/>
                    <a:pt x="3519" y="1859"/>
                  </a:cubicBezTo>
                  <a:cubicBezTo>
                    <a:pt x="3526" y="1827"/>
                    <a:pt x="3521" y="1817"/>
                    <a:pt x="3527" y="1811"/>
                  </a:cubicBezTo>
                  <a:cubicBezTo>
                    <a:pt x="3533" y="1769"/>
                    <a:pt x="3540" y="1767"/>
                    <a:pt x="3537" y="1761"/>
                  </a:cubicBezTo>
                  <a:cubicBezTo>
                    <a:pt x="3544" y="1729"/>
                    <a:pt x="3544" y="1721"/>
                    <a:pt x="3545" y="1713"/>
                  </a:cubicBezTo>
                  <a:cubicBezTo>
                    <a:pt x="3553" y="1672"/>
                    <a:pt x="3550" y="1667"/>
                    <a:pt x="3552" y="1662"/>
                  </a:cubicBezTo>
                  <a:cubicBezTo>
                    <a:pt x="3554" y="1642"/>
                    <a:pt x="3553" y="1638"/>
                    <a:pt x="3556" y="1641"/>
                  </a:cubicBezTo>
                  <a:cubicBezTo>
                    <a:pt x="3564" y="1736"/>
                    <a:pt x="3565" y="1745"/>
                    <a:pt x="3563" y="1754"/>
                  </a:cubicBezTo>
                  <a:cubicBezTo>
                    <a:pt x="3558" y="1799"/>
                    <a:pt x="3551" y="1802"/>
                    <a:pt x="3556" y="1808"/>
                  </a:cubicBezTo>
                  <a:cubicBezTo>
                    <a:pt x="3546" y="1849"/>
                    <a:pt x="3547" y="1852"/>
                    <a:pt x="3547" y="1854"/>
                  </a:cubicBezTo>
                  <a:cubicBezTo>
                    <a:pt x="3542" y="1894"/>
                    <a:pt x="3541" y="1898"/>
                    <a:pt x="3536" y="1902"/>
                  </a:cubicBezTo>
                  <a:cubicBezTo>
                    <a:pt x="3535" y="1925"/>
                    <a:pt x="3535" y="1927"/>
                    <a:pt x="3535" y="1929"/>
                  </a:cubicBezTo>
                  <a:cubicBezTo>
                    <a:pt x="3525" y="1979"/>
                    <a:pt x="3527" y="1989"/>
                    <a:pt x="3525" y="1998"/>
                  </a:cubicBezTo>
                  <a:cubicBezTo>
                    <a:pt x="3539" y="2083"/>
                    <a:pt x="3540" y="2080"/>
                    <a:pt x="3537" y="2076"/>
                  </a:cubicBezTo>
                  <a:cubicBezTo>
                    <a:pt x="3532" y="2032"/>
                    <a:pt x="3531" y="2024"/>
                    <a:pt x="3533" y="2018"/>
                  </a:cubicBezTo>
                  <a:cubicBezTo>
                    <a:pt x="3537" y="1977"/>
                    <a:pt x="3538" y="1973"/>
                    <a:pt x="3538" y="1968"/>
                  </a:cubicBezTo>
                  <a:cubicBezTo>
                    <a:pt x="3543" y="1933"/>
                    <a:pt x="3545" y="1924"/>
                    <a:pt x="3546" y="1915"/>
                  </a:cubicBezTo>
                  <a:cubicBezTo>
                    <a:pt x="3550" y="1884"/>
                    <a:pt x="3554" y="1883"/>
                    <a:pt x="3553" y="1880"/>
                  </a:cubicBezTo>
                  <a:cubicBezTo>
                    <a:pt x="3559" y="1851"/>
                    <a:pt x="3560" y="1841"/>
                    <a:pt x="3561" y="1832"/>
                  </a:cubicBezTo>
                  <a:cubicBezTo>
                    <a:pt x="3568" y="1790"/>
                    <a:pt x="3567" y="1787"/>
                    <a:pt x="3571" y="1786"/>
                  </a:cubicBezTo>
                  <a:cubicBezTo>
                    <a:pt x="3572" y="1822"/>
                    <a:pt x="3568" y="1827"/>
                    <a:pt x="3571" y="1835"/>
                  </a:cubicBezTo>
                  <a:cubicBezTo>
                    <a:pt x="3568" y="1875"/>
                    <a:pt x="3568" y="1878"/>
                    <a:pt x="3567" y="1881"/>
                  </a:cubicBezTo>
                  <a:cubicBezTo>
                    <a:pt x="3563" y="1933"/>
                    <a:pt x="3559" y="1938"/>
                    <a:pt x="3562" y="1944"/>
                  </a:cubicBezTo>
                  <a:cubicBezTo>
                    <a:pt x="3557" y="1996"/>
                    <a:pt x="3552" y="2000"/>
                    <a:pt x="3554" y="2006"/>
                  </a:cubicBezTo>
                  <a:cubicBezTo>
                    <a:pt x="3559" y="2073"/>
                    <a:pt x="3554" y="2087"/>
                    <a:pt x="3562" y="2105"/>
                  </a:cubicBezTo>
                  <a:cubicBezTo>
                    <a:pt x="3569" y="2134"/>
                    <a:pt x="3564" y="2137"/>
                    <a:pt x="3569" y="2142"/>
                  </a:cubicBezTo>
                  <a:cubicBezTo>
                    <a:pt x="3579" y="2160"/>
                    <a:pt x="3579" y="2160"/>
                    <a:pt x="3579" y="2160"/>
                  </a:cubicBezTo>
                  <a:cubicBezTo>
                    <a:pt x="3570" y="2116"/>
                    <a:pt x="3569" y="2110"/>
                    <a:pt x="3566" y="2103"/>
                  </a:cubicBezTo>
                  <a:cubicBezTo>
                    <a:pt x="3565" y="2043"/>
                    <a:pt x="3560" y="2036"/>
                    <a:pt x="3563" y="2031"/>
                  </a:cubicBezTo>
                  <a:cubicBezTo>
                    <a:pt x="3562" y="1988"/>
                    <a:pt x="3567" y="1984"/>
                    <a:pt x="3565" y="1977"/>
                  </a:cubicBezTo>
                  <a:cubicBezTo>
                    <a:pt x="3575" y="1922"/>
                    <a:pt x="3572" y="1917"/>
                    <a:pt x="3576" y="1914"/>
                  </a:cubicBezTo>
                  <a:cubicBezTo>
                    <a:pt x="3581" y="1883"/>
                    <a:pt x="3574" y="1877"/>
                    <a:pt x="3580" y="1874"/>
                  </a:cubicBezTo>
                  <a:cubicBezTo>
                    <a:pt x="3581" y="1811"/>
                    <a:pt x="3583" y="1803"/>
                    <a:pt x="3584" y="1795"/>
                  </a:cubicBezTo>
                  <a:cubicBezTo>
                    <a:pt x="3586" y="1732"/>
                    <a:pt x="3581" y="1721"/>
                    <a:pt x="3583" y="1713"/>
                  </a:cubicBezTo>
                  <a:cubicBezTo>
                    <a:pt x="3592" y="1764"/>
                    <a:pt x="3588" y="1768"/>
                    <a:pt x="3588" y="1773"/>
                  </a:cubicBezTo>
                  <a:cubicBezTo>
                    <a:pt x="3588" y="1842"/>
                    <a:pt x="3593" y="1853"/>
                    <a:pt x="3590" y="1862"/>
                  </a:cubicBezTo>
                  <a:cubicBezTo>
                    <a:pt x="3591" y="1932"/>
                    <a:pt x="3586" y="1940"/>
                    <a:pt x="3588" y="1951"/>
                  </a:cubicBezTo>
                  <a:cubicBezTo>
                    <a:pt x="3582" y="1998"/>
                    <a:pt x="3584" y="2004"/>
                    <a:pt x="3583" y="2008"/>
                  </a:cubicBezTo>
                  <a:cubicBezTo>
                    <a:pt x="3579" y="2026"/>
                    <a:pt x="3580" y="2032"/>
                    <a:pt x="3580" y="2037"/>
                  </a:cubicBezTo>
                  <a:cubicBezTo>
                    <a:pt x="3584" y="2088"/>
                    <a:pt x="3584" y="2107"/>
                    <a:pt x="3592" y="2129"/>
                  </a:cubicBezTo>
                  <a:cubicBezTo>
                    <a:pt x="3605" y="2160"/>
                    <a:pt x="3605" y="2160"/>
                    <a:pt x="3605" y="2160"/>
                  </a:cubicBezTo>
                  <a:cubicBezTo>
                    <a:pt x="3593" y="2092"/>
                    <a:pt x="3588" y="2086"/>
                    <a:pt x="3589" y="2081"/>
                  </a:cubicBezTo>
                  <a:cubicBezTo>
                    <a:pt x="3589" y="2049"/>
                    <a:pt x="3586" y="2043"/>
                    <a:pt x="3590" y="2040"/>
                  </a:cubicBezTo>
                  <a:cubicBezTo>
                    <a:pt x="3592" y="1978"/>
                    <a:pt x="3594" y="1974"/>
                    <a:pt x="3597" y="1970"/>
                  </a:cubicBezTo>
                  <a:cubicBezTo>
                    <a:pt x="3600" y="1927"/>
                    <a:pt x="3597" y="1924"/>
                    <a:pt x="3599" y="1922"/>
                  </a:cubicBezTo>
                  <a:cubicBezTo>
                    <a:pt x="3602" y="1891"/>
                    <a:pt x="3601" y="1882"/>
                    <a:pt x="3601" y="1872"/>
                  </a:cubicBezTo>
                  <a:cubicBezTo>
                    <a:pt x="3605" y="1808"/>
                    <a:pt x="3598" y="1796"/>
                    <a:pt x="3601" y="1787"/>
                  </a:cubicBezTo>
                  <a:cubicBezTo>
                    <a:pt x="3606" y="1817"/>
                    <a:pt x="3609" y="1821"/>
                    <a:pt x="3610" y="1826"/>
                  </a:cubicBezTo>
                  <a:cubicBezTo>
                    <a:pt x="3615" y="1876"/>
                    <a:pt x="3610" y="1882"/>
                    <a:pt x="3610" y="1889"/>
                  </a:cubicBezTo>
                  <a:cubicBezTo>
                    <a:pt x="3603" y="1955"/>
                    <a:pt x="3607" y="1963"/>
                    <a:pt x="3604" y="1969"/>
                  </a:cubicBezTo>
                  <a:cubicBezTo>
                    <a:pt x="3602" y="2003"/>
                    <a:pt x="3609" y="2008"/>
                    <a:pt x="3606" y="2011"/>
                  </a:cubicBezTo>
                  <a:cubicBezTo>
                    <a:pt x="3608" y="2038"/>
                    <a:pt x="3605" y="2044"/>
                    <a:pt x="3608" y="2052"/>
                  </a:cubicBezTo>
                  <a:cubicBezTo>
                    <a:pt x="3607" y="2086"/>
                    <a:pt x="3614" y="2092"/>
                    <a:pt x="3610" y="2094"/>
                  </a:cubicBezTo>
                  <a:cubicBezTo>
                    <a:pt x="3629" y="2141"/>
                    <a:pt x="3624" y="2122"/>
                    <a:pt x="3621" y="2104"/>
                  </a:cubicBezTo>
                  <a:cubicBezTo>
                    <a:pt x="3617" y="2034"/>
                    <a:pt x="3614" y="2029"/>
                    <a:pt x="3617" y="2025"/>
                  </a:cubicBezTo>
                  <a:cubicBezTo>
                    <a:pt x="3613" y="1967"/>
                    <a:pt x="3616" y="1954"/>
                    <a:pt x="3617" y="1940"/>
                  </a:cubicBezTo>
                  <a:cubicBezTo>
                    <a:pt x="3620" y="1907"/>
                    <a:pt x="3620" y="1906"/>
                    <a:pt x="3619" y="1903"/>
                  </a:cubicBezTo>
                  <a:cubicBezTo>
                    <a:pt x="3625" y="1960"/>
                    <a:pt x="3635" y="1977"/>
                    <a:pt x="3626" y="1989"/>
                  </a:cubicBezTo>
                  <a:cubicBezTo>
                    <a:pt x="3632" y="2019"/>
                    <a:pt x="3629" y="2022"/>
                    <a:pt x="3629" y="2023"/>
                  </a:cubicBezTo>
                  <a:cubicBezTo>
                    <a:pt x="3639" y="2083"/>
                    <a:pt x="3643" y="2106"/>
                    <a:pt x="3650" y="2131"/>
                  </a:cubicBezTo>
                  <a:cubicBezTo>
                    <a:pt x="3646" y="2095"/>
                    <a:pt x="3648" y="2087"/>
                    <a:pt x="3644" y="2077"/>
                  </a:cubicBezTo>
                  <a:cubicBezTo>
                    <a:pt x="3642" y="1997"/>
                    <a:pt x="3638" y="1989"/>
                    <a:pt x="3642" y="1983"/>
                  </a:cubicBezTo>
                  <a:cubicBezTo>
                    <a:pt x="3636" y="1915"/>
                    <a:pt x="3635" y="1908"/>
                    <a:pt x="3633" y="1900"/>
                  </a:cubicBezTo>
                  <a:cubicBezTo>
                    <a:pt x="3632" y="1877"/>
                    <a:pt x="3626" y="1869"/>
                    <a:pt x="3628" y="1862"/>
                  </a:cubicBezTo>
                  <a:cubicBezTo>
                    <a:pt x="3704" y="2064"/>
                    <a:pt x="3715" y="2091"/>
                    <a:pt x="3723" y="2120"/>
                  </a:cubicBezTo>
                  <a:cubicBezTo>
                    <a:pt x="3738" y="2147"/>
                    <a:pt x="3735" y="2134"/>
                    <a:pt x="3732" y="2120"/>
                  </a:cubicBezTo>
                  <a:cubicBezTo>
                    <a:pt x="3671" y="1955"/>
                    <a:pt x="3666" y="1948"/>
                    <a:pt x="3665" y="1942"/>
                  </a:cubicBezTo>
                  <a:cubicBezTo>
                    <a:pt x="3658" y="1918"/>
                    <a:pt x="3659" y="1920"/>
                    <a:pt x="3656" y="1912"/>
                  </a:cubicBezTo>
                  <a:cubicBezTo>
                    <a:pt x="3644" y="1868"/>
                    <a:pt x="3634" y="1861"/>
                    <a:pt x="3638" y="1856"/>
                  </a:cubicBezTo>
                  <a:cubicBezTo>
                    <a:pt x="3654" y="1880"/>
                    <a:pt x="3649" y="1882"/>
                    <a:pt x="3653" y="1886"/>
                  </a:cubicBezTo>
                  <a:cubicBezTo>
                    <a:pt x="3690" y="1949"/>
                    <a:pt x="3693" y="1958"/>
                    <a:pt x="3702" y="1968"/>
                  </a:cubicBezTo>
                  <a:cubicBezTo>
                    <a:pt x="3745" y="2097"/>
                    <a:pt x="3753" y="2103"/>
                    <a:pt x="3754" y="2107"/>
                  </a:cubicBezTo>
                  <a:cubicBezTo>
                    <a:pt x="3776" y="2160"/>
                    <a:pt x="3776" y="2160"/>
                    <a:pt x="3776" y="2160"/>
                  </a:cubicBezTo>
                  <a:cubicBezTo>
                    <a:pt x="3769" y="2130"/>
                    <a:pt x="3760" y="2123"/>
                    <a:pt x="3765" y="2121"/>
                  </a:cubicBezTo>
                  <a:cubicBezTo>
                    <a:pt x="3734" y="2035"/>
                    <a:pt x="3731" y="2018"/>
                    <a:pt x="3726" y="2000"/>
                  </a:cubicBezTo>
                  <a:cubicBezTo>
                    <a:pt x="3693" y="1934"/>
                    <a:pt x="3677" y="1912"/>
                    <a:pt x="3655" y="1871"/>
                  </a:cubicBezTo>
                  <a:cubicBezTo>
                    <a:pt x="3628" y="1820"/>
                    <a:pt x="3632" y="1818"/>
                    <a:pt x="3627" y="1813"/>
                  </a:cubicBezTo>
                  <a:cubicBezTo>
                    <a:pt x="3618" y="1792"/>
                    <a:pt x="3615" y="1792"/>
                    <a:pt x="3616" y="1793"/>
                  </a:cubicBezTo>
                  <a:cubicBezTo>
                    <a:pt x="3614" y="1770"/>
                    <a:pt x="3625" y="1783"/>
                    <a:pt x="3633" y="1799"/>
                  </a:cubicBezTo>
                  <a:cubicBezTo>
                    <a:pt x="3676" y="1871"/>
                    <a:pt x="3684" y="1880"/>
                    <a:pt x="3682" y="1886"/>
                  </a:cubicBezTo>
                  <a:cubicBezTo>
                    <a:pt x="3706" y="1920"/>
                    <a:pt x="3713" y="1940"/>
                    <a:pt x="3724" y="1950"/>
                  </a:cubicBezTo>
                  <a:cubicBezTo>
                    <a:pt x="3760" y="2018"/>
                    <a:pt x="3762" y="2034"/>
                    <a:pt x="3775" y="2052"/>
                  </a:cubicBezTo>
                  <a:cubicBezTo>
                    <a:pt x="3791" y="2087"/>
                    <a:pt x="3790" y="2072"/>
                    <a:pt x="3779" y="2055"/>
                  </a:cubicBezTo>
                  <a:cubicBezTo>
                    <a:pt x="3773" y="2029"/>
                    <a:pt x="3765" y="2023"/>
                    <a:pt x="3764" y="2020"/>
                  </a:cubicBezTo>
                  <a:cubicBezTo>
                    <a:pt x="3727" y="1943"/>
                    <a:pt x="3720" y="1927"/>
                    <a:pt x="3710" y="1911"/>
                  </a:cubicBezTo>
                  <a:cubicBezTo>
                    <a:pt x="3681" y="1859"/>
                    <a:pt x="3679" y="1858"/>
                    <a:pt x="3677" y="1856"/>
                  </a:cubicBezTo>
                  <a:cubicBezTo>
                    <a:pt x="3659" y="1825"/>
                    <a:pt x="3654" y="1826"/>
                    <a:pt x="3652" y="1818"/>
                  </a:cubicBezTo>
                  <a:cubicBezTo>
                    <a:pt x="3641" y="1799"/>
                    <a:pt x="3638" y="1795"/>
                    <a:pt x="3640" y="1793"/>
                  </a:cubicBezTo>
                  <a:cubicBezTo>
                    <a:pt x="3651" y="1805"/>
                    <a:pt x="3656" y="1807"/>
                    <a:pt x="3660" y="1814"/>
                  </a:cubicBezTo>
                  <a:cubicBezTo>
                    <a:pt x="3747" y="1948"/>
                    <a:pt x="3751" y="1945"/>
                    <a:pt x="3753" y="1952"/>
                  </a:cubicBezTo>
                  <a:cubicBezTo>
                    <a:pt x="3801" y="2041"/>
                    <a:pt x="3805" y="2046"/>
                    <a:pt x="3813" y="2063"/>
                  </a:cubicBezTo>
                  <a:cubicBezTo>
                    <a:pt x="3824" y="2090"/>
                    <a:pt x="3825" y="2083"/>
                    <a:pt x="3823" y="2074"/>
                  </a:cubicBezTo>
                  <a:cubicBezTo>
                    <a:pt x="3793" y="2008"/>
                    <a:pt x="3788" y="1999"/>
                    <a:pt x="3783" y="1990"/>
                  </a:cubicBezTo>
                  <a:cubicBezTo>
                    <a:pt x="3750" y="1934"/>
                    <a:pt x="3750" y="1933"/>
                    <a:pt x="3742" y="1923"/>
                  </a:cubicBezTo>
                  <a:cubicBezTo>
                    <a:pt x="3649" y="1784"/>
                    <a:pt x="3640" y="1771"/>
                    <a:pt x="3628" y="1753"/>
                  </a:cubicBezTo>
                  <a:cubicBezTo>
                    <a:pt x="3600" y="1705"/>
                    <a:pt x="3594" y="1703"/>
                    <a:pt x="3600" y="1698"/>
                  </a:cubicBezTo>
                  <a:cubicBezTo>
                    <a:pt x="3661" y="1781"/>
                    <a:pt x="3667" y="1780"/>
                    <a:pt x="3671" y="1789"/>
                  </a:cubicBezTo>
                  <a:cubicBezTo>
                    <a:pt x="3762" y="1925"/>
                    <a:pt x="3772" y="1943"/>
                    <a:pt x="3781" y="1958"/>
                  </a:cubicBezTo>
                  <a:cubicBezTo>
                    <a:pt x="3789" y="1977"/>
                    <a:pt x="3792" y="1977"/>
                    <a:pt x="3792" y="1977"/>
                  </a:cubicBezTo>
                  <a:cubicBezTo>
                    <a:pt x="3808" y="2010"/>
                    <a:pt x="3813" y="2006"/>
                    <a:pt x="3808" y="2000"/>
                  </a:cubicBezTo>
                  <a:cubicBezTo>
                    <a:pt x="3787" y="1964"/>
                    <a:pt x="3792" y="1953"/>
                    <a:pt x="3784" y="1954"/>
                  </a:cubicBezTo>
                  <a:cubicBezTo>
                    <a:pt x="3664" y="1770"/>
                    <a:pt x="3663" y="1761"/>
                    <a:pt x="3658" y="1758"/>
                  </a:cubicBezTo>
                  <a:cubicBezTo>
                    <a:pt x="3608" y="1693"/>
                    <a:pt x="3604" y="1687"/>
                    <a:pt x="3601" y="1681"/>
                  </a:cubicBezTo>
                  <a:cubicBezTo>
                    <a:pt x="3568" y="1619"/>
                    <a:pt x="3567" y="1614"/>
                    <a:pt x="3568" y="1609"/>
                  </a:cubicBezTo>
                  <a:cubicBezTo>
                    <a:pt x="3602" y="1650"/>
                    <a:pt x="3605" y="1657"/>
                    <a:pt x="3609" y="1657"/>
                  </a:cubicBezTo>
                  <a:cubicBezTo>
                    <a:pt x="3642" y="1699"/>
                    <a:pt x="3657" y="1709"/>
                    <a:pt x="3670" y="1726"/>
                  </a:cubicBezTo>
                  <a:cubicBezTo>
                    <a:pt x="3726" y="1782"/>
                    <a:pt x="3727" y="1793"/>
                    <a:pt x="3732" y="1792"/>
                  </a:cubicBezTo>
                  <a:cubicBezTo>
                    <a:pt x="3804" y="1897"/>
                    <a:pt x="3811" y="1910"/>
                    <a:pt x="3818" y="1923"/>
                  </a:cubicBezTo>
                  <a:cubicBezTo>
                    <a:pt x="3834" y="1949"/>
                    <a:pt x="3835" y="1944"/>
                    <a:pt x="3833" y="1939"/>
                  </a:cubicBezTo>
                  <a:cubicBezTo>
                    <a:pt x="3805" y="1889"/>
                    <a:pt x="3802" y="1887"/>
                    <a:pt x="3800" y="1881"/>
                  </a:cubicBezTo>
                  <a:cubicBezTo>
                    <a:pt x="3752" y="1810"/>
                    <a:pt x="3747" y="1795"/>
                    <a:pt x="3740" y="1790"/>
                  </a:cubicBezTo>
                  <a:cubicBezTo>
                    <a:pt x="3707" y="1754"/>
                    <a:pt x="3704" y="1747"/>
                    <a:pt x="3701" y="1741"/>
                  </a:cubicBezTo>
                  <a:cubicBezTo>
                    <a:pt x="3666" y="1702"/>
                    <a:pt x="3650" y="1693"/>
                    <a:pt x="3638" y="1674"/>
                  </a:cubicBezTo>
                  <a:cubicBezTo>
                    <a:pt x="3579" y="1610"/>
                    <a:pt x="3577" y="1606"/>
                    <a:pt x="3575" y="1603"/>
                  </a:cubicBezTo>
                  <a:cubicBezTo>
                    <a:pt x="3662" y="1692"/>
                    <a:pt x="3684" y="1707"/>
                    <a:pt x="3705" y="1728"/>
                  </a:cubicBezTo>
                  <a:cubicBezTo>
                    <a:pt x="3780" y="1809"/>
                    <a:pt x="3780" y="1827"/>
                    <a:pt x="3786" y="1824"/>
                  </a:cubicBezTo>
                  <a:cubicBezTo>
                    <a:pt x="3743" y="1752"/>
                    <a:pt x="3728" y="1741"/>
                    <a:pt x="3715" y="1723"/>
                  </a:cubicBezTo>
                  <a:cubicBezTo>
                    <a:pt x="3691" y="1699"/>
                    <a:pt x="3682" y="1693"/>
                    <a:pt x="3674" y="1685"/>
                  </a:cubicBezTo>
                  <a:cubicBezTo>
                    <a:pt x="3656" y="1669"/>
                    <a:pt x="3653" y="1663"/>
                    <a:pt x="3655" y="1661"/>
                  </a:cubicBezTo>
                  <a:cubicBezTo>
                    <a:pt x="3701" y="1699"/>
                    <a:pt x="3704" y="1700"/>
                    <a:pt x="3707" y="1700"/>
                  </a:cubicBezTo>
                  <a:cubicBezTo>
                    <a:pt x="3733" y="1723"/>
                    <a:pt x="3739" y="1726"/>
                    <a:pt x="3744" y="1730"/>
                  </a:cubicBezTo>
                  <a:cubicBezTo>
                    <a:pt x="3810" y="1787"/>
                    <a:pt x="3819" y="1795"/>
                    <a:pt x="3827" y="1803"/>
                  </a:cubicBezTo>
                  <a:cubicBezTo>
                    <a:pt x="3840" y="1813"/>
                    <a:pt x="3840" y="1813"/>
                    <a:pt x="3840" y="1813"/>
                  </a:cubicBezTo>
                  <a:cubicBezTo>
                    <a:pt x="3784" y="1755"/>
                    <a:pt x="3778" y="1742"/>
                    <a:pt x="3769" y="1741"/>
                  </a:cubicBezTo>
                  <a:cubicBezTo>
                    <a:pt x="3733" y="1710"/>
                    <a:pt x="3728" y="1711"/>
                    <a:pt x="3725" y="1703"/>
                  </a:cubicBezTo>
                  <a:cubicBezTo>
                    <a:pt x="3677" y="1667"/>
                    <a:pt x="3672" y="1665"/>
                    <a:pt x="3670" y="1658"/>
                  </a:cubicBezTo>
                  <a:cubicBezTo>
                    <a:pt x="3644" y="1644"/>
                    <a:pt x="3643" y="1636"/>
                    <a:pt x="3639" y="1637"/>
                  </a:cubicBezTo>
                  <a:cubicBezTo>
                    <a:pt x="3601" y="1601"/>
                    <a:pt x="3599" y="1596"/>
                    <a:pt x="3597" y="1593"/>
                  </a:cubicBezTo>
                  <a:cubicBezTo>
                    <a:pt x="3566" y="1555"/>
                    <a:pt x="3560" y="1554"/>
                    <a:pt x="3556" y="1545"/>
                  </a:cubicBezTo>
                  <a:cubicBezTo>
                    <a:pt x="3552" y="1522"/>
                    <a:pt x="3553" y="1536"/>
                    <a:pt x="3559" y="1536"/>
                  </a:cubicBezTo>
                  <a:cubicBezTo>
                    <a:pt x="3580" y="1559"/>
                    <a:pt x="3583" y="1558"/>
                    <a:pt x="3585" y="1562"/>
                  </a:cubicBezTo>
                  <a:cubicBezTo>
                    <a:pt x="3634" y="1600"/>
                    <a:pt x="3637" y="1610"/>
                    <a:pt x="3644" y="1607"/>
                  </a:cubicBezTo>
                  <a:cubicBezTo>
                    <a:pt x="3695" y="1644"/>
                    <a:pt x="3699" y="1652"/>
                    <a:pt x="3705" y="1652"/>
                  </a:cubicBezTo>
                  <a:cubicBezTo>
                    <a:pt x="3754" y="1683"/>
                    <a:pt x="3757" y="1694"/>
                    <a:pt x="3762" y="1695"/>
                  </a:cubicBezTo>
                  <a:cubicBezTo>
                    <a:pt x="3798" y="1722"/>
                    <a:pt x="3801" y="1735"/>
                    <a:pt x="3808" y="1732"/>
                  </a:cubicBezTo>
                  <a:cubicBezTo>
                    <a:pt x="3735" y="1667"/>
                    <a:pt x="3734" y="1659"/>
                    <a:pt x="3730" y="1662"/>
                  </a:cubicBezTo>
                  <a:cubicBezTo>
                    <a:pt x="3691" y="1638"/>
                    <a:pt x="3686" y="1628"/>
                    <a:pt x="3679" y="1626"/>
                  </a:cubicBezTo>
                  <a:cubicBezTo>
                    <a:pt x="3606" y="1569"/>
                    <a:pt x="3593" y="1561"/>
                    <a:pt x="3584" y="1546"/>
                  </a:cubicBezTo>
                  <a:cubicBezTo>
                    <a:pt x="3554" y="1514"/>
                    <a:pt x="3542" y="1501"/>
                    <a:pt x="3531" y="1486"/>
                  </a:cubicBezTo>
                  <a:cubicBezTo>
                    <a:pt x="3515" y="1452"/>
                    <a:pt x="3508" y="1447"/>
                    <a:pt x="3512" y="1445"/>
                  </a:cubicBezTo>
                  <a:cubicBezTo>
                    <a:pt x="3556" y="1505"/>
                    <a:pt x="3567" y="1513"/>
                    <a:pt x="3566" y="1520"/>
                  </a:cubicBezTo>
                  <a:cubicBezTo>
                    <a:pt x="3605" y="1552"/>
                    <a:pt x="3611" y="1553"/>
                    <a:pt x="3616" y="1560"/>
                  </a:cubicBezTo>
                  <a:cubicBezTo>
                    <a:pt x="3676" y="1598"/>
                    <a:pt x="3677" y="1606"/>
                    <a:pt x="3681" y="1605"/>
                  </a:cubicBezTo>
                  <a:cubicBezTo>
                    <a:pt x="3717" y="1624"/>
                    <a:pt x="3722" y="1631"/>
                    <a:pt x="3729" y="1632"/>
                  </a:cubicBezTo>
                  <a:cubicBezTo>
                    <a:pt x="3761" y="1652"/>
                    <a:pt x="3773" y="1659"/>
                    <a:pt x="3786" y="1665"/>
                  </a:cubicBezTo>
                  <a:cubicBezTo>
                    <a:pt x="3834" y="1700"/>
                    <a:pt x="3837" y="1704"/>
                    <a:pt x="3840" y="1705"/>
                  </a:cubicBezTo>
                  <a:close/>
                  <a:moveTo>
                    <a:pt x="3587" y="1208"/>
                  </a:moveTo>
                  <a:cubicBezTo>
                    <a:pt x="3585" y="1207"/>
                    <a:pt x="3582" y="1206"/>
                    <a:pt x="3580" y="1204"/>
                  </a:cubicBezTo>
                  <a:cubicBezTo>
                    <a:pt x="3578" y="1198"/>
                    <a:pt x="3586" y="1205"/>
                    <a:pt x="3587" y="1208"/>
                  </a:cubicBezTo>
                  <a:close/>
                  <a:moveTo>
                    <a:pt x="3234" y="928"/>
                  </a:moveTo>
                  <a:cubicBezTo>
                    <a:pt x="3238" y="930"/>
                    <a:pt x="3243" y="932"/>
                    <a:pt x="3248" y="934"/>
                  </a:cubicBezTo>
                  <a:cubicBezTo>
                    <a:pt x="3256" y="941"/>
                    <a:pt x="3265" y="942"/>
                    <a:pt x="3273" y="950"/>
                  </a:cubicBezTo>
                  <a:cubicBezTo>
                    <a:pt x="3278" y="950"/>
                    <a:pt x="3283" y="953"/>
                    <a:pt x="3287" y="955"/>
                  </a:cubicBezTo>
                  <a:cubicBezTo>
                    <a:pt x="3291" y="957"/>
                    <a:pt x="3295" y="962"/>
                    <a:pt x="3299" y="962"/>
                  </a:cubicBezTo>
                  <a:cubicBezTo>
                    <a:pt x="3308" y="965"/>
                    <a:pt x="3317" y="970"/>
                    <a:pt x="3326" y="974"/>
                  </a:cubicBezTo>
                  <a:cubicBezTo>
                    <a:pt x="3342" y="986"/>
                    <a:pt x="3361" y="990"/>
                    <a:pt x="3376" y="1006"/>
                  </a:cubicBezTo>
                  <a:cubicBezTo>
                    <a:pt x="3381" y="1008"/>
                    <a:pt x="3386" y="1007"/>
                    <a:pt x="3389" y="1014"/>
                  </a:cubicBezTo>
                  <a:cubicBezTo>
                    <a:pt x="3395" y="1010"/>
                    <a:pt x="3396" y="1023"/>
                    <a:pt x="3402" y="1021"/>
                  </a:cubicBezTo>
                  <a:cubicBezTo>
                    <a:pt x="3410" y="1027"/>
                    <a:pt x="3418" y="1034"/>
                    <a:pt x="3427" y="1037"/>
                  </a:cubicBezTo>
                  <a:cubicBezTo>
                    <a:pt x="3430" y="1042"/>
                    <a:pt x="3434" y="1046"/>
                    <a:pt x="3438" y="1047"/>
                  </a:cubicBezTo>
                  <a:cubicBezTo>
                    <a:pt x="3439" y="1050"/>
                    <a:pt x="3436" y="1048"/>
                    <a:pt x="3434" y="1049"/>
                  </a:cubicBezTo>
                  <a:cubicBezTo>
                    <a:pt x="3432" y="1048"/>
                    <a:pt x="3430" y="1047"/>
                    <a:pt x="3428" y="1044"/>
                  </a:cubicBezTo>
                  <a:cubicBezTo>
                    <a:pt x="3422" y="1049"/>
                    <a:pt x="3422" y="1034"/>
                    <a:pt x="3415" y="1041"/>
                  </a:cubicBezTo>
                  <a:cubicBezTo>
                    <a:pt x="3409" y="1031"/>
                    <a:pt x="3400" y="1034"/>
                    <a:pt x="3393" y="1026"/>
                  </a:cubicBezTo>
                  <a:cubicBezTo>
                    <a:pt x="3392" y="1024"/>
                    <a:pt x="3388" y="1027"/>
                    <a:pt x="3387" y="1024"/>
                  </a:cubicBezTo>
                  <a:cubicBezTo>
                    <a:pt x="3386" y="1020"/>
                    <a:pt x="3383" y="1021"/>
                    <a:pt x="3380" y="1022"/>
                  </a:cubicBezTo>
                  <a:cubicBezTo>
                    <a:pt x="3378" y="1015"/>
                    <a:pt x="3372" y="1022"/>
                    <a:pt x="3370" y="1014"/>
                  </a:cubicBezTo>
                  <a:cubicBezTo>
                    <a:pt x="3362" y="1014"/>
                    <a:pt x="3355" y="1007"/>
                    <a:pt x="3347" y="1003"/>
                  </a:cubicBezTo>
                  <a:cubicBezTo>
                    <a:pt x="3338" y="1002"/>
                    <a:pt x="3331" y="995"/>
                    <a:pt x="3323" y="989"/>
                  </a:cubicBezTo>
                  <a:cubicBezTo>
                    <a:pt x="3315" y="989"/>
                    <a:pt x="3307" y="983"/>
                    <a:pt x="3300" y="978"/>
                  </a:cubicBezTo>
                  <a:cubicBezTo>
                    <a:pt x="3296" y="977"/>
                    <a:pt x="3293" y="972"/>
                    <a:pt x="3288" y="971"/>
                  </a:cubicBezTo>
                  <a:cubicBezTo>
                    <a:pt x="3285" y="968"/>
                    <a:pt x="3280" y="971"/>
                    <a:pt x="3278" y="963"/>
                  </a:cubicBezTo>
                  <a:cubicBezTo>
                    <a:pt x="3270" y="961"/>
                    <a:pt x="3264" y="953"/>
                    <a:pt x="3255" y="952"/>
                  </a:cubicBezTo>
                  <a:cubicBezTo>
                    <a:pt x="3254" y="950"/>
                    <a:pt x="3253" y="948"/>
                    <a:pt x="3252" y="946"/>
                  </a:cubicBezTo>
                  <a:cubicBezTo>
                    <a:pt x="3247" y="942"/>
                    <a:pt x="3242" y="939"/>
                    <a:pt x="3236" y="938"/>
                  </a:cubicBezTo>
                  <a:cubicBezTo>
                    <a:pt x="3232" y="933"/>
                    <a:pt x="3228" y="927"/>
                    <a:pt x="3222" y="927"/>
                  </a:cubicBezTo>
                  <a:cubicBezTo>
                    <a:pt x="3222" y="917"/>
                    <a:pt x="3230" y="930"/>
                    <a:pt x="3234" y="928"/>
                  </a:cubicBezTo>
                  <a:close/>
                  <a:moveTo>
                    <a:pt x="3269" y="856"/>
                  </a:moveTo>
                  <a:cubicBezTo>
                    <a:pt x="3278" y="856"/>
                    <a:pt x="3285" y="867"/>
                    <a:pt x="3294" y="867"/>
                  </a:cubicBezTo>
                  <a:cubicBezTo>
                    <a:pt x="3296" y="873"/>
                    <a:pt x="3289" y="865"/>
                    <a:pt x="3287" y="868"/>
                  </a:cubicBezTo>
                  <a:cubicBezTo>
                    <a:pt x="3284" y="866"/>
                    <a:pt x="3281" y="867"/>
                    <a:pt x="3279" y="864"/>
                  </a:cubicBezTo>
                  <a:cubicBezTo>
                    <a:pt x="3274" y="860"/>
                    <a:pt x="3267" y="862"/>
                    <a:pt x="3263" y="855"/>
                  </a:cubicBezTo>
                  <a:cubicBezTo>
                    <a:pt x="3252" y="853"/>
                    <a:pt x="3242" y="851"/>
                    <a:pt x="3231" y="848"/>
                  </a:cubicBezTo>
                  <a:cubicBezTo>
                    <a:pt x="3226" y="845"/>
                    <a:pt x="3221" y="843"/>
                    <a:pt x="3215" y="843"/>
                  </a:cubicBezTo>
                  <a:cubicBezTo>
                    <a:pt x="3211" y="839"/>
                    <a:pt x="3206" y="839"/>
                    <a:pt x="3201" y="838"/>
                  </a:cubicBezTo>
                  <a:cubicBezTo>
                    <a:pt x="3195" y="839"/>
                    <a:pt x="3190" y="834"/>
                    <a:pt x="3185" y="833"/>
                  </a:cubicBezTo>
                  <a:cubicBezTo>
                    <a:pt x="3180" y="832"/>
                    <a:pt x="3175" y="831"/>
                    <a:pt x="3171" y="828"/>
                  </a:cubicBezTo>
                  <a:cubicBezTo>
                    <a:pt x="3161" y="826"/>
                    <a:pt x="3152" y="820"/>
                    <a:pt x="3142" y="820"/>
                  </a:cubicBezTo>
                  <a:cubicBezTo>
                    <a:pt x="3130" y="810"/>
                    <a:pt x="3117" y="809"/>
                    <a:pt x="3105" y="799"/>
                  </a:cubicBezTo>
                  <a:cubicBezTo>
                    <a:pt x="3102" y="800"/>
                    <a:pt x="3098" y="799"/>
                    <a:pt x="3096" y="797"/>
                  </a:cubicBezTo>
                  <a:cubicBezTo>
                    <a:pt x="3094" y="789"/>
                    <a:pt x="3088" y="799"/>
                    <a:pt x="3087" y="791"/>
                  </a:cubicBezTo>
                  <a:cubicBezTo>
                    <a:pt x="3080" y="793"/>
                    <a:pt x="3077" y="781"/>
                    <a:pt x="3069" y="784"/>
                  </a:cubicBezTo>
                  <a:cubicBezTo>
                    <a:pt x="3068" y="781"/>
                    <a:pt x="3066" y="778"/>
                    <a:pt x="3064" y="779"/>
                  </a:cubicBezTo>
                  <a:cubicBezTo>
                    <a:pt x="3064" y="777"/>
                    <a:pt x="3064" y="774"/>
                    <a:pt x="3061" y="775"/>
                  </a:cubicBezTo>
                  <a:cubicBezTo>
                    <a:pt x="3058" y="774"/>
                    <a:pt x="3055" y="769"/>
                    <a:pt x="3052" y="764"/>
                  </a:cubicBezTo>
                  <a:cubicBezTo>
                    <a:pt x="3060" y="762"/>
                    <a:pt x="3065" y="770"/>
                    <a:pt x="3072" y="769"/>
                  </a:cubicBezTo>
                  <a:cubicBezTo>
                    <a:pt x="3077" y="776"/>
                    <a:pt x="3084" y="774"/>
                    <a:pt x="3089" y="781"/>
                  </a:cubicBezTo>
                  <a:cubicBezTo>
                    <a:pt x="3094" y="782"/>
                    <a:pt x="3100" y="782"/>
                    <a:pt x="3104" y="787"/>
                  </a:cubicBezTo>
                  <a:cubicBezTo>
                    <a:pt x="3108" y="787"/>
                    <a:pt x="3112" y="789"/>
                    <a:pt x="3117" y="790"/>
                  </a:cubicBezTo>
                  <a:cubicBezTo>
                    <a:pt x="3125" y="792"/>
                    <a:pt x="3133" y="798"/>
                    <a:pt x="3142" y="801"/>
                  </a:cubicBezTo>
                  <a:cubicBezTo>
                    <a:pt x="3151" y="803"/>
                    <a:pt x="3160" y="806"/>
                    <a:pt x="3169" y="810"/>
                  </a:cubicBezTo>
                  <a:cubicBezTo>
                    <a:pt x="3177" y="812"/>
                    <a:pt x="3186" y="815"/>
                    <a:pt x="3194" y="820"/>
                  </a:cubicBezTo>
                  <a:cubicBezTo>
                    <a:pt x="3196" y="821"/>
                    <a:pt x="3200" y="820"/>
                    <a:pt x="3201" y="824"/>
                  </a:cubicBezTo>
                  <a:cubicBezTo>
                    <a:pt x="3204" y="823"/>
                    <a:pt x="3205" y="827"/>
                    <a:pt x="3208" y="826"/>
                  </a:cubicBezTo>
                  <a:cubicBezTo>
                    <a:pt x="3211" y="830"/>
                    <a:pt x="3217" y="825"/>
                    <a:pt x="3220" y="832"/>
                  </a:cubicBezTo>
                  <a:cubicBezTo>
                    <a:pt x="3229" y="834"/>
                    <a:pt x="3237" y="839"/>
                    <a:pt x="3245" y="843"/>
                  </a:cubicBezTo>
                  <a:cubicBezTo>
                    <a:pt x="3253" y="849"/>
                    <a:pt x="3262" y="849"/>
                    <a:pt x="3269" y="856"/>
                  </a:cubicBezTo>
                  <a:close/>
                  <a:moveTo>
                    <a:pt x="3121" y="851"/>
                  </a:moveTo>
                  <a:cubicBezTo>
                    <a:pt x="3114" y="851"/>
                    <a:pt x="3115" y="840"/>
                    <a:pt x="3113" y="836"/>
                  </a:cubicBezTo>
                  <a:cubicBezTo>
                    <a:pt x="3120" y="836"/>
                    <a:pt x="3119" y="847"/>
                    <a:pt x="3121" y="851"/>
                  </a:cubicBezTo>
                  <a:close/>
                  <a:moveTo>
                    <a:pt x="2966" y="723"/>
                  </a:moveTo>
                  <a:cubicBezTo>
                    <a:pt x="2974" y="724"/>
                    <a:pt x="2969" y="736"/>
                    <a:pt x="2973" y="741"/>
                  </a:cubicBezTo>
                  <a:cubicBezTo>
                    <a:pt x="2967" y="741"/>
                    <a:pt x="2968" y="728"/>
                    <a:pt x="2966" y="723"/>
                  </a:cubicBezTo>
                  <a:close/>
                  <a:moveTo>
                    <a:pt x="3008" y="1016"/>
                  </a:moveTo>
                  <a:cubicBezTo>
                    <a:pt x="3004" y="1017"/>
                    <a:pt x="3007" y="1015"/>
                    <a:pt x="3006" y="1012"/>
                  </a:cubicBezTo>
                  <a:cubicBezTo>
                    <a:pt x="3004" y="1010"/>
                    <a:pt x="3003" y="1008"/>
                    <a:pt x="3002" y="1006"/>
                  </a:cubicBezTo>
                  <a:cubicBezTo>
                    <a:pt x="3001" y="1000"/>
                    <a:pt x="2996" y="993"/>
                    <a:pt x="2997" y="987"/>
                  </a:cubicBezTo>
                  <a:cubicBezTo>
                    <a:pt x="2997" y="982"/>
                    <a:pt x="2990" y="975"/>
                    <a:pt x="2993" y="971"/>
                  </a:cubicBezTo>
                  <a:cubicBezTo>
                    <a:pt x="2990" y="965"/>
                    <a:pt x="2991" y="960"/>
                    <a:pt x="2988" y="954"/>
                  </a:cubicBezTo>
                  <a:cubicBezTo>
                    <a:pt x="2982" y="947"/>
                    <a:pt x="2991" y="944"/>
                    <a:pt x="2984" y="937"/>
                  </a:cubicBezTo>
                  <a:cubicBezTo>
                    <a:pt x="2987" y="935"/>
                    <a:pt x="2982" y="930"/>
                    <a:pt x="2985" y="928"/>
                  </a:cubicBezTo>
                  <a:cubicBezTo>
                    <a:pt x="2985" y="926"/>
                    <a:pt x="2985" y="924"/>
                    <a:pt x="2983" y="921"/>
                  </a:cubicBezTo>
                  <a:cubicBezTo>
                    <a:pt x="2985" y="916"/>
                    <a:pt x="2981" y="910"/>
                    <a:pt x="2983" y="905"/>
                  </a:cubicBezTo>
                  <a:cubicBezTo>
                    <a:pt x="2981" y="894"/>
                    <a:pt x="2982" y="884"/>
                    <a:pt x="2978" y="872"/>
                  </a:cubicBezTo>
                  <a:cubicBezTo>
                    <a:pt x="2981" y="851"/>
                    <a:pt x="2975" y="827"/>
                    <a:pt x="2980" y="805"/>
                  </a:cubicBezTo>
                  <a:cubicBezTo>
                    <a:pt x="2976" y="795"/>
                    <a:pt x="2977" y="786"/>
                    <a:pt x="2974" y="776"/>
                  </a:cubicBezTo>
                  <a:cubicBezTo>
                    <a:pt x="2973" y="766"/>
                    <a:pt x="2969" y="756"/>
                    <a:pt x="2972" y="747"/>
                  </a:cubicBezTo>
                  <a:cubicBezTo>
                    <a:pt x="2979" y="747"/>
                    <a:pt x="2976" y="759"/>
                    <a:pt x="2978" y="763"/>
                  </a:cubicBezTo>
                  <a:cubicBezTo>
                    <a:pt x="2977" y="769"/>
                    <a:pt x="2980" y="775"/>
                    <a:pt x="2980" y="781"/>
                  </a:cubicBezTo>
                  <a:cubicBezTo>
                    <a:pt x="2988" y="789"/>
                    <a:pt x="2979" y="792"/>
                    <a:pt x="2985" y="800"/>
                  </a:cubicBezTo>
                  <a:cubicBezTo>
                    <a:pt x="2984" y="805"/>
                    <a:pt x="2988" y="812"/>
                    <a:pt x="2984" y="817"/>
                  </a:cubicBezTo>
                  <a:cubicBezTo>
                    <a:pt x="2988" y="818"/>
                    <a:pt x="2987" y="820"/>
                    <a:pt x="2988" y="823"/>
                  </a:cubicBezTo>
                  <a:cubicBezTo>
                    <a:pt x="2985" y="826"/>
                    <a:pt x="2991" y="826"/>
                    <a:pt x="2988" y="828"/>
                  </a:cubicBezTo>
                  <a:cubicBezTo>
                    <a:pt x="2988" y="834"/>
                    <a:pt x="2990" y="841"/>
                    <a:pt x="2990" y="846"/>
                  </a:cubicBezTo>
                  <a:cubicBezTo>
                    <a:pt x="2992" y="853"/>
                    <a:pt x="2990" y="858"/>
                    <a:pt x="2992" y="864"/>
                  </a:cubicBezTo>
                  <a:cubicBezTo>
                    <a:pt x="2994" y="871"/>
                    <a:pt x="2988" y="875"/>
                    <a:pt x="2994" y="882"/>
                  </a:cubicBezTo>
                  <a:cubicBezTo>
                    <a:pt x="2989" y="887"/>
                    <a:pt x="2996" y="894"/>
                    <a:pt x="2996" y="900"/>
                  </a:cubicBezTo>
                  <a:cubicBezTo>
                    <a:pt x="2996" y="906"/>
                    <a:pt x="2998" y="912"/>
                    <a:pt x="2998" y="918"/>
                  </a:cubicBezTo>
                  <a:cubicBezTo>
                    <a:pt x="2997" y="930"/>
                    <a:pt x="3002" y="942"/>
                    <a:pt x="2999" y="953"/>
                  </a:cubicBezTo>
                  <a:cubicBezTo>
                    <a:pt x="3003" y="978"/>
                    <a:pt x="3006" y="1001"/>
                    <a:pt x="3017" y="1028"/>
                  </a:cubicBezTo>
                  <a:cubicBezTo>
                    <a:pt x="3012" y="1030"/>
                    <a:pt x="3011" y="1019"/>
                    <a:pt x="3008" y="1016"/>
                  </a:cubicBezTo>
                  <a:close/>
                  <a:moveTo>
                    <a:pt x="3027" y="1036"/>
                  </a:moveTo>
                  <a:cubicBezTo>
                    <a:pt x="3032" y="1033"/>
                    <a:pt x="3024" y="1028"/>
                    <a:pt x="3023" y="1024"/>
                  </a:cubicBezTo>
                  <a:cubicBezTo>
                    <a:pt x="3013" y="970"/>
                    <a:pt x="3013" y="964"/>
                    <a:pt x="3010" y="958"/>
                  </a:cubicBezTo>
                  <a:cubicBezTo>
                    <a:pt x="3009" y="898"/>
                    <a:pt x="3001" y="890"/>
                    <a:pt x="3007" y="886"/>
                  </a:cubicBezTo>
                  <a:cubicBezTo>
                    <a:pt x="2992" y="822"/>
                    <a:pt x="3003" y="819"/>
                    <a:pt x="2998" y="812"/>
                  </a:cubicBezTo>
                  <a:cubicBezTo>
                    <a:pt x="2992" y="771"/>
                    <a:pt x="2986" y="766"/>
                    <a:pt x="2990" y="764"/>
                  </a:cubicBezTo>
                  <a:cubicBezTo>
                    <a:pt x="2983" y="719"/>
                    <a:pt x="2985" y="730"/>
                    <a:pt x="2988" y="733"/>
                  </a:cubicBezTo>
                  <a:cubicBezTo>
                    <a:pt x="3000" y="776"/>
                    <a:pt x="3004" y="782"/>
                    <a:pt x="3003" y="787"/>
                  </a:cubicBezTo>
                  <a:cubicBezTo>
                    <a:pt x="3014" y="823"/>
                    <a:pt x="3013" y="827"/>
                    <a:pt x="3018" y="833"/>
                  </a:cubicBezTo>
                  <a:cubicBezTo>
                    <a:pt x="3023" y="872"/>
                    <a:pt x="3015" y="879"/>
                    <a:pt x="3023" y="890"/>
                  </a:cubicBezTo>
                  <a:cubicBezTo>
                    <a:pt x="3027" y="937"/>
                    <a:pt x="3022" y="940"/>
                    <a:pt x="3027" y="945"/>
                  </a:cubicBezTo>
                  <a:cubicBezTo>
                    <a:pt x="3036" y="1011"/>
                    <a:pt x="3031" y="1019"/>
                    <a:pt x="3037" y="1030"/>
                  </a:cubicBezTo>
                  <a:close/>
                  <a:moveTo>
                    <a:pt x="2998" y="735"/>
                  </a:moveTo>
                  <a:cubicBezTo>
                    <a:pt x="3003" y="732"/>
                    <a:pt x="3005" y="737"/>
                    <a:pt x="3008" y="740"/>
                  </a:cubicBezTo>
                  <a:cubicBezTo>
                    <a:pt x="3006" y="741"/>
                    <a:pt x="3004" y="742"/>
                    <a:pt x="3002" y="744"/>
                  </a:cubicBezTo>
                  <a:cubicBezTo>
                    <a:pt x="3001" y="741"/>
                    <a:pt x="2999" y="738"/>
                    <a:pt x="2998" y="735"/>
                  </a:cubicBezTo>
                  <a:close/>
                  <a:moveTo>
                    <a:pt x="3035" y="859"/>
                  </a:moveTo>
                  <a:cubicBezTo>
                    <a:pt x="3033" y="862"/>
                    <a:pt x="3036" y="867"/>
                    <a:pt x="3037" y="871"/>
                  </a:cubicBezTo>
                  <a:cubicBezTo>
                    <a:pt x="3040" y="880"/>
                    <a:pt x="3037" y="886"/>
                    <a:pt x="3043" y="895"/>
                  </a:cubicBezTo>
                  <a:cubicBezTo>
                    <a:pt x="3041" y="899"/>
                    <a:pt x="3043" y="904"/>
                    <a:pt x="3044" y="908"/>
                  </a:cubicBezTo>
                  <a:cubicBezTo>
                    <a:pt x="3044" y="912"/>
                    <a:pt x="3047" y="917"/>
                    <a:pt x="3046" y="921"/>
                  </a:cubicBezTo>
                  <a:cubicBezTo>
                    <a:pt x="3051" y="926"/>
                    <a:pt x="3043" y="928"/>
                    <a:pt x="3048" y="933"/>
                  </a:cubicBezTo>
                  <a:cubicBezTo>
                    <a:pt x="3046" y="936"/>
                    <a:pt x="3052" y="942"/>
                    <a:pt x="3049" y="944"/>
                  </a:cubicBezTo>
                  <a:cubicBezTo>
                    <a:pt x="3054" y="948"/>
                    <a:pt x="3044" y="955"/>
                    <a:pt x="3051" y="953"/>
                  </a:cubicBezTo>
                  <a:cubicBezTo>
                    <a:pt x="3053" y="958"/>
                    <a:pt x="3047" y="961"/>
                    <a:pt x="3053" y="966"/>
                  </a:cubicBezTo>
                  <a:cubicBezTo>
                    <a:pt x="3054" y="974"/>
                    <a:pt x="3060" y="983"/>
                    <a:pt x="3055" y="989"/>
                  </a:cubicBezTo>
                  <a:cubicBezTo>
                    <a:pt x="3063" y="1007"/>
                    <a:pt x="3055" y="1021"/>
                    <a:pt x="3064" y="1039"/>
                  </a:cubicBezTo>
                  <a:cubicBezTo>
                    <a:pt x="3064" y="1046"/>
                    <a:pt x="3060" y="1052"/>
                    <a:pt x="3066" y="1060"/>
                  </a:cubicBezTo>
                  <a:cubicBezTo>
                    <a:pt x="3061" y="1065"/>
                    <a:pt x="3066" y="1073"/>
                    <a:pt x="3066" y="1079"/>
                  </a:cubicBezTo>
                  <a:cubicBezTo>
                    <a:pt x="3059" y="1084"/>
                    <a:pt x="3069" y="1094"/>
                    <a:pt x="3064" y="1100"/>
                  </a:cubicBezTo>
                  <a:cubicBezTo>
                    <a:pt x="3067" y="1107"/>
                    <a:pt x="3063" y="1112"/>
                    <a:pt x="3067" y="1120"/>
                  </a:cubicBezTo>
                  <a:cubicBezTo>
                    <a:pt x="3062" y="1121"/>
                    <a:pt x="3060" y="1110"/>
                    <a:pt x="3056" y="1106"/>
                  </a:cubicBezTo>
                  <a:cubicBezTo>
                    <a:pt x="3056" y="1100"/>
                    <a:pt x="3049" y="1092"/>
                    <a:pt x="3050" y="1085"/>
                  </a:cubicBezTo>
                  <a:cubicBezTo>
                    <a:pt x="3047" y="1075"/>
                    <a:pt x="3049" y="1065"/>
                    <a:pt x="3046" y="1055"/>
                  </a:cubicBezTo>
                  <a:cubicBezTo>
                    <a:pt x="3048" y="1050"/>
                    <a:pt x="3047" y="1045"/>
                    <a:pt x="3045" y="1039"/>
                  </a:cubicBezTo>
                  <a:cubicBezTo>
                    <a:pt x="3050" y="1035"/>
                    <a:pt x="3042" y="1029"/>
                    <a:pt x="3046" y="1025"/>
                  </a:cubicBezTo>
                  <a:cubicBezTo>
                    <a:pt x="3043" y="1014"/>
                    <a:pt x="3045" y="1005"/>
                    <a:pt x="3042" y="994"/>
                  </a:cubicBezTo>
                  <a:cubicBezTo>
                    <a:pt x="3045" y="991"/>
                    <a:pt x="3038" y="984"/>
                    <a:pt x="3042" y="981"/>
                  </a:cubicBezTo>
                  <a:cubicBezTo>
                    <a:pt x="3040" y="975"/>
                    <a:pt x="3041" y="971"/>
                    <a:pt x="3036" y="965"/>
                  </a:cubicBezTo>
                  <a:cubicBezTo>
                    <a:pt x="3042" y="961"/>
                    <a:pt x="3038" y="955"/>
                    <a:pt x="3035" y="949"/>
                  </a:cubicBezTo>
                  <a:cubicBezTo>
                    <a:pt x="3042" y="946"/>
                    <a:pt x="3035" y="940"/>
                    <a:pt x="3035" y="935"/>
                  </a:cubicBezTo>
                  <a:cubicBezTo>
                    <a:pt x="3042" y="928"/>
                    <a:pt x="3030" y="915"/>
                    <a:pt x="3036" y="908"/>
                  </a:cubicBezTo>
                  <a:cubicBezTo>
                    <a:pt x="3029" y="900"/>
                    <a:pt x="3036" y="897"/>
                    <a:pt x="3032" y="891"/>
                  </a:cubicBezTo>
                  <a:cubicBezTo>
                    <a:pt x="3031" y="886"/>
                    <a:pt x="3032" y="882"/>
                    <a:pt x="3032" y="877"/>
                  </a:cubicBezTo>
                  <a:cubicBezTo>
                    <a:pt x="3031" y="867"/>
                    <a:pt x="3031" y="858"/>
                    <a:pt x="3029" y="848"/>
                  </a:cubicBezTo>
                  <a:cubicBezTo>
                    <a:pt x="3036" y="847"/>
                    <a:pt x="3032" y="856"/>
                    <a:pt x="3035" y="859"/>
                  </a:cubicBezTo>
                  <a:close/>
                  <a:moveTo>
                    <a:pt x="3020" y="794"/>
                  </a:moveTo>
                  <a:cubicBezTo>
                    <a:pt x="3022" y="799"/>
                    <a:pt x="3021" y="803"/>
                    <a:pt x="3026" y="809"/>
                  </a:cubicBezTo>
                  <a:cubicBezTo>
                    <a:pt x="3021" y="813"/>
                    <a:pt x="3030" y="821"/>
                    <a:pt x="3027" y="825"/>
                  </a:cubicBezTo>
                  <a:cubicBezTo>
                    <a:pt x="3033" y="831"/>
                    <a:pt x="3028" y="835"/>
                    <a:pt x="3033" y="841"/>
                  </a:cubicBezTo>
                  <a:cubicBezTo>
                    <a:pt x="3025" y="846"/>
                    <a:pt x="3028" y="832"/>
                    <a:pt x="3026" y="828"/>
                  </a:cubicBezTo>
                  <a:cubicBezTo>
                    <a:pt x="3022" y="822"/>
                    <a:pt x="3025" y="818"/>
                    <a:pt x="3019" y="811"/>
                  </a:cubicBezTo>
                  <a:cubicBezTo>
                    <a:pt x="3023" y="803"/>
                    <a:pt x="3013" y="791"/>
                    <a:pt x="3013" y="781"/>
                  </a:cubicBezTo>
                  <a:cubicBezTo>
                    <a:pt x="3020" y="780"/>
                    <a:pt x="3017" y="790"/>
                    <a:pt x="3020" y="794"/>
                  </a:cubicBezTo>
                  <a:close/>
                  <a:moveTo>
                    <a:pt x="3009" y="726"/>
                  </a:moveTo>
                  <a:cubicBezTo>
                    <a:pt x="3000" y="718"/>
                    <a:pt x="2991" y="710"/>
                    <a:pt x="2981" y="706"/>
                  </a:cubicBezTo>
                  <a:cubicBezTo>
                    <a:pt x="2978" y="701"/>
                    <a:pt x="2988" y="702"/>
                    <a:pt x="2988" y="705"/>
                  </a:cubicBezTo>
                  <a:cubicBezTo>
                    <a:pt x="2991" y="704"/>
                    <a:pt x="2994" y="705"/>
                    <a:pt x="2996" y="709"/>
                  </a:cubicBezTo>
                  <a:cubicBezTo>
                    <a:pt x="3002" y="709"/>
                    <a:pt x="3008" y="713"/>
                    <a:pt x="3013" y="715"/>
                  </a:cubicBezTo>
                  <a:cubicBezTo>
                    <a:pt x="3024" y="722"/>
                    <a:pt x="3036" y="723"/>
                    <a:pt x="3046" y="729"/>
                  </a:cubicBezTo>
                  <a:cubicBezTo>
                    <a:pt x="3057" y="733"/>
                    <a:pt x="3068" y="740"/>
                    <a:pt x="3080" y="740"/>
                  </a:cubicBezTo>
                  <a:cubicBezTo>
                    <a:pt x="3084" y="749"/>
                    <a:pt x="3092" y="742"/>
                    <a:pt x="3096" y="750"/>
                  </a:cubicBezTo>
                  <a:cubicBezTo>
                    <a:pt x="3103" y="748"/>
                    <a:pt x="3106" y="756"/>
                    <a:pt x="3112" y="754"/>
                  </a:cubicBezTo>
                  <a:cubicBezTo>
                    <a:pt x="3122" y="765"/>
                    <a:pt x="3136" y="763"/>
                    <a:pt x="3146" y="771"/>
                  </a:cubicBezTo>
                  <a:cubicBezTo>
                    <a:pt x="3151" y="776"/>
                    <a:pt x="3159" y="772"/>
                    <a:pt x="3163" y="780"/>
                  </a:cubicBezTo>
                  <a:cubicBezTo>
                    <a:pt x="3168" y="781"/>
                    <a:pt x="3174" y="783"/>
                    <a:pt x="3178" y="788"/>
                  </a:cubicBezTo>
                  <a:cubicBezTo>
                    <a:pt x="3189" y="792"/>
                    <a:pt x="3199" y="799"/>
                    <a:pt x="3210" y="805"/>
                  </a:cubicBezTo>
                  <a:cubicBezTo>
                    <a:pt x="3214" y="814"/>
                    <a:pt x="3222" y="809"/>
                    <a:pt x="3225" y="818"/>
                  </a:cubicBezTo>
                  <a:cubicBezTo>
                    <a:pt x="3231" y="818"/>
                    <a:pt x="3235" y="826"/>
                    <a:pt x="3241" y="826"/>
                  </a:cubicBezTo>
                  <a:cubicBezTo>
                    <a:pt x="3242" y="828"/>
                    <a:pt x="3243" y="830"/>
                    <a:pt x="3244" y="832"/>
                  </a:cubicBezTo>
                  <a:cubicBezTo>
                    <a:pt x="3234" y="831"/>
                    <a:pt x="3225" y="823"/>
                    <a:pt x="3215" y="819"/>
                  </a:cubicBezTo>
                  <a:cubicBezTo>
                    <a:pt x="3205" y="814"/>
                    <a:pt x="3195" y="810"/>
                    <a:pt x="3185" y="806"/>
                  </a:cubicBezTo>
                  <a:cubicBezTo>
                    <a:pt x="3181" y="801"/>
                    <a:pt x="3175" y="801"/>
                    <a:pt x="3170" y="798"/>
                  </a:cubicBezTo>
                  <a:cubicBezTo>
                    <a:pt x="3167" y="799"/>
                    <a:pt x="3164" y="798"/>
                    <a:pt x="3162" y="794"/>
                  </a:cubicBezTo>
                  <a:cubicBezTo>
                    <a:pt x="3159" y="797"/>
                    <a:pt x="3158" y="795"/>
                    <a:pt x="3156" y="792"/>
                  </a:cubicBezTo>
                  <a:cubicBezTo>
                    <a:pt x="3150" y="797"/>
                    <a:pt x="3147" y="787"/>
                    <a:pt x="3141" y="790"/>
                  </a:cubicBezTo>
                  <a:cubicBezTo>
                    <a:pt x="3139" y="785"/>
                    <a:pt x="3135" y="789"/>
                    <a:pt x="3133" y="786"/>
                  </a:cubicBezTo>
                  <a:cubicBezTo>
                    <a:pt x="3131" y="785"/>
                    <a:pt x="3129" y="784"/>
                    <a:pt x="3128" y="781"/>
                  </a:cubicBezTo>
                  <a:cubicBezTo>
                    <a:pt x="3122" y="779"/>
                    <a:pt x="3116" y="781"/>
                    <a:pt x="3112" y="777"/>
                  </a:cubicBezTo>
                  <a:cubicBezTo>
                    <a:pt x="3106" y="777"/>
                    <a:pt x="3103" y="770"/>
                    <a:pt x="3097" y="774"/>
                  </a:cubicBezTo>
                  <a:cubicBezTo>
                    <a:pt x="3088" y="764"/>
                    <a:pt x="3077" y="763"/>
                    <a:pt x="3067" y="756"/>
                  </a:cubicBezTo>
                  <a:cubicBezTo>
                    <a:pt x="3056" y="755"/>
                    <a:pt x="3048" y="745"/>
                    <a:pt x="3037" y="743"/>
                  </a:cubicBezTo>
                  <a:cubicBezTo>
                    <a:pt x="3029" y="733"/>
                    <a:pt x="3018" y="734"/>
                    <a:pt x="3009" y="726"/>
                  </a:cubicBezTo>
                  <a:close/>
                  <a:moveTo>
                    <a:pt x="3088" y="932"/>
                  </a:moveTo>
                  <a:cubicBezTo>
                    <a:pt x="3086" y="928"/>
                    <a:pt x="3084" y="924"/>
                    <a:pt x="3081" y="920"/>
                  </a:cubicBezTo>
                  <a:cubicBezTo>
                    <a:pt x="3085" y="915"/>
                    <a:pt x="3078" y="907"/>
                    <a:pt x="3079" y="902"/>
                  </a:cubicBezTo>
                  <a:cubicBezTo>
                    <a:pt x="3082" y="897"/>
                    <a:pt x="3078" y="890"/>
                    <a:pt x="3077" y="884"/>
                  </a:cubicBezTo>
                  <a:cubicBezTo>
                    <a:pt x="3077" y="878"/>
                    <a:pt x="3071" y="871"/>
                    <a:pt x="3072" y="865"/>
                  </a:cubicBezTo>
                  <a:cubicBezTo>
                    <a:pt x="3068" y="861"/>
                    <a:pt x="3070" y="859"/>
                    <a:pt x="3069" y="856"/>
                  </a:cubicBezTo>
                  <a:cubicBezTo>
                    <a:pt x="3067" y="853"/>
                    <a:pt x="3065" y="850"/>
                    <a:pt x="3068" y="848"/>
                  </a:cubicBezTo>
                  <a:cubicBezTo>
                    <a:pt x="3062" y="838"/>
                    <a:pt x="3063" y="821"/>
                    <a:pt x="3054" y="815"/>
                  </a:cubicBezTo>
                  <a:cubicBezTo>
                    <a:pt x="3057" y="813"/>
                    <a:pt x="3053" y="809"/>
                    <a:pt x="3051" y="806"/>
                  </a:cubicBezTo>
                  <a:cubicBezTo>
                    <a:pt x="3049" y="802"/>
                    <a:pt x="3051" y="800"/>
                    <a:pt x="3049" y="796"/>
                  </a:cubicBezTo>
                  <a:cubicBezTo>
                    <a:pt x="3050" y="791"/>
                    <a:pt x="3041" y="784"/>
                    <a:pt x="3048" y="780"/>
                  </a:cubicBezTo>
                  <a:cubicBezTo>
                    <a:pt x="3068" y="811"/>
                    <a:pt x="3067" y="836"/>
                    <a:pt x="3080" y="866"/>
                  </a:cubicBezTo>
                  <a:cubicBezTo>
                    <a:pt x="3079" y="871"/>
                    <a:pt x="3078" y="877"/>
                    <a:pt x="3082" y="884"/>
                  </a:cubicBezTo>
                  <a:cubicBezTo>
                    <a:pt x="3080" y="888"/>
                    <a:pt x="3085" y="895"/>
                    <a:pt x="3083" y="900"/>
                  </a:cubicBezTo>
                  <a:cubicBezTo>
                    <a:pt x="3083" y="905"/>
                    <a:pt x="3086" y="911"/>
                    <a:pt x="3087" y="916"/>
                  </a:cubicBezTo>
                  <a:cubicBezTo>
                    <a:pt x="3085" y="921"/>
                    <a:pt x="3090" y="927"/>
                    <a:pt x="3088" y="932"/>
                  </a:cubicBezTo>
                  <a:cubicBezTo>
                    <a:pt x="3095" y="940"/>
                    <a:pt x="3082" y="936"/>
                    <a:pt x="3088" y="932"/>
                  </a:cubicBezTo>
                  <a:close/>
                  <a:moveTo>
                    <a:pt x="3098" y="1017"/>
                  </a:moveTo>
                  <a:cubicBezTo>
                    <a:pt x="3095" y="1012"/>
                    <a:pt x="3099" y="1010"/>
                    <a:pt x="3094" y="1005"/>
                  </a:cubicBezTo>
                  <a:cubicBezTo>
                    <a:pt x="3100" y="1001"/>
                    <a:pt x="3093" y="994"/>
                    <a:pt x="3097" y="990"/>
                  </a:cubicBezTo>
                  <a:cubicBezTo>
                    <a:pt x="3099" y="995"/>
                    <a:pt x="3100" y="1000"/>
                    <a:pt x="3097" y="1004"/>
                  </a:cubicBezTo>
                  <a:cubicBezTo>
                    <a:pt x="3101" y="1012"/>
                    <a:pt x="3100" y="1019"/>
                    <a:pt x="3101" y="1026"/>
                  </a:cubicBezTo>
                  <a:cubicBezTo>
                    <a:pt x="3097" y="1027"/>
                    <a:pt x="3100" y="1024"/>
                    <a:pt x="3099" y="1022"/>
                  </a:cubicBezTo>
                  <a:cubicBezTo>
                    <a:pt x="3097" y="1020"/>
                    <a:pt x="3097" y="1018"/>
                    <a:pt x="3098" y="1017"/>
                  </a:cubicBezTo>
                  <a:close/>
                  <a:moveTo>
                    <a:pt x="3102" y="1037"/>
                  </a:moveTo>
                  <a:cubicBezTo>
                    <a:pt x="3104" y="1040"/>
                    <a:pt x="3102" y="1040"/>
                    <a:pt x="3102" y="1042"/>
                  </a:cubicBezTo>
                  <a:cubicBezTo>
                    <a:pt x="3103" y="1051"/>
                    <a:pt x="3095" y="1030"/>
                    <a:pt x="3102" y="1037"/>
                  </a:cubicBezTo>
                  <a:close/>
                  <a:moveTo>
                    <a:pt x="3133" y="1125"/>
                  </a:moveTo>
                  <a:cubicBezTo>
                    <a:pt x="3136" y="1144"/>
                    <a:pt x="3134" y="1162"/>
                    <a:pt x="3134" y="1180"/>
                  </a:cubicBezTo>
                  <a:cubicBezTo>
                    <a:pt x="3121" y="1261"/>
                    <a:pt x="3124" y="1266"/>
                    <a:pt x="3120" y="1270"/>
                  </a:cubicBezTo>
                  <a:cubicBezTo>
                    <a:pt x="3117" y="1275"/>
                    <a:pt x="3119" y="1274"/>
                    <a:pt x="3118" y="1271"/>
                  </a:cubicBezTo>
                  <a:cubicBezTo>
                    <a:pt x="3121" y="1257"/>
                    <a:pt x="3119" y="1254"/>
                    <a:pt x="3118" y="1252"/>
                  </a:cubicBezTo>
                  <a:cubicBezTo>
                    <a:pt x="3118" y="1228"/>
                    <a:pt x="3121" y="1224"/>
                    <a:pt x="3121" y="1220"/>
                  </a:cubicBezTo>
                  <a:cubicBezTo>
                    <a:pt x="3122" y="1171"/>
                    <a:pt x="3120" y="1162"/>
                    <a:pt x="3122" y="1154"/>
                  </a:cubicBezTo>
                  <a:cubicBezTo>
                    <a:pt x="3120" y="1095"/>
                    <a:pt x="3117" y="1089"/>
                    <a:pt x="3118" y="1085"/>
                  </a:cubicBezTo>
                  <a:cubicBezTo>
                    <a:pt x="3110" y="1040"/>
                    <a:pt x="3113" y="1036"/>
                    <a:pt x="3112" y="1031"/>
                  </a:cubicBezTo>
                  <a:cubicBezTo>
                    <a:pt x="3101" y="953"/>
                    <a:pt x="3102" y="945"/>
                    <a:pt x="3098" y="935"/>
                  </a:cubicBezTo>
                  <a:cubicBezTo>
                    <a:pt x="3089" y="874"/>
                    <a:pt x="3092" y="870"/>
                    <a:pt x="3088" y="864"/>
                  </a:cubicBezTo>
                  <a:cubicBezTo>
                    <a:pt x="3074" y="793"/>
                    <a:pt x="3077" y="807"/>
                    <a:pt x="3084" y="806"/>
                  </a:cubicBezTo>
                  <a:cubicBezTo>
                    <a:pt x="3106" y="855"/>
                    <a:pt x="3107" y="860"/>
                    <a:pt x="3110" y="865"/>
                  </a:cubicBezTo>
                  <a:cubicBezTo>
                    <a:pt x="3119" y="919"/>
                    <a:pt x="3123" y="929"/>
                    <a:pt x="3125" y="939"/>
                  </a:cubicBezTo>
                  <a:cubicBezTo>
                    <a:pt x="3124" y="973"/>
                    <a:pt x="3130" y="984"/>
                    <a:pt x="3128" y="992"/>
                  </a:cubicBezTo>
                  <a:cubicBezTo>
                    <a:pt x="3131" y="1008"/>
                    <a:pt x="3129" y="1011"/>
                    <a:pt x="3129" y="1013"/>
                  </a:cubicBezTo>
                  <a:cubicBezTo>
                    <a:pt x="3134" y="1056"/>
                    <a:pt x="3135" y="1065"/>
                    <a:pt x="3133" y="1073"/>
                  </a:cubicBezTo>
                  <a:close/>
                  <a:moveTo>
                    <a:pt x="3146" y="1143"/>
                  </a:moveTo>
                  <a:cubicBezTo>
                    <a:pt x="3139" y="1144"/>
                    <a:pt x="3146" y="1139"/>
                    <a:pt x="3144" y="1135"/>
                  </a:cubicBezTo>
                  <a:cubicBezTo>
                    <a:pt x="3141" y="1129"/>
                    <a:pt x="3149" y="1134"/>
                    <a:pt x="3146" y="1143"/>
                  </a:cubicBezTo>
                  <a:close/>
                  <a:moveTo>
                    <a:pt x="3147" y="967"/>
                  </a:moveTo>
                  <a:cubicBezTo>
                    <a:pt x="3145" y="973"/>
                    <a:pt x="3147" y="979"/>
                    <a:pt x="3145" y="984"/>
                  </a:cubicBezTo>
                  <a:cubicBezTo>
                    <a:pt x="3149" y="991"/>
                    <a:pt x="3145" y="996"/>
                    <a:pt x="3144" y="1001"/>
                  </a:cubicBezTo>
                  <a:cubicBezTo>
                    <a:pt x="3149" y="1023"/>
                    <a:pt x="3149" y="1042"/>
                    <a:pt x="3149" y="1062"/>
                  </a:cubicBezTo>
                  <a:cubicBezTo>
                    <a:pt x="3146" y="1071"/>
                    <a:pt x="3150" y="1082"/>
                    <a:pt x="3146" y="1091"/>
                  </a:cubicBezTo>
                  <a:cubicBezTo>
                    <a:pt x="3152" y="1102"/>
                    <a:pt x="3144" y="1110"/>
                    <a:pt x="3147" y="1120"/>
                  </a:cubicBezTo>
                  <a:cubicBezTo>
                    <a:pt x="3141" y="1123"/>
                    <a:pt x="3146" y="1114"/>
                    <a:pt x="3144" y="1111"/>
                  </a:cubicBezTo>
                  <a:cubicBezTo>
                    <a:pt x="3144" y="1107"/>
                    <a:pt x="3144" y="1103"/>
                    <a:pt x="3145" y="1099"/>
                  </a:cubicBezTo>
                  <a:cubicBezTo>
                    <a:pt x="3144" y="1091"/>
                    <a:pt x="3143" y="1084"/>
                    <a:pt x="3146" y="1077"/>
                  </a:cubicBezTo>
                  <a:cubicBezTo>
                    <a:pt x="3144" y="1068"/>
                    <a:pt x="3143" y="1060"/>
                    <a:pt x="3143" y="1051"/>
                  </a:cubicBezTo>
                  <a:cubicBezTo>
                    <a:pt x="3145" y="1048"/>
                    <a:pt x="3142" y="1043"/>
                    <a:pt x="3141" y="1039"/>
                  </a:cubicBezTo>
                  <a:cubicBezTo>
                    <a:pt x="3146" y="1037"/>
                    <a:pt x="3140" y="1032"/>
                    <a:pt x="3144" y="1029"/>
                  </a:cubicBezTo>
                  <a:cubicBezTo>
                    <a:pt x="3140" y="1021"/>
                    <a:pt x="3138" y="1014"/>
                    <a:pt x="3139" y="1007"/>
                  </a:cubicBezTo>
                  <a:cubicBezTo>
                    <a:pt x="3139" y="1003"/>
                    <a:pt x="3139" y="1000"/>
                    <a:pt x="3139" y="996"/>
                  </a:cubicBezTo>
                  <a:cubicBezTo>
                    <a:pt x="3141" y="994"/>
                    <a:pt x="3134" y="988"/>
                    <a:pt x="3138" y="986"/>
                  </a:cubicBezTo>
                  <a:cubicBezTo>
                    <a:pt x="3136" y="972"/>
                    <a:pt x="3137" y="959"/>
                    <a:pt x="3134" y="945"/>
                  </a:cubicBezTo>
                  <a:cubicBezTo>
                    <a:pt x="3135" y="918"/>
                    <a:pt x="3119" y="886"/>
                    <a:pt x="3120" y="859"/>
                  </a:cubicBezTo>
                  <a:cubicBezTo>
                    <a:pt x="3127" y="860"/>
                    <a:pt x="3129" y="873"/>
                    <a:pt x="3131" y="878"/>
                  </a:cubicBezTo>
                  <a:cubicBezTo>
                    <a:pt x="3130" y="883"/>
                    <a:pt x="3136" y="891"/>
                    <a:pt x="3136" y="897"/>
                  </a:cubicBezTo>
                  <a:cubicBezTo>
                    <a:pt x="3134" y="902"/>
                    <a:pt x="3140" y="909"/>
                    <a:pt x="3138" y="915"/>
                  </a:cubicBezTo>
                  <a:cubicBezTo>
                    <a:pt x="3140" y="918"/>
                    <a:pt x="3140" y="921"/>
                    <a:pt x="3138" y="923"/>
                  </a:cubicBezTo>
                  <a:cubicBezTo>
                    <a:pt x="3142" y="924"/>
                    <a:pt x="3140" y="926"/>
                    <a:pt x="3141" y="929"/>
                  </a:cubicBezTo>
                  <a:cubicBezTo>
                    <a:pt x="3145" y="943"/>
                    <a:pt x="3143" y="954"/>
                    <a:pt x="3147" y="967"/>
                  </a:cubicBezTo>
                  <a:close/>
                  <a:moveTo>
                    <a:pt x="3300" y="1035"/>
                  </a:moveTo>
                  <a:cubicBezTo>
                    <a:pt x="3295" y="1028"/>
                    <a:pt x="3289" y="1022"/>
                    <a:pt x="3282" y="1018"/>
                  </a:cubicBezTo>
                  <a:cubicBezTo>
                    <a:pt x="3274" y="1001"/>
                    <a:pt x="3280" y="1009"/>
                    <a:pt x="3288" y="1009"/>
                  </a:cubicBezTo>
                  <a:cubicBezTo>
                    <a:pt x="3320" y="1033"/>
                    <a:pt x="3323" y="1035"/>
                    <a:pt x="3327" y="1034"/>
                  </a:cubicBezTo>
                  <a:cubicBezTo>
                    <a:pt x="3370" y="1056"/>
                    <a:pt x="3372" y="1065"/>
                    <a:pt x="3376" y="1063"/>
                  </a:cubicBezTo>
                  <a:cubicBezTo>
                    <a:pt x="3411" y="1085"/>
                    <a:pt x="3419" y="1084"/>
                    <a:pt x="3425" y="1090"/>
                  </a:cubicBezTo>
                  <a:cubicBezTo>
                    <a:pt x="3450" y="1102"/>
                    <a:pt x="3451" y="1113"/>
                    <a:pt x="3455" y="1111"/>
                  </a:cubicBezTo>
                  <a:cubicBezTo>
                    <a:pt x="3509" y="1144"/>
                    <a:pt x="3517" y="1145"/>
                    <a:pt x="3523" y="1152"/>
                  </a:cubicBezTo>
                  <a:cubicBezTo>
                    <a:pt x="3573" y="1200"/>
                    <a:pt x="3569" y="1200"/>
                    <a:pt x="3566" y="1195"/>
                  </a:cubicBezTo>
                  <a:cubicBezTo>
                    <a:pt x="3552" y="1189"/>
                    <a:pt x="3548" y="1189"/>
                    <a:pt x="3545" y="1185"/>
                  </a:cubicBezTo>
                  <a:cubicBezTo>
                    <a:pt x="3524" y="1178"/>
                    <a:pt x="3521" y="1172"/>
                    <a:pt x="3516" y="1174"/>
                  </a:cubicBezTo>
                  <a:cubicBezTo>
                    <a:pt x="3469" y="1147"/>
                    <a:pt x="3462" y="1147"/>
                    <a:pt x="3456" y="1140"/>
                  </a:cubicBezTo>
                  <a:cubicBezTo>
                    <a:pt x="3430" y="1127"/>
                    <a:pt x="3424" y="1119"/>
                    <a:pt x="3417" y="1119"/>
                  </a:cubicBezTo>
                  <a:cubicBezTo>
                    <a:pt x="3373" y="1091"/>
                    <a:pt x="3369" y="1091"/>
                    <a:pt x="3366" y="1088"/>
                  </a:cubicBezTo>
                  <a:cubicBezTo>
                    <a:pt x="3343" y="1075"/>
                    <a:pt x="3342" y="1066"/>
                    <a:pt x="3338" y="1068"/>
                  </a:cubicBezTo>
                  <a:close/>
                  <a:moveTo>
                    <a:pt x="3392" y="1172"/>
                  </a:moveTo>
                  <a:cubicBezTo>
                    <a:pt x="3385" y="1167"/>
                    <a:pt x="3378" y="1163"/>
                    <a:pt x="3372" y="1156"/>
                  </a:cubicBezTo>
                  <a:cubicBezTo>
                    <a:pt x="3399" y="1168"/>
                    <a:pt x="3400" y="1175"/>
                    <a:pt x="3404" y="1173"/>
                  </a:cubicBezTo>
                  <a:cubicBezTo>
                    <a:pt x="3454" y="1209"/>
                    <a:pt x="3460" y="1205"/>
                    <a:pt x="3464" y="1212"/>
                  </a:cubicBezTo>
                  <a:cubicBezTo>
                    <a:pt x="3514" y="1237"/>
                    <a:pt x="3515" y="1240"/>
                    <a:pt x="3516" y="1240"/>
                  </a:cubicBezTo>
                  <a:cubicBezTo>
                    <a:pt x="3547" y="1261"/>
                    <a:pt x="3553" y="1261"/>
                    <a:pt x="3558" y="1266"/>
                  </a:cubicBezTo>
                  <a:cubicBezTo>
                    <a:pt x="3637" y="1326"/>
                    <a:pt x="3641" y="1334"/>
                    <a:pt x="3647" y="1335"/>
                  </a:cubicBezTo>
                  <a:cubicBezTo>
                    <a:pt x="3634" y="1330"/>
                    <a:pt x="3626" y="1332"/>
                    <a:pt x="3621" y="1328"/>
                  </a:cubicBezTo>
                  <a:cubicBezTo>
                    <a:pt x="3579" y="1307"/>
                    <a:pt x="3575" y="1297"/>
                    <a:pt x="3568" y="1298"/>
                  </a:cubicBezTo>
                  <a:cubicBezTo>
                    <a:pt x="3521" y="1272"/>
                    <a:pt x="3509" y="1264"/>
                    <a:pt x="3498" y="1256"/>
                  </a:cubicBezTo>
                  <a:cubicBezTo>
                    <a:pt x="3474" y="1243"/>
                    <a:pt x="3469" y="1237"/>
                    <a:pt x="3463" y="1235"/>
                  </a:cubicBezTo>
                  <a:cubicBezTo>
                    <a:pt x="3427" y="1207"/>
                    <a:pt x="3421" y="1204"/>
                    <a:pt x="3416" y="1199"/>
                  </a:cubicBezTo>
                  <a:cubicBezTo>
                    <a:pt x="3398" y="1177"/>
                    <a:pt x="3390" y="1177"/>
                    <a:pt x="3392" y="1172"/>
                  </a:cubicBezTo>
                  <a:close/>
                  <a:moveTo>
                    <a:pt x="3445" y="1360"/>
                  </a:moveTo>
                  <a:cubicBezTo>
                    <a:pt x="3442" y="1357"/>
                    <a:pt x="3445" y="1354"/>
                    <a:pt x="3442" y="1351"/>
                  </a:cubicBezTo>
                  <a:cubicBezTo>
                    <a:pt x="3444" y="1343"/>
                    <a:pt x="3447" y="1359"/>
                    <a:pt x="3446" y="1362"/>
                  </a:cubicBezTo>
                  <a:cubicBezTo>
                    <a:pt x="3447" y="1367"/>
                    <a:pt x="3442" y="1362"/>
                    <a:pt x="3445" y="1360"/>
                  </a:cubicBezTo>
                  <a:close/>
                  <a:moveTo>
                    <a:pt x="3455" y="1340"/>
                  </a:moveTo>
                  <a:cubicBezTo>
                    <a:pt x="3447" y="1340"/>
                    <a:pt x="3456" y="1330"/>
                    <a:pt x="3449" y="1325"/>
                  </a:cubicBezTo>
                  <a:cubicBezTo>
                    <a:pt x="3457" y="1325"/>
                    <a:pt x="3457" y="1337"/>
                    <a:pt x="3455" y="1340"/>
                  </a:cubicBezTo>
                  <a:close/>
                  <a:moveTo>
                    <a:pt x="3500" y="1553"/>
                  </a:moveTo>
                  <a:cubicBezTo>
                    <a:pt x="3499" y="1556"/>
                    <a:pt x="3499" y="1560"/>
                    <a:pt x="3499" y="1564"/>
                  </a:cubicBezTo>
                  <a:cubicBezTo>
                    <a:pt x="3491" y="1619"/>
                    <a:pt x="3494" y="1624"/>
                    <a:pt x="3490" y="1627"/>
                  </a:cubicBezTo>
                  <a:cubicBezTo>
                    <a:pt x="3483" y="1671"/>
                    <a:pt x="3478" y="1679"/>
                    <a:pt x="3476" y="1687"/>
                  </a:cubicBezTo>
                  <a:cubicBezTo>
                    <a:pt x="3467" y="1740"/>
                    <a:pt x="3458" y="1742"/>
                    <a:pt x="3461" y="1747"/>
                  </a:cubicBezTo>
                  <a:cubicBezTo>
                    <a:pt x="3453" y="1766"/>
                    <a:pt x="3455" y="1770"/>
                    <a:pt x="3453" y="1771"/>
                  </a:cubicBezTo>
                  <a:cubicBezTo>
                    <a:pt x="3426" y="1843"/>
                    <a:pt x="3420" y="1858"/>
                    <a:pt x="3413" y="1873"/>
                  </a:cubicBezTo>
                  <a:cubicBezTo>
                    <a:pt x="3404" y="1901"/>
                    <a:pt x="3407" y="1906"/>
                    <a:pt x="3403" y="1909"/>
                  </a:cubicBezTo>
                  <a:cubicBezTo>
                    <a:pt x="3400" y="1933"/>
                    <a:pt x="3398" y="1933"/>
                    <a:pt x="3396" y="1929"/>
                  </a:cubicBezTo>
                  <a:cubicBezTo>
                    <a:pt x="3399" y="1898"/>
                    <a:pt x="3401" y="1890"/>
                    <a:pt x="3402" y="1882"/>
                  </a:cubicBezTo>
                  <a:cubicBezTo>
                    <a:pt x="3404" y="1867"/>
                    <a:pt x="3401" y="1862"/>
                    <a:pt x="3404" y="1859"/>
                  </a:cubicBezTo>
                  <a:cubicBezTo>
                    <a:pt x="3410" y="1820"/>
                    <a:pt x="3415" y="1817"/>
                    <a:pt x="3414" y="1813"/>
                  </a:cubicBezTo>
                  <a:cubicBezTo>
                    <a:pt x="3428" y="1760"/>
                    <a:pt x="3435" y="1755"/>
                    <a:pt x="3430" y="1746"/>
                  </a:cubicBezTo>
                  <a:cubicBezTo>
                    <a:pt x="3449" y="1702"/>
                    <a:pt x="3445" y="1698"/>
                    <a:pt x="3447" y="1695"/>
                  </a:cubicBezTo>
                  <a:cubicBezTo>
                    <a:pt x="3457" y="1660"/>
                    <a:pt x="3460" y="1653"/>
                    <a:pt x="3463" y="1645"/>
                  </a:cubicBezTo>
                  <a:cubicBezTo>
                    <a:pt x="3471" y="1615"/>
                    <a:pt x="3473" y="1607"/>
                    <a:pt x="3475" y="1600"/>
                  </a:cubicBezTo>
                  <a:cubicBezTo>
                    <a:pt x="3486" y="1539"/>
                    <a:pt x="3485" y="1529"/>
                    <a:pt x="3490" y="1520"/>
                  </a:cubicBezTo>
                  <a:cubicBezTo>
                    <a:pt x="3496" y="1430"/>
                    <a:pt x="3496" y="1441"/>
                    <a:pt x="3495" y="1443"/>
                  </a:cubicBezTo>
                  <a:cubicBezTo>
                    <a:pt x="3501" y="1487"/>
                    <a:pt x="3502" y="1497"/>
                    <a:pt x="3499" y="1507"/>
                  </a:cubicBezTo>
                  <a:close/>
                  <a:moveTo>
                    <a:pt x="3614" y="1747"/>
                  </a:moveTo>
                  <a:cubicBezTo>
                    <a:pt x="3615" y="1752"/>
                    <a:pt x="3611" y="1747"/>
                    <a:pt x="3610" y="1744"/>
                  </a:cubicBezTo>
                  <a:cubicBezTo>
                    <a:pt x="3609" y="1740"/>
                    <a:pt x="3613" y="1744"/>
                    <a:pt x="3614" y="1747"/>
                  </a:cubicBezTo>
                  <a:close/>
                  <a:moveTo>
                    <a:pt x="3553" y="1558"/>
                  </a:moveTo>
                  <a:cubicBezTo>
                    <a:pt x="3543" y="1561"/>
                    <a:pt x="3548" y="1551"/>
                    <a:pt x="3542" y="1545"/>
                  </a:cubicBezTo>
                  <a:cubicBezTo>
                    <a:pt x="3547" y="1543"/>
                    <a:pt x="3549" y="1555"/>
                    <a:pt x="3553" y="1558"/>
                  </a:cubicBezTo>
                  <a:close/>
                  <a:moveTo>
                    <a:pt x="3540" y="1637"/>
                  </a:moveTo>
                  <a:cubicBezTo>
                    <a:pt x="3542" y="1631"/>
                    <a:pt x="3540" y="1625"/>
                    <a:pt x="3541" y="1619"/>
                  </a:cubicBezTo>
                  <a:cubicBezTo>
                    <a:pt x="3549" y="1619"/>
                    <a:pt x="3541" y="1630"/>
                    <a:pt x="3544" y="1634"/>
                  </a:cubicBezTo>
                  <a:cubicBezTo>
                    <a:pt x="3542" y="1640"/>
                    <a:pt x="3542" y="1645"/>
                    <a:pt x="3543" y="1651"/>
                  </a:cubicBezTo>
                  <a:cubicBezTo>
                    <a:pt x="3535" y="1651"/>
                    <a:pt x="3543" y="1641"/>
                    <a:pt x="3540" y="1637"/>
                  </a:cubicBezTo>
                  <a:close/>
                  <a:moveTo>
                    <a:pt x="3531" y="1530"/>
                  </a:moveTo>
                  <a:cubicBezTo>
                    <a:pt x="3523" y="1527"/>
                    <a:pt x="3522" y="1512"/>
                    <a:pt x="3520" y="1506"/>
                  </a:cubicBezTo>
                  <a:cubicBezTo>
                    <a:pt x="3527" y="1508"/>
                    <a:pt x="3523" y="1522"/>
                    <a:pt x="3531" y="1530"/>
                  </a:cubicBezTo>
                  <a:close/>
                  <a:moveTo>
                    <a:pt x="3515" y="1492"/>
                  </a:moveTo>
                  <a:cubicBezTo>
                    <a:pt x="3503" y="1494"/>
                    <a:pt x="3514" y="1480"/>
                    <a:pt x="3506" y="1473"/>
                  </a:cubicBezTo>
                  <a:cubicBezTo>
                    <a:pt x="3517" y="1475"/>
                    <a:pt x="3507" y="1485"/>
                    <a:pt x="3515" y="1492"/>
                  </a:cubicBezTo>
                  <a:close/>
                  <a:moveTo>
                    <a:pt x="3814" y="0"/>
                  </a:moveTo>
                  <a:cubicBezTo>
                    <a:pt x="3805" y="0"/>
                    <a:pt x="3805" y="0"/>
                    <a:pt x="3805" y="0"/>
                  </a:cubicBezTo>
                  <a:cubicBezTo>
                    <a:pt x="3810" y="6"/>
                    <a:pt x="3814" y="12"/>
                    <a:pt x="3821" y="18"/>
                  </a:cubicBezTo>
                  <a:cubicBezTo>
                    <a:pt x="3827" y="24"/>
                    <a:pt x="3834" y="30"/>
                    <a:pt x="3840" y="36"/>
                  </a:cubicBezTo>
                  <a:cubicBezTo>
                    <a:pt x="3840" y="26"/>
                    <a:pt x="3840" y="26"/>
                    <a:pt x="3840" y="26"/>
                  </a:cubicBezTo>
                  <a:cubicBezTo>
                    <a:pt x="3831" y="18"/>
                    <a:pt x="3823" y="9"/>
                    <a:pt x="3814" y="1"/>
                  </a:cubicBezTo>
                  <a:cubicBezTo>
                    <a:pt x="3814" y="1"/>
                    <a:pt x="3814" y="1"/>
                    <a:pt x="3814" y="0"/>
                  </a:cubicBezTo>
                  <a:close/>
                  <a:moveTo>
                    <a:pt x="3831" y="0"/>
                  </a:moveTo>
                  <a:cubicBezTo>
                    <a:pt x="3834" y="2"/>
                    <a:pt x="3835" y="3"/>
                    <a:pt x="3837" y="7"/>
                  </a:cubicBezTo>
                  <a:cubicBezTo>
                    <a:pt x="3838" y="7"/>
                    <a:pt x="3839" y="7"/>
                    <a:pt x="3840" y="8"/>
                  </a:cubicBezTo>
                  <a:cubicBezTo>
                    <a:pt x="3840" y="0"/>
                    <a:pt x="3840" y="0"/>
                    <a:pt x="3840" y="0"/>
                  </a:cubicBezTo>
                  <a:lnTo>
                    <a:pt x="3831" y="0"/>
                  </a:lnTo>
                  <a:close/>
                  <a:moveTo>
                    <a:pt x="740" y="250"/>
                  </a:moveTo>
                  <a:cubicBezTo>
                    <a:pt x="740" y="254"/>
                    <a:pt x="736" y="252"/>
                    <a:pt x="734" y="250"/>
                  </a:cubicBezTo>
                  <a:cubicBezTo>
                    <a:pt x="700" y="243"/>
                    <a:pt x="693" y="242"/>
                    <a:pt x="688" y="238"/>
                  </a:cubicBezTo>
                  <a:cubicBezTo>
                    <a:pt x="649" y="218"/>
                    <a:pt x="646" y="213"/>
                    <a:pt x="639" y="211"/>
                  </a:cubicBezTo>
                  <a:cubicBezTo>
                    <a:pt x="605" y="186"/>
                    <a:pt x="597" y="185"/>
                    <a:pt x="594" y="179"/>
                  </a:cubicBezTo>
                  <a:cubicBezTo>
                    <a:pt x="566" y="166"/>
                    <a:pt x="569" y="159"/>
                    <a:pt x="564" y="159"/>
                  </a:cubicBezTo>
                  <a:cubicBezTo>
                    <a:pt x="529" y="136"/>
                    <a:pt x="526" y="135"/>
                    <a:pt x="525" y="132"/>
                  </a:cubicBezTo>
                  <a:cubicBezTo>
                    <a:pt x="512" y="117"/>
                    <a:pt x="505" y="119"/>
                    <a:pt x="506" y="114"/>
                  </a:cubicBezTo>
                  <a:cubicBezTo>
                    <a:pt x="484" y="93"/>
                    <a:pt x="478" y="94"/>
                    <a:pt x="478" y="90"/>
                  </a:cubicBezTo>
                  <a:cubicBezTo>
                    <a:pt x="454" y="72"/>
                    <a:pt x="447" y="64"/>
                    <a:pt x="437" y="58"/>
                  </a:cubicBezTo>
                  <a:cubicBezTo>
                    <a:pt x="424" y="42"/>
                    <a:pt x="416" y="42"/>
                    <a:pt x="414" y="36"/>
                  </a:cubicBezTo>
                  <a:cubicBezTo>
                    <a:pt x="402" y="18"/>
                    <a:pt x="391" y="21"/>
                    <a:pt x="390" y="14"/>
                  </a:cubicBezTo>
                  <a:cubicBezTo>
                    <a:pt x="372" y="9"/>
                    <a:pt x="380" y="20"/>
                    <a:pt x="392" y="27"/>
                  </a:cubicBezTo>
                  <a:cubicBezTo>
                    <a:pt x="405" y="43"/>
                    <a:pt x="409" y="42"/>
                    <a:pt x="409" y="45"/>
                  </a:cubicBezTo>
                  <a:cubicBezTo>
                    <a:pt x="474" y="97"/>
                    <a:pt x="479" y="102"/>
                    <a:pt x="484" y="109"/>
                  </a:cubicBezTo>
                  <a:cubicBezTo>
                    <a:pt x="530" y="145"/>
                    <a:pt x="540" y="147"/>
                    <a:pt x="544" y="154"/>
                  </a:cubicBezTo>
                  <a:cubicBezTo>
                    <a:pt x="580" y="177"/>
                    <a:pt x="581" y="181"/>
                    <a:pt x="587" y="182"/>
                  </a:cubicBezTo>
                  <a:cubicBezTo>
                    <a:pt x="639" y="211"/>
                    <a:pt x="642" y="220"/>
                    <a:pt x="652" y="222"/>
                  </a:cubicBezTo>
                  <a:cubicBezTo>
                    <a:pt x="676" y="237"/>
                    <a:pt x="673" y="238"/>
                    <a:pt x="671" y="238"/>
                  </a:cubicBezTo>
                  <a:cubicBezTo>
                    <a:pt x="651" y="229"/>
                    <a:pt x="645" y="226"/>
                    <a:pt x="641" y="222"/>
                  </a:cubicBezTo>
                  <a:cubicBezTo>
                    <a:pt x="594" y="197"/>
                    <a:pt x="590" y="195"/>
                    <a:pt x="589" y="192"/>
                  </a:cubicBezTo>
                  <a:cubicBezTo>
                    <a:pt x="550" y="170"/>
                    <a:pt x="548" y="164"/>
                    <a:pt x="539" y="163"/>
                  </a:cubicBezTo>
                  <a:cubicBezTo>
                    <a:pt x="484" y="114"/>
                    <a:pt x="474" y="110"/>
                    <a:pt x="469" y="100"/>
                  </a:cubicBezTo>
                  <a:cubicBezTo>
                    <a:pt x="454" y="90"/>
                    <a:pt x="453" y="87"/>
                    <a:pt x="452" y="85"/>
                  </a:cubicBezTo>
                  <a:cubicBezTo>
                    <a:pt x="417" y="55"/>
                    <a:pt x="413" y="52"/>
                    <a:pt x="409" y="49"/>
                  </a:cubicBezTo>
                  <a:cubicBezTo>
                    <a:pt x="372" y="13"/>
                    <a:pt x="367" y="11"/>
                    <a:pt x="364" y="7"/>
                  </a:cubicBezTo>
                  <a:cubicBezTo>
                    <a:pt x="344" y="1"/>
                    <a:pt x="344" y="1"/>
                    <a:pt x="345" y="2"/>
                  </a:cubicBezTo>
                  <a:cubicBezTo>
                    <a:pt x="378" y="27"/>
                    <a:pt x="378" y="34"/>
                    <a:pt x="383" y="35"/>
                  </a:cubicBezTo>
                  <a:cubicBezTo>
                    <a:pt x="407" y="60"/>
                    <a:pt x="411" y="64"/>
                    <a:pt x="415" y="67"/>
                  </a:cubicBezTo>
                  <a:cubicBezTo>
                    <a:pt x="446" y="91"/>
                    <a:pt x="451" y="100"/>
                    <a:pt x="460" y="105"/>
                  </a:cubicBezTo>
                  <a:cubicBezTo>
                    <a:pt x="490" y="130"/>
                    <a:pt x="498" y="136"/>
                    <a:pt x="505" y="143"/>
                  </a:cubicBezTo>
                  <a:cubicBezTo>
                    <a:pt x="570" y="188"/>
                    <a:pt x="575" y="191"/>
                    <a:pt x="578" y="194"/>
                  </a:cubicBezTo>
                  <a:cubicBezTo>
                    <a:pt x="601" y="206"/>
                    <a:pt x="601" y="209"/>
                    <a:pt x="604" y="210"/>
                  </a:cubicBezTo>
                  <a:cubicBezTo>
                    <a:pt x="635" y="227"/>
                    <a:pt x="639" y="230"/>
                    <a:pt x="645" y="231"/>
                  </a:cubicBezTo>
                  <a:cubicBezTo>
                    <a:pt x="681" y="244"/>
                    <a:pt x="685" y="247"/>
                    <a:pt x="690" y="249"/>
                  </a:cubicBezTo>
                  <a:cubicBezTo>
                    <a:pt x="728" y="254"/>
                    <a:pt x="731" y="254"/>
                    <a:pt x="734" y="255"/>
                  </a:cubicBezTo>
                  <a:close/>
                  <a:moveTo>
                    <a:pt x="989" y="371"/>
                  </a:moveTo>
                  <a:cubicBezTo>
                    <a:pt x="998" y="376"/>
                    <a:pt x="1006" y="381"/>
                    <a:pt x="1017" y="385"/>
                  </a:cubicBezTo>
                  <a:cubicBezTo>
                    <a:pt x="1041" y="394"/>
                    <a:pt x="1046" y="395"/>
                    <a:pt x="1047" y="392"/>
                  </a:cubicBezTo>
                  <a:cubicBezTo>
                    <a:pt x="1003" y="373"/>
                    <a:pt x="998" y="371"/>
                    <a:pt x="995" y="367"/>
                  </a:cubicBezTo>
                  <a:cubicBezTo>
                    <a:pt x="960" y="342"/>
                    <a:pt x="958" y="341"/>
                    <a:pt x="956" y="340"/>
                  </a:cubicBezTo>
                  <a:cubicBezTo>
                    <a:pt x="939" y="327"/>
                    <a:pt x="937" y="326"/>
                    <a:pt x="935" y="324"/>
                  </a:cubicBezTo>
                  <a:cubicBezTo>
                    <a:pt x="917" y="306"/>
                    <a:pt x="913" y="302"/>
                    <a:pt x="909" y="300"/>
                  </a:cubicBezTo>
                  <a:cubicBezTo>
                    <a:pt x="861" y="237"/>
                    <a:pt x="859" y="233"/>
                    <a:pt x="856" y="231"/>
                  </a:cubicBezTo>
                  <a:cubicBezTo>
                    <a:pt x="848" y="219"/>
                    <a:pt x="845" y="213"/>
                    <a:pt x="839" y="209"/>
                  </a:cubicBezTo>
                  <a:cubicBezTo>
                    <a:pt x="825" y="175"/>
                    <a:pt x="815" y="179"/>
                    <a:pt x="816" y="173"/>
                  </a:cubicBezTo>
                  <a:cubicBezTo>
                    <a:pt x="788" y="136"/>
                    <a:pt x="784" y="135"/>
                    <a:pt x="784" y="129"/>
                  </a:cubicBezTo>
                  <a:cubicBezTo>
                    <a:pt x="774" y="119"/>
                    <a:pt x="771" y="116"/>
                    <a:pt x="770" y="111"/>
                  </a:cubicBezTo>
                  <a:cubicBezTo>
                    <a:pt x="742" y="73"/>
                    <a:pt x="738" y="66"/>
                    <a:pt x="734" y="58"/>
                  </a:cubicBezTo>
                  <a:cubicBezTo>
                    <a:pt x="714" y="35"/>
                    <a:pt x="711" y="32"/>
                    <a:pt x="706" y="31"/>
                  </a:cubicBezTo>
                  <a:cubicBezTo>
                    <a:pt x="680" y="2"/>
                    <a:pt x="679" y="1"/>
                    <a:pt x="679" y="0"/>
                  </a:cubicBezTo>
                  <a:cubicBezTo>
                    <a:pt x="686" y="20"/>
                    <a:pt x="692" y="26"/>
                    <a:pt x="697" y="33"/>
                  </a:cubicBezTo>
                  <a:cubicBezTo>
                    <a:pt x="751" y="95"/>
                    <a:pt x="751" y="101"/>
                    <a:pt x="754" y="104"/>
                  </a:cubicBezTo>
                  <a:cubicBezTo>
                    <a:pt x="768" y="131"/>
                    <a:pt x="775" y="130"/>
                    <a:pt x="776" y="135"/>
                  </a:cubicBezTo>
                  <a:cubicBezTo>
                    <a:pt x="788" y="151"/>
                    <a:pt x="791" y="151"/>
                    <a:pt x="793" y="151"/>
                  </a:cubicBezTo>
                  <a:cubicBezTo>
                    <a:pt x="829" y="208"/>
                    <a:pt x="829" y="214"/>
                    <a:pt x="835" y="213"/>
                  </a:cubicBezTo>
                  <a:cubicBezTo>
                    <a:pt x="854" y="247"/>
                    <a:pt x="861" y="249"/>
                    <a:pt x="862" y="257"/>
                  </a:cubicBezTo>
                  <a:cubicBezTo>
                    <a:pt x="880" y="280"/>
                    <a:pt x="884" y="285"/>
                    <a:pt x="890" y="288"/>
                  </a:cubicBezTo>
                  <a:cubicBezTo>
                    <a:pt x="874" y="275"/>
                    <a:pt x="868" y="272"/>
                    <a:pt x="867" y="266"/>
                  </a:cubicBezTo>
                  <a:cubicBezTo>
                    <a:pt x="820" y="208"/>
                    <a:pt x="817" y="207"/>
                    <a:pt x="816" y="204"/>
                  </a:cubicBezTo>
                  <a:cubicBezTo>
                    <a:pt x="792" y="174"/>
                    <a:pt x="789" y="161"/>
                    <a:pt x="780" y="153"/>
                  </a:cubicBezTo>
                  <a:cubicBezTo>
                    <a:pt x="748" y="107"/>
                    <a:pt x="745" y="107"/>
                    <a:pt x="744" y="106"/>
                  </a:cubicBezTo>
                  <a:cubicBezTo>
                    <a:pt x="733" y="84"/>
                    <a:pt x="723" y="78"/>
                    <a:pt x="718" y="67"/>
                  </a:cubicBezTo>
                  <a:cubicBezTo>
                    <a:pt x="703" y="47"/>
                    <a:pt x="697" y="46"/>
                    <a:pt x="695" y="40"/>
                  </a:cubicBezTo>
                  <a:cubicBezTo>
                    <a:pt x="673" y="18"/>
                    <a:pt x="673" y="15"/>
                    <a:pt x="669" y="15"/>
                  </a:cubicBezTo>
                  <a:cubicBezTo>
                    <a:pt x="644" y="0"/>
                    <a:pt x="644" y="0"/>
                    <a:pt x="644" y="0"/>
                  </a:cubicBezTo>
                  <a:cubicBezTo>
                    <a:pt x="675" y="28"/>
                    <a:pt x="679" y="37"/>
                    <a:pt x="686" y="44"/>
                  </a:cubicBezTo>
                  <a:cubicBezTo>
                    <a:pt x="707" y="69"/>
                    <a:pt x="710" y="70"/>
                    <a:pt x="707" y="71"/>
                  </a:cubicBezTo>
                  <a:cubicBezTo>
                    <a:pt x="730" y="96"/>
                    <a:pt x="734" y="106"/>
                    <a:pt x="741" y="113"/>
                  </a:cubicBezTo>
                  <a:cubicBezTo>
                    <a:pt x="782" y="170"/>
                    <a:pt x="787" y="179"/>
                    <a:pt x="794" y="186"/>
                  </a:cubicBezTo>
                  <a:cubicBezTo>
                    <a:pt x="806" y="199"/>
                    <a:pt x="804" y="205"/>
                    <a:pt x="807" y="206"/>
                  </a:cubicBezTo>
                  <a:cubicBezTo>
                    <a:pt x="854" y="262"/>
                    <a:pt x="852" y="269"/>
                    <a:pt x="860" y="268"/>
                  </a:cubicBezTo>
                  <a:cubicBezTo>
                    <a:pt x="896" y="311"/>
                    <a:pt x="905" y="316"/>
                    <a:pt x="913" y="322"/>
                  </a:cubicBezTo>
                  <a:cubicBezTo>
                    <a:pt x="967" y="358"/>
                    <a:pt x="972" y="359"/>
                    <a:pt x="976" y="362"/>
                  </a:cubicBezTo>
                  <a:close/>
                  <a:moveTo>
                    <a:pt x="1027" y="2129"/>
                  </a:moveTo>
                  <a:cubicBezTo>
                    <a:pt x="1022" y="2125"/>
                    <a:pt x="1022" y="2116"/>
                    <a:pt x="1017" y="2112"/>
                  </a:cubicBezTo>
                  <a:cubicBezTo>
                    <a:pt x="1016" y="2108"/>
                    <a:pt x="1019" y="2101"/>
                    <a:pt x="1012" y="2103"/>
                  </a:cubicBezTo>
                  <a:cubicBezTo>
                    <a:pt x="1012" y="2098"/>
                    <a:pt x="1011" y="2094"/>
                    <a:pt x="1008" y="2092"/>
                  </a:cubicBezTo>
                  <a:cubicBezTo>
                    <a:pt x="1006" y="2085"/>
                    <a:pt x="1004" y="2077"/>
                    <a:pt x="1001" y="2070"/>
                  </a:cubicBezTo>
                  <a:cubicBezTo>
                    <a:pt x="997" y="2070"/>
                    <a:pt x="1000" y="2063"/>
                    <a:pt x="997" y="2062"/>
                  </a:cubicBezTo>
                  <a:cubicBezTo>
                    <a:pt x="993" y="2060"/>
                    <a:pt x="997" y="2051"/>
                    <a:pt x="993" y="2051"/>
                  </a:cubicBezTo>
                  <a:cubicBezTo>
                    <a:pt x="993" y="2041"/>
                    <a:pt x="988" y="2036"/>
                    <a:pt x="986" y="2029"/>
                  </a:cubicBezTo>
                  <a:cubicBezTo>
                    <a:pt x="988" y="2022"/>
                    <a:pt x="982" y="2023"/>
                    <a:pt x="984" y="2016"/>
                  </a:cubicBezTo>
                  <a:cubicBezTo>
                    <a:pt x="984" y="2010"/>
                    <a:pt x="983" y="2005"/>
                    <a:pt x="979" y="2003"/>
                  </a:cubicBezTo>
                  <a:cubicBezTo>
                    <a:pt x="978" y="2019"/>
                    <a:pt x="984" y="2027"/>
                    <a:pt x="986" y="2040"/>
                  </a:cubicBezTo>
                  <a:cubicBezTo>
                    <a:pt x="987" y="2046"/>
                    <a:pt x="989" y="2051"/>
                    <a:pt x="990" y="2057"/>
                  </a:cubicBezTo>
                  <a:cubicBezTo>
                    <a:pt x="990" y="2061"/>
                    <a:pt x="993" y="2062"/>
                    <a:pt x="993" y="2066"/>
                  </a:cubicBezTo>
                  <a:cubicBezTo>
                    <a:pt x="996" y="2066"/>
                    <a:pt x="994" y="2072"/>
                    <a:pt x="997" y="2073"/>
                  </a:cubicBezTo>
                  <a:cubicBezTo>
                    <a:pt x="998" y="2086"/>
                    <a:pt x="1006" y="2093"/>
                    <a:pt x="1008" y="2105"/>
                  </a:cubicBezTo>
                  <a:cubicBezTo>
                    <a:pt x="1011" y="2105"/>
                    <a:pt x="1009" y="2111"/>
                    <a:pt x="1012" y="2112"/>
                  </a:cubicBezTo>
                  <a:cubicBezTo>
                    <a:pt x="1012" y="2116"/>
                    <a:pt x="1015" y="2117"/>
                    <a:pt x="1014" y="2121"/>
                  </a:cubicBezTo>
                  <a:cubicBezTo>
                    <a:pt x="1016" y="2125"/>
                    <a:pt x="1020" y="2133"/>
                    <a:pt x="1017" y="2136"/>
                  </a:cubicBezTo>
                  <a:cubicBezTo>
                    <a:pt x="1020" y="2136"/>
                    <a:pt x="1018" y="2142"/>
                    <a:pt x="1021" y="2142"/>
                  </a:cubicBezTo>
                  <a:cubicBezTo>
                    <a:pt x="1020" y="2146"/>
                    <a:pt x="1023" y="2147"/>
                    <a:pt x="1023" y="2151"/>
                  </a:cubicBezTo>
                  <a:cubicBezTo>
                    <a:pt x="1023" y="2155"/>
                    <a:pt x="1024" y="2158"/>
                    <a:pt x="1025" y="2160"/>
                  </a:cubicBezTo>
                  <a:cubicBezTo>
                    <a:pt x="1032" y="2160"/>
                    <a:pt x="1032" y="2160"/>
                    <a:pt x="1032" y="2160"/>
                  </a:cubicBezTo>
                  <a:cubicBezTo>
                    <a:pt x="1032" y="2159"/>
                    <a:pt x="1032" y="2159"/>
                    <a:pt x="1032" y="2158"/>
                  </a:cubicBezTo>
                  <a:cubicBezTo>
                    <a:pt x="1033" y="2158"/>
                    <a:pt x="1035" y="2159"/>
                    <a:pt x="1036" y="2160"/>
                  </a:cubicBezTo>
                  <a:cubicBezTo>
                    <a:pt x="1045" y="2160"/>
                    <a:pt x="1045" y="2160"/>
                    <a:pt x="1045" y="2160"/>
                  </a:cubicBezTo>
                  <a:cubicBezTo>
                    <a:pt x="1043" y="2156"/>
                    <a:pt x="1040" y="2152"/>
                    <a:pt x="1036" y="2149"/>
                  </a:cubicBezTo>
                  <a:cubicBezTo>
                    <a:pt x="1037" y="2138"/>
                    <a:pt x="1027" y="2139"/>
                    <a:pt x="1027" y="2129"/>
                  </a:cubicBezTo>
                  <a:close/>
                  <a:moveTo>
                    <a:pt x="1027" y="2147"/>
                  </a:moveTo>
                  <a:cubicBezTo>
                    <a:pt x="1029" y="2148"/>
                    <a:pt x="1031" y="2151"/>
                    <a:pt x="1032" y="2153"/>
                  </a:cubicBezTo>
                  <a:cubicBezTo>
                    <a:pt x="1031" y="2159"/>
                    <a:pt x="1027" y="2150"/>
                    <a:pt x="1027" y="2147"/>
                  </a:cubicBezTo>
                  <a:close/>
                  <a:moveTo>
                    <a:pt x="887" y="319"/>
                  </a:moveTo>
                  <a:cubicBezTo>
                    <a:pt x="888" y="314"/>
                    <a:pt x="881" y="316"/>
                    <a:pt x="881" y="312"/>
                  </a:cubicBezTo>
                  <a:cubicBezTo>
                    <a:pt x="860" y="299"/>
                    <a:pt x="864" y="290"/>
                    <a:pt x="857" y="292"/>
                  </a:cubicBezTo>
                  <a:cubicBezTo>
                    <a:pt x="829" y="256"/>
                    <a:pt x="827" y="249"/>
                    <a:pt x="821" y="246"/>
                  </a:cubicBezTo>
                  <a:cubicBezTo>
                    <a:pt x="769" y="177"/>
                    <a:pt x="766" y="171"/>
                    <a:pt x="762" y="166"/>
                  </a:cubicBezTo>
                  <a:cubicBezTo>
                    <a:pt x="731" y="135"/>
                    <a:pt x="734" y="128"/>
                    <a:pt x="730" y="128"/>
                  </a:cubicBezTo>
                  <a:cubicBezTo>
                    <a:pt x="708" y="102"/>
                    <a:pt x="706" y="100"/>
                    <a:pt x="704" y="97"/>
                  </a:cubicBezTo>
                  <a:cubicBezTo>
                    <a:pt x="687" y="81"/>
                    <a:pt x="689" y="75"/>
                    <a:pt x="683" y="77"/>
                  </a:cubicBezTo>
                  <a:cubicBezTo>
                    <a:pt x="649" y="44"/>
                    <a:pt x="648" y="36"/>
                    <a:pt x="643" y="32"/>
                  </a:cubicBezTo>
                  <a:cubicBezTo>
                    <a:pt x="595" y="0"/>
                    <a:pt x="595" y="0"/>
                    <a:pt x="595" y="0"/>
                  </a:cubicBezTo>
                  <a:cubicBezTo>
                    <a:pt x="618" y="17"/>
                    <a:pt x="617" y="23"/>
                    <a:pt x="621" y="23"/>
                  </a:cubicBezTo>
                  <a:cubicBezTo>
                    <a:pt x="659" y="58"/>
                    <a:pt x="665" y="68"/>
                    <a:pt x="672" y="77"/>
                  </a:cubicBezTo>
                  <a:cubicBezTo>
                    <a:pt x="702" y="103"/>
                    <a:pt x="701" y="111"/>
                    <a:pt x="708" y="112"/>
                  </a:cubicBezTo>
                  <a:cubicBezTo>
                    <a:pt x="732" y="144"/>
                    <a:pt x="736" y="147"/>
                    <a:pt x="738" y="152"/>
                  </a:cubicBezTo>
                  <a:cubicBezTo>
                    <a:pt x="794" y="223"/>
                    <a:pt x="810" y="239"/>
                    <a:pt x="821" y="259"/>
                  </a:cubicBezTo>
                  <a:cubicBezTo>
                    <a:pt x="812" y="259"/>
                    <a:pt x="813" y="253"/>
                    <a:pt x="808" y="252"/>
                  </a:cubicBezTo>
                  <a:cubicBezTo>
                    <a:pt x="796" y="241"/>
                    <a:pt x="793" y="238"/>
                    <a:pt x="791" y="234"/>
                  </a:cubicBezTo>
                  <a:cubicBezTo>
                    <a:pt x="743" y="186"/>
                    <a:pt x="739" y="183"/>
                    <a:pt x="738" y="178"/>
                  </a:cubicBezTo>
                  <a:cubicBezTo>
                    <a:pt x="714" y="153"/>
                    <a:pt x="710" y="150"/>
                    <a:pt x="708" y="145"/>
                  </a:cubicBezTo>
                  <a:cubicBezTo>
                    <a:pt x="670" y="114"/>
                    <a:pt x="668" y="109"/>
                    <a:pt x="665" y="105"/>
                  </a:cubicBezTo>
                  <a:cubicBezTo>
                    <a:pt x="633" y="73"/>
                    <a:pt x="631" y="71"/>
                    <a:pt x="631" y="67"/>
                  </a:cubicBezTo>
                  <a:cubicBezTo>
                    <a:pt x="615" y="51"/>
                    <a:pt x="610" y="52"/>
                    <a:pt x="610" y="51"/>
                  </a:cubicBezTo>
                  <a:cubicBezTo>
                    <a:pt x="597" y="42"/>
                    <a:pt x="601" y="32"/>
                    <a:pt x="592" y="33"/>
                  </a:cubicBezTo>
                  <a:cubicBezTo>
                    <a:pt x="567" y="8"/>
                    <a:pt x="562" y="4"/>
                    <a:pt x="557" y="0"/>
                  </a:cubicBezTo>
                  <a:cubicBezTo>
                    <a:pt x="552" y="10"/>
                    <a:pt x="563" y="13"/>
                    <a:pt x="569" y="22"/>
                  </a:cubicBezTo>
                  <a:cubicBezTo>
                    <a:pt x="629" y="79"/>
                    <a:pt x="629" y="83"/>
                    <a:pt x="633" y="82"/>
                  </a:cubicBezTo>
                  <a:cubicBezTo>
                    <a:pt x="676" y="124"/>
                    <a:pt x="689" y="140"/>
                    <a:pt x="705" y="154"/>
                  </a:cubicBezTo>
                  <a:cubicBezTo>
                    <a:pt x="778" y="231"/>
                    <a:pt x="785" y="238"/>
                    <a:pt x="793" y="245"/>
                  </a:cubicBezTo>
                  <a:cubicBezTo>
                    <a:pt x="808" y="256"/>
                    <a:pt x="807" y="260"/>
                    <a:pt x="808" y="261"/>
                  </a:cubicBezTo>
                  <a:cubicBezTo>
                    <a:pt x="834" y="279"/>
                    <a:pt x="840" y="280"/>
                    <a:pt x="844" y="283"/>
                  </a:cubicBezTo>
                  <a:cubicBezTo>
                    <a:pt x="859" y="314"/>
                    <a:pt x="859" y="308"/>
                    <a:pt x="855" y="307"/>
                  </a:cubicBezTo>
                  <a:cubicBezTo>
                    <a:pt x="822" y="280"/>
                    <a:pt x="808" y="275"/>
                    <a:pt x="801" y="263"/>
                  </a:cubicBezTo>
                  <a:cubicBezTo>
                    <a:pt x="778" y="238"/>
                    <a:pt x="768" y="243"/>
                    <a:pt x="771" y="236"/>
                  </a:cubicBezTo>
                  <a:cubicBezTo>
                    <a:pt x="741" y="218"/>
                    <a:pt x="746" y="208"/>
                    <a:pt x="739" y="211"/>
                  </a:cubicBezTo>
                  <a:cubicBezTo>
                    <a:pt x="700" y="175"/>
                    <a:pt x="692" y="164"/>
                    <a:pt x="681" y="155"/>
                  </a:cubicBezTo>
                  <a:cubicBezTo>
                    <a:pt x="658" y="131"/>
                    <a:pt x="649" y="121"/>
                    <a:pt x="641" y="111"/>
                  </a:cubicBezTo>
                  <a:cubicBezTo>
                    <a:pt x="610" y="82"/>
                    <a:pt x="609" y="78"/>
                    <a:pt x="605" y="77"/>
                  </a:cubicBezTo>
                  <a:cubicBezTo>
                    <a:pt x="581" y="54"/>
                    <a:pt x="580" y="50"/>
                    <a:pt x="575" y="50"/>
                  </a:cubicBezTo>
                  <a:cubicBezTo>
                    <a:pt x="534" y="16"/>
                    <a:pt x="534" y="11"/>
                    <a:pt x="530" y="10"/>
                  </a:cubicBezTo>
                  <a:cubicBezTo>
                    <a:pt x="503" y="0"/>
                    <a:pt x="503" y="0"/>
                    <a:pt x="503" y="0"/>
                  </a:cubicBezTo>
                  <a:cubicBezTo>
                    <a:pt x="515" y="14"/>
                    <a:pt x="521" y="12"/>
                    <a:pt x="523" y="14"/>
                  </a:cubicBezTo>
                  <a:cubicBezTo>
                    <a:pt x="555" y="41"/>
                    <a:pt x="559" y="45"/>
                    <a:pt x="564" y="48"/>
                  </a:cubicBezTo>
                  <a:cubicBezTo>
                    <a:pt x="590" y="78"/>
                    <a:pt x="596" y="77"/>
                    <a:pt x="598" y="79"/>
                  </a:cubicBezTo>
                  <a:cubicBezTo>
                    <a:pt x="631" y="118"/>
                    <a:pt x="640" y="117"/>
                    <a:pt x="641" y="124"/>
                  </a:cubicBezTo>
                  <a:cubicBezTo>
                    <a:pt x="671" y="148"/>
                    <a:pt x="666" y="158"/>
                    <a:pt x="673" y="155"/>
                  </a:cubicBezTo>
                  <a:cubicBezTo>
                    <a:pt x="715" y="195"/>
                    <a:pt x="722" y="205"/>
                    <a:pt x="733" y="211"/>
                  </a:cubicBezTo>
                  <a:cubicBezTo>
                    <a:pt x="774" y="248"/>
                    <a:pt x="776" y="250"/>
                    <a:pt x="777" y="253"/>
                  </a:cubicBezTo>
                  <a:cubicBezTo>
                    <a:pt x="795" y="267"/>
                    <a:pt x="797" y="269"/>
                    <a:pt x="799" y="271"/>
                  </a:cubicBezTo>
                  <a:cubicBezTo>
                    <a:pt x="840" y="300"/>
                    <a:pt x="844" y="307"/>
                    <a:pt x="850" y="312"/>
                  </a:cubicBezTo>
                  <a:cubicBezTo>
                    <a:pt x="924" y="348"/>
                    <a:pt x="925" y="357"/>
                    <a:pt x="934" y="357"/>
                  </a:cubicBezTo>
                  <a:cubicBezTo>
                    <a:pt x="934" y="355"/>
                    <a:pt x="921" y="340"/>
                    <a:pt x="900" y="332"/>
                  </a:cubicBezTo>
                  <a:close/>
                  <a:moveTo>
                    <a:pt x="417" y="167"/>
                  </a:moveTo>
                  <a:cubicBezTo>
                    <a:pt x="412" y="160"/>
                    <a:pt x="403" y="156"/>
                    <a:pt x="398" y="149"/>
                  </a:cubicBezTo>
                  <a:cubicBezTo>
                    <a:pt x="374" y="130"/>
                    <a:pt x="375" y="123"/>
                    <a:pt x="368" y="124"/>
                  </a:cubicBezTo>
                  <a:cubicBezTo>
                    <a:pt x="353" y="108"/>
                    <a:pt x="352" y="106"/>
                    <a:pt x="351" y="104"/>
                  </a:cubicBezTo>
                  <a:cubicBezTo>
                    <a:pt x="329" y="83"/>
                    <a:pt x="329" y="77"/>
                    <a:pt x="326" y="73"/>
                  </a:cubicBezTo>
                  <a:cubicBezTo>
                    <a:pt x="286" y="24"/>
                    <a:pt x="279" y="26"/>
                    <a:pt x="279" y="22"/>
                  </a:cubicBezTo>
                  <a:cubicBezTo>
                    <a:pt x="240" y="0"/>
                    <a:pt x="240" y="0"/>
                    <a:pt x="240" y="0"/>
                  </a:cubicBezTo>
                  <a:cubicBezTo>
                    <a:pt x="256" y="19"/>
                    <a:pt x="265" y="15"/>
                    <a:pt x="263" y="22"/>
                  </a:cubicBezTo>
                  <a:cubicBezTo>
                    <a:pt x="312" y="70"/>
                    <a:pt x="314" y="72"/>
                    <a:pt x="317" y="73"/>
                  </a:cubicBezTo>
                  <a:cubicBezTo>
                    <a:pt x="335" y="90"/>
                    <a:pt x="331" y="99"/>
                    <a:pt x="338" y="98"/>
                  </a:cubicBezTo>
                  <a:cubicBezTo>
                    <a:pt x="376" y="141"/>
                    <a:pt x="389" y="148"/>
                    <a:pt x="400" y="158"/>
                  </a:cubicBezTo>
                  <a:cubicBezTo>
                    <a:pt x="428" y="181"/>
                    <a:pt x="429" y="185"/>
                    <a:pt x="434" y="185"/>
                  </a:cubicBezTo>
                  <a:close/>
                  <a:moveTo>
                    <a:pt x="527" y="235"/>
                  </a:moveTo>
                  <a:cubicBezTo>
                    <a:pt x="526" y="226"/>
                    <a:pt x="513" y="224"/>
                    <a:pt x="519" y="215"/>
                  </a:cubicBezTo>
                  <a:cubicBezTo>
                    <a:pt x="496" y="189"/>
                    <a:pt x="492" y="188"/>
                    <a:pt x="491" y="184"/>
                  </a:cubicBezTo>
                  <a:cubicBezTo>
                    <a:pt x="440" y="113"/>
                    <a:pt x="434" y="113"/>
                    <a:pt x="434" y="108"/>
                  </a:cubicBezTo>
                  <a:cubicBezTo>
                    <a:pt x="423" y="99"/>
                    <a:pt x="423" y="94"/>
                    <a:pt x="421" y="91"/>
                  </a:cubicBezTo>
                  <a:cubicBezTo>
                    <a:pt x="377" y="41"/>
                    <a:pt x="367" y="32"/>
                    <a:pt x="357" y="22"/>
                  </a:cubicBezTo>
                  <a:cubicBezTo>
                    <a:pt x="342" y="7"/>
                    <a:pt x="340" y="6"/>
                    <a:pt x="338" y="6"/>
                  </a:cubicBezTo>
                  <a:cubicBezTo>
                    <a:pt x="319" y="0"/>
                    <a:pt x="319" y="0"/>
                    <a:pt x="319" y="0"/>
                  </a:cubicBezTo>
                  <a:cubicBezTo>
                    <a:pt x="343" y="19"/>
                    <a:pt x="344" y="25"/>
                    <a:pt x="348" y="28"/>
                  </a:cubicBezTo>
                  <a:cubicBezTo>
                    <a:pt x="367" y="41"/>
                    <a:pt x="366" y="48"/>
                    <a:pt x="374" y="48"/>
                  </a:cubicBezTo>
                  <a:cubicBezTo>
                    <a:pt x="399" y="84"/>
                    <a:pt x="410" y="89"/>
                    <a:pt x="414" y="99"/>
                  </a:cubicBezTo>
                  <a:cubicBezTo>
                    <a:pt x="464" y="158"/>
                    <a:pt x="467" y="158"/>
                    <a:pt x="468" y="161"/>
                  </a:cubicBezTo>
                  <a:cubicBezTo>
                    <a:pt x="497" y="204"/>
                    <a:pt x="491" y="197"/>
                    <a:pt x="489" y="197"/>
                  </a:cubicBezTo>
                  <a:cubicBezTo>
                    <a:pt x="469" y="181"/>
                    <a:pt x="467" y="179"/>
                    <a:pt x="465" y="177"/>
                  </a:cubicBezTo>
                  <a:cubicBezTo>
                    <a:pt x="441" y="152"/>
                    <a:pt x="434" y="155"/>
                    <a:pt x="435" y="150"/>
                  </a:cubicBezTo>
                  <a:cubicBezTo>
                    <a:pt x="421" y="129"/>
                    <a:pt x="412" y="132"/>
                    <a:pt x="414" y="125"/>
                  </a:cubicBezTo>
                  <a:cubicBezTo>
                    <a:pt x="401" y="106"/>
                    <a:pt x="395" y="108"/>
                    <a:pt x="395" y="103"/>
                  </a:cubicBezTo>
                  <a:cubicBezTo>
                    <a:pt x="363" y="74"/>
                    <a:pt x="362" y="68"/>
                    <a:pt x="356" y="65"/>
                  </a:cubicBezTo>
                  <a:cubicBezTo>
                    <a:pt x="338" y="45"/>
                    <a:pt x="336" y="44"/>
                    <a:pt x="335" y="41"/>
                  </a:cubicBezTo>
                  <a:cubicBezTo>
                    <a:pt x="308" y="17"/>
                    <a:pt x="306" y="15"/>
                    <a:pt x="303" y="14"/>
                  </a:cubicBezTo>
                  <a:cubicBezTo>
                    <a:pt x="275" y="0"/>
                    <a:pt x="275" y="0"/>
                    <a:pt x="275" y="0"/>
                  </a:cubicBezTo>
                  <a:cubicBezTo>
                    <a:pt x="299" y="19"/>
                    <a:pt x="304" y="24"/>
                    <a:pt x="307" y="29"/>
                  </a:cubicBezTo>
                  <a:cubicBezTo>
                    <a:pt x="332" y="48"/>
                    <a:pt x="330" y="56"/>
                    <a:pt x="337" y="54"/>
                  </a:cubicBezTo>
                  <a:cubicBezTo>
                    <a:pt x="368" y="81"/>
                    <a:pt x="367" y="87"/>
                    <a:pt x="369" y="90"/>
                  </a:cubicBezTo>
                  <a:cubicBezTo>
                    <a:pt x="398" y="119"/>
                    <a:pt x="406" y="128"/>
                    <a:pt x="413" y="138"/>
                  </a:cubicBezTo>
                  <a:cubicBezTo>
                    <a:pt x="435" y="161"/>
                    <a:pt x="441" y="161"/>
                    <a:pt x="441" y="165"/>
                  </a:cubicBezTo>
                  <a:cubicBezTo>
                    <a:pt x="525" y="234"/>
                    <a:pt x="526" y="240"/>
                    <a:pt x="529" y="243"/>
                  </a:cubicBezTo>
                  <a:close/>
                  <a:moveTo>
                    <a:pt x="1152" y="2099"/>
                  </a:moveTo>
                  <a:cubicBezTo>
                    <a:pt x="1150" y="2096"/>
                    <a:pt x="1154" y="2087"/>
                    <a:pt x="1150" y="2088"/>
                  </a:cubicBezTo>
                  <a:cubicBezTo>
                    <a:pt x="1138" y="2039"/>
                    <a:pt x="1133" y="2035"/>
                    <a:pt x="1134" y="2025"/>
                  </a:cubicBezTo>
                  <a:cubicBezTo>
                    <a:pt x="1111" y="1981"/>
                    <a:pt x="1109" y="1965"/>
                    <a:pt x="1102" y="1955"/>
                  </a:cubicBezTo>
                  <a:cubicBezTo>
                    <a:pt x="1091" y="1924"/>
                    <a:pt x="1085" y="1926"/>
                    <a:pt x="1086" y="1920"/>
                  </a:cubicBezTo>
                  <a:cubicBezTo>
                    <a:pt x="1073" y="1890"/>
                    <a:pt x="1072" y="1887"/>
                    <a:pt x="1069" y="1885"/>
                  </a:cubicBezTo>
                  <a:cubicBezTo>
                    <a:pt x="1052" y="1843"/>
                    <a:pt x="1043" y="1843"/>
                    <a:pt x="1043" y="1835"/>
                  </a:cubicBezTo>
                  <a:cubicBezTo>
                    <a:pt x="1003" y="1780"/>
                    <a:pt x="996" y="1770"/>
                    <a:pt x="988" y="1761"/>
                  </a:cubicBezTo>
                  <a:cubicBezTo>
                    <a:pt x="1012" y="1803"/>
                    <a:pt x="1016" y="1808"/>
                    <a:pt x="1021" y="1813"/>
                  </a:cubicBezTo>
                  <a:cubicBezTo>
                    <a:pt x="1030" y="1837"/>
                    <a:pt x="1036" y="1835"/>
                    <a:pt x="1036" y="1839"/>
                  </a:cubicBezTo>
                  <a:cubicBezTo>
                    <a:pt x="1046" y="1859"/>
                    <a:pt x="1050" y="1860"/>
                    <a:pt x="1049" y="1865"/>
                  </a:cubicBezTo>
                  <a:cubicBezTo>
                    <a:pt x="1067" y="1896"/>
                    <a:pt x="1069" y="1900"/>
                    <a:pt x="1071" y="1903"/>
                  </a:cubicBezTo>
                  <a:cubicBezTo>
                    <a:pt x="1092" y="1948"/>
                    <a:pt x="1092" y="1955"/>
                    <a:pt x="1095" y="1959"/>
                  </a:cubicBezTo>
                  <a:cubicBezTo>
                    <a:pt x="1123" y="2041"/>
                    <a:pt x="1129" y="2042"/>
                    <a:pt x="1130" y="2049"/>
                  </a:cubicBezTo>
                  <a:cubicBezTo>
                    <a:pt x="1150" y="2114"/>
                    <a:pt x="1150" y="2117"/>
                    <a:pt x="1150" y="2121"/>
                  </a:cubicBezTo>
                  <a:cubicBezTo>
                    <a:pt x="1151" y="2128"/>
                    <a:pt x="1142" y="2118"/>
                    <a:pt x="1139" y="2103"/>
                  </a:cubicBezTo>
                  <a:cubicBezTo>
                    <a:pt x="1126" y="2078"/>
                    <a:pt x="1123" y="2071"/>
                    <a:pt x="1119" y="2066"/>
                  </a:cubicBezTo>
                  <a:cubicBezTo>
                    <a:pt x="1108" y="2039"/>
                    <a:pt x="1106" y="2032"/>
                    <a:pt x="1099" y="2029"/>
                  </a:cubicBezTo>
                  <a:cubicBezTo>
                    <a:pt x="1078" y="1982"/>
                    <a:pt x="1076" y="1975"/>
                    <a:pt x="1071" y="1970"/>
                  </a:cubicBezTo>
                  <a:cubicBezTo>
                    <a:pt x="1048" y="1932"/>
                    <a:pt x="1047" y="1928"/>
                    <a:pt x="1047" y="1924"/>
                  </a:cubicBezTo>
                  <a:cubicBezTo>
                    <a:pt x="1030" y="1888"/>
                    <a:pt x="1021" y="1887"/>
                    <a:pt x="1021" y="1879"/>
                  </a:cubicBezTo>
                  <a:cubicBezTo>
                    <a:pt x="1008" y="1846"/>
                    <a:pt x="1000" y="1840"/>
                    <a:pt x="999" y="1846"/>
                  </a:cubicBezTo>
                  <a:cubicBezTo>
                    <a:pt x="1015" y="1873"/>
                    <a:pt x="1017" y="1885"/>
                    <a:pt x="1023" y="1892"/>
                  </a:cubicBezTo>
                  <a:cubicBezTo>
                    <a:pt x="1045" y="1935"/>
                    <a:pt x="1047" y="1939"/>
                    <a:pt x="1049" y="1944"/>
                  </a:cubicBezTo>
                  <a:cubicBezTo>
                    <a:pt x="1065" y="1974"/>
                    <a:pt x="1066" y="1974"/>
                    <a:pt x="1067" y="1974"/>
                  </a:cubicBezTo>
                  <a:cubicBezTo>
                    <a:pt x="1082" y="2010"/>
                    <a:pt x="1086" y="2011"/>
                    <a:pt x="1086" y="2018"/>
                  </a:cubicBezTo>
                  <a:cubicBezTo>
                    <a:pt x="1103" y="2056"/>
                    <a:pt x="1107" y="2058"/>
                    <a:pt x="1110" y="2062"/>
                  </a:cubicBezTo>
                  <a:cubicBezTo>
                    <a:pt x="1141" y="2137"/>
                    <a:pt x="1147" y="2139"/>
                    <a:pt x="1147" y="2147"/>
                  </a:cubicBezTo>
                  <a:cubicBezTo>
                    <a:pt x="1165" y="2142"/>
                    <a:pt x="1161" y="2123"/>
                    <a:pt x="1156" y="2105"/>
                  </a:cubicBezTo>
                  <a:close/>
                  <a:moveTo>
                    <a:pt x="1282" y="2121"/>
                  </a:moveTo>
                  <a:cubicBezTo>
                    <a:pt x="1283" y="2117"/>
                    <a:pt x="1286" y="2117"/>
                    <a:pt x="1287" y="2114"/>
                  </a:cubicBezTo>
                  <a:cubicBezTo>
                    <a:pt x="1321" y="2080"/>
                    <a:pt x="1320" y="2072"/>
                    <a:pt x="1326" y="2070"/>
                  </a:cubicBezTo>
                  <a:cubicBezTo>
                    <a:pt x="1347" y="2053"/>
                    <a:pt x="1345" y="2047"/>
                    <a:pt x="1350" y="2049"/>
                  </a:cubicBezTo>
                  <a:cubicBezTo>
                    <a:pt x="1377" y="2021"/>
                    <a:pt x="1391" y="2005"/>
                    <a:pt x="1407" y="1990"/>
                  </a:cubicBezTo>
                  <a:cubicBezTo>
                    <a:pt x="1432" y="1962"/>
                    <a:pt x="1438" y="1960"/>
                    <a:pt x="1439" y="1955"/>
                  </a:cubicBezTo>
                  <a:cubicBezTo>
                    <a:pt x="1473" y="1911"/>
                    <a:pt x="1474" y="1904"/>
                    <a:pt x="1477" y="1898"/>
                  </a:cubicBezTo>
                  <a:cubicBezTo>
                    <a:pt x="1479" y="1880"/>
                    <a:pt x="1478" y="1883"/>
                    <a:pt x="1479" y="1887"/>
                  </a:cubicBezTo>
                  <a:cubicBezTo>
                    <a:pt x="1460" y="1920"/>
                    <a:pt x="1450" y="1925"/>
                    <a:pt x="1446" y="1937"/>
                  </a:cubicBezTo>
                  <a:cubicBezTo>
                    <a:pt x="1410" y="1977"/>
                    <a:pt x="1401" y="1976"/>
                    <a:pt x="1400" y="1983"/>
                  </a:cubicBezTo>
                  <a:cubicBezTo>
                    <a:pt x="1385" y="2005"/>
                    <a:pt x="1376" y="2000"/>
                    <a:pt x="1378" y="2007"/>
                  </a:cubicBezTo>
                  <a:cubicBezTo>
                    <a:pt x="1342" y="2047"/>
                    <a:pt x="1322" y="2057"/>
                    <a:pt x="1309" y="2075"/>
                  </a:cubicBezTo>
                  <a:cubicBezTo>
                    <a:pt x="1286" y="2101"/>
                    <a:pt x="1285" y="2104"/>
                    <a:pt x="1282" y="2105"/>
                  </a:cubicBezTo>
                  <a:cubicBezTo>
                    <a:pt x="1265" y="2129"/>
                    <a:pt x="1263" y="2131"/>
                    <a:pt x="1261" y="2131"/>
                  </a:cubicBezTo>
                  <a:cubicBezTo>
                    <a:pt x="1251" y="2152"/>
                    <a:pt x="1245" y="2151"/>
                    <a:pt x="1248" y="2158"/>
                  </a:cubicBezTo>
                  <a:cubicBezTo>
                    <a:pt x="1262" y="2152"/>
                    <a:pt x="1267" y="2142"/>
                    <a:pt x="1272" y="2131"/>
                  </a:cubicBezTo>
                  <a:close/>
                  <a:moveTo>
                    <a:pt x="1252" y="2121"/>
                  </a:moveTo>
                  <a:cubicBezTo>
                    <a:pt x="1253" y="2116"/>
                    <a:pt x="1258" y="2113"/>
                    <a:pt x="1261" y="2110"/>
                  </a:cubicBezTo>
                  <a:cubicBezTo>
                    <a:pt x="1292" y="2075"/>
                    <a:pt x="1292" y="2069"/>
                    <a:pt x="1296" y="2066"/>
                  </a:cubicBezTo>
                  <a:cubicBezTo>
                    <a:pt x="1325" y="2042"/>
                    <a:pt x="1328" y="2032"/>
                    <a:pt x="1337" y="2027"/>
                  </a:cubicBezTo>
                  <a:cubicBezTo>
                    <a:pt x="1357" y="2004"/>
                    <a:pt x="1360" y="2005"/>
                    <a:pt x="1361" y="2003"/>
                  </a:cubicBezTo>
                  <a:cubicBezTo>
                    <a:pt x="1379" y="1988"/>
                    <a:pt x="1381" y="1987"/>
                    <a:pt x="1383" y="1985"/>
                  </a:cubicBezTo>
                  <a:cubicBezTo>
                    <a:pt x="1395" y="1974"/>
                    <a:pt x="1393" y="1969"/>
                    <a:pt x="1398" y="1970"/>
                  </a:cubicBezTo>
                  <a:cubicBezTo>
                    <a:pt x="1429" y="1937"/>
                    <a:pt x="1430" y="1935"/>
                    <a:pt x="1431" y="1933"/>
                  </a:cubicBezTo>
                  <a:cubicBezTo>
                    <a:pt x="1448" y="1913"/>
                    <a:pt x="1452" y="1911"/>
                    <a:pt x="1453" y="1905"/>
                  </a:cubicBezTo>
                  <a:cubicBezTo>
                    <a:pt x="1484" y="1849"/>
                    <a:pt x="1489" y="1848"/>
                    <a:pt x="1485" y="1844"/>
                  </a:cubicBezTo>
                  <a:cubicBezTo>
                    <a:pt x="1498" y="1819"/>
                    <a:pt x="1499" y="1815"/>
                    <a:pt x="1503" y="1813"/>
                  </a:cubicBezTo>
                  <a:cubicBezTo>
                    <a:pt x="1479" y="1838"/>
                    <a:pt x="1484" y="1853"/>
                    <a:pt x="1477" y="1855"/>
                  </a:cubicBezTo>
                  <a:cubicBezTo>
                    <a:pt x="1464" y="1882"/>
                    <a:pt x="1459" y="1886"/>
                    <a:pt x="1455" y="1892"/>
                  </a:cubicBezTo>
                  <a:cubicBezTo>
                    <a:pt x="1437" y="1912"/>
                    <a:pt x="1434" y="1918"/>
                    <a:pt x="1431" y="1922"/>
                  </a:cubicBezTo>
                  <a:cubicBezTo>
                    <a:pt x="1408" y="1942"/>
                    <a:pt x="1402" y="1953"/>
                    <a:pt x="1394" y="1961"/>
                  </a:cubicBezTo>
                  <a:cubicBezTo>
                    <a:pt x="1356" y="1988"/>
                    <a:pt x="1360" y="1997"/>
                    <a:pt x="1354" y="1996"/>
                  </a:cubicBezTo>
                  <a:cubicBezTo>
                    <a:pt x="1337" y="2014"/>
                    <a:pt x="1333" y="2016"/>
                    <a:pt x="1330" y="2018"/>
                  </a:cubicBezTo>
                  <a:cubicBezTo>
                    <a:pt x="1304" y="2043"/>
                    <a:pt x="1304" y="2048"/>
                    <a:pt x="1300" y="2049"/>
                  </a:cubicBezTo>
                  <a:cubicBezTo>
                    <a:pt x="1281" y="2070"/>
                    <a:pt x="1275" y="2075"/>
                    <a:pt x="1269" y="2079"/>
                  </a:cubicBezTo>
                  <a:cubicBezTo>
                    <a:pt x="1247" y="2112"/>
                    <a:pt x="1245" y="2113"/>
                    <a:pt x="1243" y="2114"/>
                  </a:cubicBezTo>
                  <a:cubicBezTo>
                    <a:pt x="1247" y="2103"/>
                    <a:pt x="1247" y="2098"/>
                    <a:pt x="1250" y="2094"/>
                  </a:cubicBezTo>
                  <a:cubicBezTo>
                    <a:pt x="1275" y="2064"/>
                    <a:pt x="1275" y="2058"/>
                    <a:pt x="1278" y="2055"/>
                  </a:cubicBezTo>
                  <a:cubicBezTo>
                    <a:pt x="1312" y="2008"/>
                    <a:pt x="1335" y="1985"/>
                    <a:pt x="1359" y="1964"/>
                  </a:cubicBezTo>
                  <a:cubicBezTo>
                    <a:pt x="1384" y="1931"/>
                    <a:pt x="1387" y="1930"/>
                    <a:pt x="1387" y="1924"/>
                  </a:cubicBezTo>
                  <a:cubicBezTo>
                    <a:pt x="1413" y="1898"/>
                    <a:pt x="1413" y="1892"/>
                    <a:pt x="1418" y="1892"/>
                  </a:cubicBezTo>
                  <a:cubicBezTo>
                    <a:pt x="1427" y="1879"/>
                    <a:pt x="1429" y="1875"/>
                    <a:pt x="1431" y="1872"/>
                  </a:cubicBezTo>
                  <a:cubicBezTo>
                    <a:pt x="1422" y="1877"/>
                    <a:pt x="1419" y="1882"/>
                    <a:pt x="1416" y="1885"/>
                  </a:cubicBezTo>
                  <a:cubicBezTo>
                    <a:pt x="1370" y="1932"/>
                    <a:pt x="1368" y="1937"/>
                    <a:pt x="1365" y="1942"/>
                  </a:cubicBezTo>
                  <a:cubicBezTo>
                    <a:pt x="1347" y="1957"/>
                    <a:pt x="1348" y="1963"/>
                    <a:pt x="1344" y="1961"/>
                  </a:cubicBezTo>
                  <a:cubicBezTo>
                    <a:pt x="1310" y="1997"/>
                    <a:pt x="1311" y="2001"/>
                    <a:pt x="1309" y="2003"/>
                  </a:cubicBezTo>
                  <a:cubicBezTo>
                    <a:pt x="1290" y="2031"/>
                    <a:pt x="1278" y="2034"/>
                    <a:pt x="1276" y="2046"/>
                  </a:cubicBezTo>
                  <a:cubicBezTo>
                    <a:pt x="1263" y="2059"/>
                    <a:pt x="1262" y="2063"/>
                    <a:pt x="1256" y="2066"/>
                  </a:cubicBezTo>
                  <a:cubicBezTo>
                    <a:pt x="1229" y="2114"/>
                    <a:pt x="1229" y="2119"/>
                    <a:pt x="1226" y="2121"/>
                  </a:cubicBezTo>
                  <a:cubicBezTo>
                    <a:pt x="1210" y="2155"/>
                    <a:pt x="1209" y="2158"/>
                    <a:pt x="1208" y="2160"/>
                  </a:cubicBezTo>
                  <a:cubicBezTo>
                    <a:pt x="1234" y="2148"/>
                    <a:pt x="1239" y="2141"/>
                    <a:pt x="1243" y="2131"/>
                  </a:cubicBezTo>
                  <a:close/>
                  <a:moveTo>
                    <a:pt x="1095" y="2090"/>
                  </a:moveTo>
                  <a:cubicBezTo>
                    <a:pt x="1092" y="2080"/>
                    <a:pt x="1087" y="2072"/>
                    <a:pt x="1082" y="2064"/>
                  </a:cubicBezTo>
                  <a:cubicBezTo>
                    <a:pt x="1051" y="2009"/>
                    <a:pt x="1049" y="2005"/>
                    <a:pt x="1045" y="2003"/>
                  </a:cubicBezTo>
                  <a:cubicBezTo>
                    <a:pt x="1032" y="1967"/>
                    <a:pt x="1032" y="1961"/>
                    <a:pt x="1030" y="1957"/>
                  </a:cubicBezTo>
                  <a:cubicBezTo>
                    <a:pt x="1015" y="1906"/>
                    <a:pt x="1012" y="1903"/>
                    <a:pt x="1012" y="1896"/>
                  </a:cubicBezTo>
                  <a:cubicBezTo>
                    <a:pt x="1003" y="1886"/>
                    <a:pt x="1010" y="1901"/>
                    <a:pt x="1012" y="1920"/>
                  </a:cubicBezTo>
                  <a:cubicBezTo>
                    <a:pt x="1029" y="2003"/>
                    <a:pt x="1034" y="2018"/>
                    <a:pt x="1038" y="2033"/>
                  </a:cubicBezTo>
                  <a:cubicBezTo>
                    <a:pt x="1048" y="2064"/>
                    <a:pt x="1051" y="2072"/>
                    <a:pt x="1056" y="2077"/>
                  </a:cubicBezTo>
                  <a:cubicBezTo>
                    <a:pt x="1101" y="2160"/>
                    <a:pt x="1101" y="2160"/>
                    <a:pt x="1101" y="2160"/>
                  </a:cubicBezTo>
                  <a:cubicBezTo>
                    <a:pt x="1097" y="2151"/>
                    <a:pt x="1093" y="2150"/>
                    <a:pt x="1093" y="2142"/>
                  </a:cubicBezTo>
                  <a:cubicBezTo>
                    <a:pt x="1069" y="2093"/>
                    <a:pt x="1058" y="2074"/>
                    <a:pt x="1051" y="2051"/>
                  </a:cubicBezTo>
                  <a:cubicBezTo>
                    <a:pt x="1037" y="2005"/>
                    <a:pt x="1030" y="1997"/>
                    <a:pt x="1030" y="1983"/>
                  </a:cubicBezTo>
                  <a:cubicBezTo>
                    <a:pt x="1058" y="2041"/>
                    <a:pt x="1062" y="2045"/>
                    <a:pt x="1064" y="2051"/>
                  </a:cubicBezTo>
                  <a:cubicBezTo>
                    <a:pt x="1085" y="2092"/>
                    <a:pt x="1091" y="2094"/>
                    <a:pt x="1093" y="2101"/>
                  </a:cubicBezTo>
                  <a:cubicBezTo>
                    <a:pt x="1127" y="2147"/>
                    <a:pt x="1120" y="2159"/>
                    <a:pt x="1126" y="2158"/>
                  </a:cubicBezTo>
                  <a:cubicBezTo>
                    <a:pt x="1131" y="2147"/>
                    <a:pt x="1123" y="2137"/>
                    <a:pt x="1117" y="2125"/>
                  </a:cubicBezTo>
                  <a:close/>
                  <a:moveTo>
                    <a:pt x="1062" y="2155"/>
                  </a:moveTo>
                  <a:cubicBezTo>
                    <a:pt x="1062" y="2152"/>
                    <a:pt x="1061" y="2150"/>
                    <a:pt x="1058" y="2149"/>
                  </a:cubicBezTo>
                  <a:cubicBezTo>
                    <a:pt x="1061" y="2142"/>
                    <a:pt x="1051" y="2147"/>
                    <a:pt x="1054" y="2140"/>
                  </a:cubicBezTo>
                  <a:cubicBezTo>
                    <a:pt x="1048" y="2137"/>
                    <a:pt x="1047" y="2129"/>
                    <a:pt x="1040" y="2127"/>
                  </a:cubicBezTo>
                  <a:cubicBezTo>
                    <a:pt x="1037" y="2113"/>
                    <a:pt x="1027" y="2105"/>
                    <a:pt x="1019" y="2097"/>
                  </a:cubicBezTo>
                  <a:cubicBezTo>
                    <a:pt x="1017" y="2106"/>
                    <a:pt x="1026" y="2106"/>
                    <a:pt x="1027" y="2112"/>
                  </a:cubicBezTo>
                  <a:cubicBezTo>
                    <a:pt x="1028" y="2119"/>
                    <a:pt x="1036" y="2120"/>
                    <a:pt x="1036" y="2127"/>
                  </a:cubicBezTo>
                  <a:cubicBezTo>
                    <a:pt x="1045" y="2135"/>
                    <a:pt x="1050" y="2146"/>
                    <a:pt x="1058" y="2155"/>
                  </a:cubicBezTo>
                  <a:cubicBezTo>
                    <a:pt x="1059" y="2157"/>
                    <a:pt x="1060" y="2159"/>
                    <a:pt x="1061" y="2160"/>
                  </a:cubicBezTo>
                  <a:cubicBezTo>
                    <a:pt x="1067" y="2160"/>
                    <a:pt x="1067" y="2160"/>
                    <a:pt x="1067" y="2160"/>
                  </a:cubicBezTo>
                  <a:cubicBezTo>
                    <a:pt x="1066" y="2158"/>
                    <a:pt x="1066" y="2155"/>
                    <a:pt x="1062" y="21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0" name="Freeform 13"/>
            <p:cNvSpPr>
              <a:spLocks noEditPoints="1"/>
            </p:cNvSpPr>
            <p:nvPr/>
          </p:nvSpPr>
          <p:spPr bwMode="auto">
            <a:xfrm>
              <a:off x="0" y="3175"/>
              <a:ext cx="12198350" cy="6875463"/>
            </a:xfrm>
            <a:custGeom>
              <a:avLst/>
              <a:gdLst/>
              <a:ahLst/>
              <a:cxnLst/>
              <a:rect l="0" t="0" r="r" b="b"/>
              <a:pathLst>
                <a:path w="3840" h="2163">
                  <a:moveTo>
                    <a:pt x="3809" y="960"/>
                  </a:moveTo>
                  <a:cubicBezTo>
                    <a:pt x="3796" y="975"/>
                    <a:pt x="3783" y="990"/>
                    <a:pt x="3772" y="1010"/>
                  </a:cubicBezTo>
                  <a:cubicBezTo>
                    <a:pt x="3769" y="1017"/>
                    <a:pt x="3766" y="1024"/>
                    <a:pt x="3763" y="1030"/>
                  </a:cubicBezTo>
                  <a:cubicBezTo>
                    <a:pt x="3771" y="1037"/>
                    <a:pt x="3769" y="1017"/>
                    <a:pt x="3775" y="1019"/>
                  </a:cubicBezTo>
                  <a:cubicBezTo>
                    <a:pt x="3774" y="1010"/>
                    <a:pt x="3779" y="1009"/>
                    <a:pt x="3783" y="1001"/>
                  </a:cubicBezTo>
                  <a:cubicBezTo>
                    <a:pt x="3787" y="996"/>
                    <a:pt x="3792" y="991"/>
                    <a:pt x="3796" y="985"/>
                  </a:cubicBezTo>
                  <a:cubicBezTo>
                    <a:pt x="3798" y="980"/>
                    <a:pt x="3802" y="982"/>
                    <a:pt x="3803" y="976"/>
                  </a:cubicBezTo>
                  <a:cubicBezTo>
                    <a:pt x="3807" y="980"/>
                    <a:pt x="3805" y="966"/>
                    <a:pt x="3810" y="970"/>
                  </a:cubicBezTo>
                  <a:cubicBezTo>
                    <a:pt x="3815" y="965"/>
                    <a:pt x="3819" y="960"/>
                    <a:pt x="3824" y="954"/>
                  </a:cubicBezTo>
                  <a:cubicBezTo>
                    <a:pt x="3826" y="952"/>
                    <a:pt x="3829" y="950"/>
                    <a:pt x="3831" y="948"/>
                  </a:cubicBezTo>
                  <a:cubicBezTo>
                    <a:pt x="3834" y="948"/>
                    <a:pt x="3835" y="940"/>
                    <a:pt x="3838" y="942"/>
                  </a:cubicBezTo>
                  <a:cubicBezTo>
                    <a:pt x="3839" y="941"/>
                    <a:pt x="3840" y="940"/>
                    <a:pt x="3840" y="940"/>
                  </a:cubicBezTo>
                  <a:cubicBezTo>
                    <a:pt x="3840" y="930"/>
                    <a:pt x="3840" y="930"/>
                    <a:pt x="3840" y="930"/>
                  </a:cubicBezTo>
                  <a:cubicBezTo>
                    <a:pt x="3837" y="933"/>
                    <a:pt x="3833" y="935"/>
                    <a:pt x="3830" y="938"/>
                  </a:cubicBezTo>
                  <a:cubicBezTo>
                    <a:pt x="3824" y="947"/>
                    <a:pt x="3817" y="953"/>
                    <a:pt x="3809" y="960"/>
                  </a:cubicBezTo>
                  <a:close/>
                  <a:moveTo>
                    <a:pt x="3827" y="880"/>
                  </a:moveTo>
                  <a:cubicBezTo>
                    <a:pt x="3818" y="885"/>
                    <a:pt x="3810" y="891"/>
                    <a:pt x="3802" y="898"/>
                  </a:cubicBezTo>
                  <a:cubicBezTo>
                    <a:pt x="3795" y="906"/>
                    <a:pt x="3785" y="910"/>
                    <a:pt x="3779" y="921"/>
                  </a:cubicBezTo>
                  <a:cubicBezTo>
                    <a:pt x="3770" y="926"/>
                    <a:pt x="3764" y="938"/>
                    <a:pt x="3757" y="945"/>
                  </a:cubicBezTo>
                  <a:cubicBezTo>
                    <a:pt x="3754" y="951"/>
                    <a:pt x="3748" y="950"/>
                    <a:pt x="3746" y="959"/>
                  </a:cubicBezTo>
                  <a:cubicBezTo>
                    <a:pt x="3743" y="958"/>
                    <a:pt x="3742" y="963"/>
                    <a:pt x="3740" y="966"/>
                  </a:cubicBezTo>
                  <a:cubicBezTo>
                    <a:pt x="3738" y="965"/>
                    <a:pt x="3735" y="971"/>
                    <a:pt x="3738" y="972"/>
                  </a:cubicBezTo>
                  <a:cubicBezTo>
                    <a:pt x="3746" y="962"/>
                    <a:pt x="3754" y="953"/>
                    <a:pt x="3762" y="942"/>
                  </a:cubicBezTo>
                  <a:cubicBezTo>
                    <a:pt x="3773" y="939"/>
                    <a:pt x="3778" y="921"/>
                    <a:pt x="3789" y="918"/>
                  </a:cubicBezTo>
                  <a:cubicBezTo>
                    <a:pt x="3792" y="911"/>
                    <a:pt x="3799" y="912"/>
                    <a:pt x="3802" y="905"/>
                  </a:cubicBezTo>
                  <a:cubicBezTo>
                    <a:pt x="3807" y="902"/>
                    <a:pt x="3812" y="899"/>
                    <a:pt x="3816" y="894"/>
                  </a:cubicBezTo>
                  <a:cubicBezTo>
                    <a:pt x="3817" y="891"/>
                    <a:pt x="3822" y="895"/>
                    <a:pt x="3822" y="890"/>
                  </a:cubicBezTo>
                  <a:cubicBezTo>
                    <a:pt x="3826" y="891"/>
                    <a:pt x="3827" y="884"/>
                    <a:pt x="3831" y="886"/>
                  </a:cubicBezTo>
                  <a:cubicBezTo>
                    <a:pt x="3833" y="882"/>
                    <a:pt x="3837" y="881"/>
                    <a:pt x="3840" y="879"/>
                  </a:cubicBezTo>
                  <a:cubicBezTo>
                    <a:pt x="3840" y="871"/>
                    <a:pt x="3840" y="871"/>
                    <a:pt x="3840" y="871"/>
                  </a:cubicBezTo>
                  <a:cubicBezTo>
                    <a:pt x="3840" y="871"/>
                    <a:pt x="3840" y="871"/>
                    <a:pt x="3840" y="871"/>
                  </a:cubicBezTo>
                  <a:cubicBezTo>
                    <a:pt x="3835" y="872"/>
                    <a:pt x="3831" y="878"/>
                    <a:pt x="3827" y="880"/>
                  </a:cubicBezTo>
                  <a:close/>
                  <a:moveTo>
                    <a:pt x="3837" y="806"/>
                  </a:moveTo>
                  <a:cubicBezTo>
                    <a:pt x="3836" y="810"/>
                    <a:pt x="3827" y="812"/>
                    <a:pt x="3832" y="816"/>
                  </a:cubicBezTo>
                  <a:cubicBezTo>
                    <a:pt x="3835" y="814"/>
                    <a:pt x="3837" y="812"/>
                    <a:pt x="3840" y="810"/>
                  </a:cubicBezTo>
                  <a:cubicBezTo>
                    <a:pt x="3840" y="804"/>
                    <a:pt x="3840" y="804"/>
                    <a:pt x="3840" y="804"/>
                  </a:cubicBezTo>
                  <a:cubicBezTo>
                    <a:pt x="3839" y="804"/>
                    <a:pt x="3838" y="805"/>
                    <a:pt x="3837" y="806"/>
                  </a:cubicBezTo>
                  <a:close/>
                  <a:moveTo>
                    <a:pt x="2318" y="205"/>
                  </a:moveTo>
                  <a:cubicBezTo>
                    <a:pt x="2319" y="200"/>
                    <a:pt x="2323" y="198"/>
                    <a:pt x="2322" y="192"/>
                  </a:cubicBezTo>
                  <a:cubicBezTo>
                    <a:pt x="2351" y="148"/>
                    <a:pt x="2361" y="145"/>
                    <a:pt x="2364" y="135"/>
                  </a:cubicBezTo>
                  <a:cubicBezTo>
                    <a:pt x="2383" y="109"/>
                    <a:pt x="2387" y="107"/>
                    <a:pt x="2388" y="102"/>
                  </a:cubicBezTo>
                  <a:cubicBezTo>
                    <a:pt x="2419" y="61"/>
                    <a:pt x="2429" y="59"/>
                    <a:pt x="2434" y="50"/>
                  </a:cubicBezTo>
                  <a:cubicBezTo>
                    <a:pt x="2462" y="20"/>
                    <a:pt x="2474" y="12"/>
                    <a:pt x="2481" y="0"/>
                  </a:cubicBezTo>
                  <a:cubicBezTo>
                    <a:pt x="2462" y="9"/>
                    <a:pt x="2460" y="16"/>
                    <a:pt x="2453" y="19"/>
                  </a:cubicBezTo>
                  <a:cubicBezTo>
                    <a:pt x="2438" y="35"/>
                    <a:pt x="2436" y="37"/>
                    <a:pt x="2434" y="39"/>
                  </a:cubicBezTo>
                  <a:cubicBezTo>
                    <a:pt x="2416" y="54"/>
                    <a:pt x="2418" y="60"/>
                    <a:pt x="2412" y="59"/>
                  </a:cubicBezTo>
                  <a:cubicBezTo>
                    <a:pt x="2382" y="92"/>
                    <a:pt x="2384" y="103"/>
                    <a:pt x="2377" y="104"/>
                  </a:cubicBezTo>
                  <a:cubicBezTo>
                    <a:pt x="2361" y="133"/>
                    <a:pt x="2355" y="132"/>
                    <a:pt x="2357" y="139"/>
                  </a:cubicBezTo>
                  <a:cubicBezTo>
                    <a:pt x="2336" y="177"/>
                    <a:pt x="2326" y="171"/>
                    <a:pt x="2329" y="179"/>
                  </a:cubicBezTo>
                  <a:cubicBezTo>
                    <a:pt x="2321" y="199"/>
                    <a:pt x="2312" y="203"/>
                    <a:pt x="2318" y="205"/>
                  </a:cubicBezTo>
                  <a:close/>
                  <a:moveTo>
                    <a:pt x="3826" y="837"/>
                  </a:moveTo>
                  <a:cubicBezTo>
                    <a:pt x="3821" y="839"/>
                    <a:pt x="3818" y="844"/>
                    <a:pt x="3813" y="845"/>
                  </a:cubicBezTo>
                  <a:cubicBezTo>
                    <a:pt x="3805" y="852"/>
                    <a:pt x="3797" y="858"/>
                    <a:pt x="3790" y="867"/>
                  </a:cubicBezTo>
                  <a:cubicBezTo>
                    <a:pt x="3787" y="873"/>
                    <a:pt x="3782" y="871"/>
                    <a:pt x="3780" y="879"/>
                  </a:cubicBezTo>
                  <a:cubicBezTo>
                    <a:pt x="3776" y="877"/>
                    <a:pt x="3776" y="884"/>
                    <a:pt x="3773" y="883"/>
                  </a:cubicBezTo>
                  <a:cubicBezTo>
                    <a:pt x="3772" y="886"/>
                    <a:pt x="3769" y="890"/>
                    <a:pt x="3772" y="892"/>
                  </a:cubicBezTo>
                  <a:cubicBezTo>
                    <a:pt x="3778" y="885"/>
                    <a:pt x="3784" y="877"/>
                    <a:pt x="3792" y="872"/>
                  </a:cubicBezTo>
                  <a:cubicBezTo>
                    <a:pt x="3795" y="867"/>
                    <a:pt x="3799" y="864"/>
                    <a:pt x="3803" y="863"/>
                  </a:cubicBezTo>
                  <a:cubicBezTo>
                    <a:pt x="3806" y="858"/>
                    <a:pt x="3810" y="855"/>
                    <a:pt x="3814" y="853"/>
                  </a:cubicBezTo>
                  <a:cubicBezTo>
                    <a:pt x="3821" y="846"/>
                    <a:pt x="3828" y="841"/>
                    <a:pt x="3836" y="836"/>
                  </a:cubicBezTo>
                  <a:cubicBezTo>
                    <a:pt x="3837" y="837"/>
                    <a:pt x="3839" y="836"/>
                    <a:pt x="3840" y="835"/>
                  </a:cubicBezTo>
                  <a:cubicBezTo>
                    <a:pt x="3840" y="826"/>
                    <a:pt x="3840" y="826"/>
                    <a:pt x="3840" y="826"/>
                  </a:cubicBezTo>
                  <a:cubicBezTo>
                    <a:pt x="3839" y="827"/>
                    <a:pt x="3838" y="827"/>
                    <a:pt x="3837" y="827"/>
                  </a:cubicBezTo>
                  <a:cubicBezTo>
                    <a:pt x="3834" y="831"/>
                    <a:pt x="3830" y="835"/>
                    <a:pt x="3826" y="837"/>
                  </a:cubicBezTo>
                  <a:close/>
                  <a:moveTo>
                    <a:pt x="3819" y="964"/>
                  </a:moveTo>
                  <a:cubicBezTo>
                    <a:pt x="3816" y="970"/>
                    <a:pt x="3810" y="971"/>
                    <a:pt x="3807" y="978"/>
                  </a:cubicBezTo>
                  <a:cubicBezTo>
                    <a:pt x="3801" y="978"/>
                    <a:pt x="3800" y="989"/>
                    <a:pt x="3795" y="989"/>
                  </a:cubicBezTo>
                  <a:cubicBezTo>
                    <a:pt x="3792" y="998"/>
                    <a:pt x="3786" y="999"/>
                    <a:pt x="3783" y="1006"/>
                  </a:cubicBezTo>
                  <a:cubicBezTo>
                    <a:pt x="3787" y="1008"/>
                    <a:pt x="3780" y="1008"/>
                    <a:pt x="3783" y="1011"/>
                  </a:cubicBezTo>
                  <a:cubicBezTo>
                    <a:pt x="3784" y="1015"/>
                    <a:pt x="3774" y="1015"/>
                    <a:pt x="3780" y="1019"/>
                  </a:cubicBezTo>
                  <a:cubicBezTo>
                    <a:pt x="3796" y="998"/>
                    <a:pt x="3813" y="976"/>
                    <a:pt x="3833" y="965"/>
                  </a:cubicBezTo>
                  <a:cubicBezTo>
                    <a:pt x="3835" y="963"/>
                    <a:pt x="3838" y="961"/>
                    <a:pt x="3840" y="959"/>
                  </a:cubicBezTo>
                  <a:cubicBezTo>
                    <a:pt x="3840" y="950"/>
                    <a:pt x="3840" y="950"/>
                    <a:pt x="3840" y="950"/>
                  </a:cubicBezTo>
                  <a:cubicBezTo>
                    <a:pt x="3837" y="952"/>
                    <a:pt x="3835" y="954"/>
                    <a:pt x="3833" y="956"/>
                  </a:cubicBezTo>
                  <a:cubicBezTo>
                    <a:pt x="3827" y="957"/>
                    <a:pt x="3825" y="965"/>
                    <a:pt x="3819" y="964"/>
                  </a:cubicBezTo>
                  <a:close/>
                  <a:moveTo>
                    <a:pt x="3803" y="1109"/>
                  </a:moveTo>
                  <a:cubicBezTo>
                    <a:pt x="3801" y="1112"/>
                    <a:pt x="3798" y="1111"/>
                    <a:pt x="3797" y="1113"/>
                  </a:cubicBezTo>
                  <a:cubicBezTo>
                    <a:pt x="3795" y="1116"/>
                    <a:pt x="3794" y="1121"/>
                    <a:pt x="3791" y="1120"/>
                  </a:cubicBezTo>
                  <a:cubicBezTo>
                    <a:pt x="3786" y="1128"/>
                    <a:pt x="3788" y="1129"/>
                    <a:pt x="3782" y="1136"/>
                  </a:cubicBezTo>
                  <a:cubicBezTo>
                    <a:pt x="3780" y="1142"/>
                    <a:pt x="3777" y="1149"/>
                    <a:pt x="3774" y="1156"/>
                  </a:cubicBezTo>
                  <a:cubicBezTo>
                    <a:pt x="3769" y="1158"/>
                    <a:pt x="3768" y="1168"/>
                    <a:pt x="3775" y="1170"/>
                  </a:cubicBezTo>
                  <a:cubicBezTo>
                    <a:pt x="3776" y="1171"/>
                    <a:pt x="3778" y="1171"/>
                    <a:pt x="3779" y="1172"/>
                  </a:cubicBezTo>
                  <a:cubicBezTo>
                    <a:pt x="3780" y="1169"/>
                    <a:pt x="3780" y="1167"/>
                    <a:pt x="3779" y="1165"/>
                  </a:cubicBezTo>
                  <a:cubicBezTo>
                    <a:pt x="3787" y="1166"/>
                    <a:pt x="3779" y="1160"/>
                    <a:pt x="3780" y="1158"/>
                  </a:cubicBezTo>
                  <a:cubicBezTo>
                    <a:pt x="3785" y="1158"/>
                    <a:pt x="3788" y="1145"/>
                    <a:pt x="3787" y="1142"/>
                  </a:cubicBezTo>
                  <a:cubicBezTo>
                    <a:pt x="3794" y="1141"/>
                    <a:pt x="3796" y="1126"/>
                    <a:pt x="3802" y="1123"/>
                  </a:cubicBezTo>
                  <a:cubicBezTo>
                    <a:pt x="3807" y="1114"/>
                    <a:pt x="3813" y="1109"/>
                    <a:pt x="3818" y="1101"/>
                  </a:cubicBezTo>
                  <a:cubicBezTo>
                    <a:pt x="3823" y="1095"/>
                    <a:pt x="3830" y="1091"/>
                    <a:pt x="3835" y="1084"/>
                  </a:cubicBezTo>
                  <a:cubicBezTo>
                    <a:pt x="3837" y="1084"/>
                    <a:pt x="3838" y="1082"/>
                    <a:pt x="3840" y="1081"/>
                  </a:cubicBezTo>
                  <a:cubicBezTo>
                    <a:pt x="3840" y="1069"/>
                    <a:pt x="3840" y="1069"/>
                    <a:pt x="3840" y="1069"/>
                  </a:cubicBezTo>
                  <a:cubicBezTo>
                    <a:pt x="3836" y="1073"/>
                    <a:pt x="3831" y="1077"/>
                    <a:pt x="3827" y="1081"/>
                  </a:cubicBezTo>
                  <a:cubicBezTo>
                    <a:pt x="3818" y="1089"/>
                    <a:pt x="3811" y="1099"/>
                    <a:pt x="3803" y="1109"/>
                  </a:cubicBezTo>
                  <a:close/>
                  <a:moveTo>
                    <a:pt x="3818" y="1248"/>
                  </a:moveTo>
                  <a:cubicBezTo>
                    <a:pt x="3822" y="1250"/>
                    <a:pt x="3815" y="1258"/>
                    <a:pt x="3822" y="1259"/>
                  </a:cubicBezTo>
                  <a:cubicBezTo>
                    <a:pt x="3826" y="1261"/>
                    <a:pt x="3826" y="1254"/>
                    <a:pt x="3829" y="1255"/>
                  </a:cubicBezTo>
                  <a:cubicBezTo>
                    <a:pt x="3832" y="1250"/>
                    <a:pt x="3832" y="1247"/>
                    <a:pt x="3831" y="1244"/>
                  </a:cubicBezTo>
                  <a:cubicBezTo>
                    <a:pt x="3835" y="1245"/>
                    <a:pt x="3835" y="1240"/>
                    <a:pt x="3834" y="1238"/>
                  </a:cubicBezTo>
                  <a:cubicBezTo>
                    <a:pt x="3839" y="1240"/>
                    <a:pt x="3833" y="1233"/>
                    <a:pt x="3837" y="1230"/>
                  </a:cubicBezTo>
                  <a:cubicBezTo>
                    <a:pt x="3838" y="1228"/>
                    <a:pt x="3839" y="1227"/>
                    <a:pt x="3840" y="1226"/>
                  </a:cubicBezTo>
                  <a:cubicBezTo>
                    <a:pt x="3840" y="1209"/>
                    <a:pt x="3840" y="1209"/>
                    <a:pt x="3840" y="1209"/>
                  </a:cubicBezTo>
                  <a:cubicBezTo>
                    <a:pt x="3835" y="1219"/>
                    <a:pt x="3829" y="1228"/>
                    <a:pt x="3823" y="1236"/>
                  </a:cubicBezTo>
                  <a:cubicBezTo>
                    <a:pt x="3828" y="1240"/>
                    <a:pt x="3819" y="1244"/>
                    <a:pt x="3818" y="1248"/>
                  </a:cubicBezTo>
                  <a:close/>
                  <a:moveTo>
                    <a:pt x="3121" y="2109"/>
                  </a:moveTo>
                  <a:cubicBezTo>
                    <a:pt x="3119" y="2105"/>
                    <a:pt x="3124" y="2102"/>
                    <a:pt x="3118" y="2098"/>
                  </a:cubicBezTo>
                  <a:cubicBezTo>
                    <a:pt x="3121" y="2094"/>
                    <a:pt x="3113" y="2089"/>
                    <a:pt x="3115" y="2086"/>
                  </a:cubicBezTo>
                  <a:cubicBezTo>
                    <a:pt x="3114" y="2077"/>
                    <a:pt x="3111" y="2069"/>
                    <a:pt x="3108" y="2060"/>
                  </a:cubicBezTo>
                  <a:cubicBezTo>
                    <a:pt x="3108" y="2056"/>
                    <a:pt x="3105" y="2053"/>
                    <a:pt x="3104" y="2049"/>
                  </a:cubicBezTo>
                  <a:cubicBezTo>
                    <a:pt x="3103" y="2048"/>
                    <a:pt x="3105" y="2045"/>
                    <a:pt x="3104" y="2043"/>
                  </a:cubicBezTo>
                  <a:cubicBezTo>
                    <a:pt x="3103" y="2041"/>
                    <a:pt x="3099" y="2039"/>
                    <a:pt x="3102" y="2037"/>
                  </a:cubicBezTo>
                  <a:cubicBezTo>
                    <a:pt x="3096" y="2032"/>
                    <a:pt x="3099" y="2028"/>
                    <a:pt x="3093" y="2024"/>
                  </a:cubicBezTo>
                  <a:cubicBezTo>
                    <a:pt x="3095" y="2020"/>
                    <a:pt x="3092" y="2014"/>
                    <a:pt x="3087" y="2017"/>
                  </a:cubicBezTo>
                  <a:cubicBezTo>
                    <a:pt x="3092" y="2025"/>
                    <a:pt x="3088" y="2032"/>
                    <a:pt x="3095" y="2039"/>
                  </a:cubicBezTo>
                  <a:cubicBezTo>
                    <a:pt x="3093" y="2041"/>
                    <a:pt x="3096" y="2042"/>
                    <a:pt x="3096" y="2044"/>
                  </a:cubicBezTo>
                  <a:cubicBezTo>
                    <a:pt x="3097" y="2045"/>
                    <a:pt x="3096" y="2049"/>
                    <a:pt x="3096" y="2050"/>
                  </a:cubicBezTo>
                  <a:cubicBezTo>
                    <a:pt x="3096" y="2051"/>
                    <a:pt x="3098" y="2052"/>
                    <a:pt x="3099" y="2054"/>
                  </a:cubicBezTo>
                  <a:cubicBezTo>
                    <a:pt x="3101" y="2058"/>
                    <a:pt x="3097" y="2059"/>
                    <a:pt x="3101" y="2063"/>
                  </a:cubicBezTo>
                  <a:cubicBezTo>
                    <a:pt x="3106" y="2071"/>
                    <a:pt x="3101" y="2078"/>
                    <a:pt x="3107" y="2087"/>
                  </a:cubicBezTo>
                  <a:cubicBezTo>
                    <a:pt x="3108" y="2094"/>
                    <a:pt x="3109" y="2102"/>
                    <a:pt x="3114" y="2110"/>
                  </a:cubicBezTo>
                  <a:cubicBezTo>
                    <a:pt x="3112" y="2117"/>
                    <a:pt x="3115" y="2125"/>
                    <a:pt x="3115" y="2132"/>
                  </a:cubicBezTo>
                  <a:cubicBezTo>
                    <a:pt x="3119" y="2136"/>
                    <a:pt x="3117" y="2139"/>
                    <a:pt x="3119" y="2143"/>
                  </a:cubicBezTo>
                  <a:cubicBezTo>
                    <a:pt x="3118" y="2145"/>
                    <a:pt x="3120" y="2147"/>
                    <a:pt x="3122" y="2149"/>
                  </a:cubicBezTo>
                  <a:cubicBezTo>
                    <a:pt x="3124" y="2152"/>
                    <a:pt x="3120" y="2153"/>
                    <a:pt x="3121" y="2155"/>
                  </a:cubicBezTo>
                  <a:cubicBezTo>
                    <a:pt x="3122" y="2157"/>
                    <a:pt x="3123" y="2159"/>
                    <a:pt x="3123" y="2160"/>
                  </a:cubicBezTo>
                  <a:cubicBezTo>
                    <a:pt x="3132" y="2160"/>
                    <a:pt x="3132" y="2160"/>
                    <a:pt x="3132" y="2160"/>
                  </a:cubicBezTo>
                  <a:cubicBezTo>
                    <a:pt x="3132" y="2160"/>
                    <a:pt x="3132" y="2159"/>
                    <a:pt x="3132" y="2158"/>
                  </a:cubicBezTo>
                  <a:cubicBezTo>
                    <a:pt x="3129" y="2142"/>
                    <a:pt x="3124" y="2125"/>
                    <a:pt x="3121" y="2109"/>
                  </a:cubicBezTo>
                  <a:close/>
                  <a:moveTo>
                    <a:pt x="3826" y="1017"/>
                  </a:moveTo>
                  <a:cubicBezTo>
                    <a:pt x="3822" y="1025"/>
                    <a:pt x="3814" y="1024"/>
                    <a:pt x="3810" y="1031"/>
                  </a:cubicBezTo>
                  <a:cubicBezTo>
                    <a:pt x="3806" y="1030"/>
                    <a:pt x="3805" y="1038"/>
                    <a:pt x="3801" y="1037"/>
                  </a:cubicBezTo>
                  <a:cubicBezTo>
                    <a:pt x="3798" y="1040"/>
                    <a:pt x="3796" y="1045"/>
                    <a:pt x="3792" y="1045"/>
                  </a:cubicBezTo>
                  <a:cubicBezTo>
                    <a:pt x="3791" y="1047"/>
                    <a:pt x="3790" y="1047"/>
                    <a:pt x="3787" y="1045"/>
                  </a:cubicBezTo>
                  <a:cubicBezTo>
                    <a:pt x="3786" y="1048"/>
                    <a:pt x="3789" y="1049"/>
                    <a:pt x="3787" y="1052"/>
                  </a:cubicBezTo>
                  <a:cubicBezTo>
                    <a:pt x="3783" y="1053"/>
                    <a:pt x="3780" y="1056"/>
                    <a:pt x="3779" y="1061"/>
                  </a:cubicBezTo>
                  <a:cubicBezTo>
                    <a:pt x="3772" y="1066"/>
                    <a:pt x="3768" y="1072"/>
                    <a:pt x="3767" y="1082"/>
                  </a:cubicBezTo>
                  <a:cubicBezTo>
                    <a:pt x="3773" y="1085"/>
                    <a:pt x="3776" y="1078"/>
                    <a:pt x="3778" y="1072"/>
                  </a:cubicBezTo>
                  <a:cubicBezTo>
                    <a:pt x="3782" y="1068"/>
                    <a:pt x="3787" y="1066"/>
                    <a:pt x="3789" y="1058"/>
                  </a:cubicBezTo>
                  <a:cubicBezTo>
                    <a:pt x="3795" y="1059"/>
                    <a:pt x="3798" y="1052"/>
                    <a:pt x="3802" y="1049"/>
                  </a:cubicBezTo>
                  <a:cubicBezTo>
                    <a:pt x="3805" y="1040"/>
                    <a:pt x="3812" y="1044"/>
                    <a:pt x="3815" y="1036"/>
                  </a:cubicBezTo>
                  <a:cubicBezTo>
                    <a:pt x="3824" y="1030"/>
                    <a:pt x="3833" y="1026"/>
                    <a:pt x="3840" y="1015"/>
                  </a:cubicBezTo>
                  <a:cubicBezTo>
                    <a:pt x="3840" y="1007"/>
                    <a:pt x="3840" y="1007"/>
                    <a:pt x="3840" y="1007"/>
                  </a:cubicBezTo>
                  <a:cubicBezTo>
                    <a:pt x="3835" y="1010"/>
                    <a:pt x="3832" y="1017"/>
                    <a:pt x="3826" y="1017"/>
                  </a:cubicBezTo>
                  <a:close/>
                  <a:moveTo>
                    <a:pt x="450" y="2148"/>
                  </a:moveTo>
                  <a:cubicBezTo>
                    <a:pt x="443" y="2147"/>
                    <a:pt x="440" y="2141"/>
                    <a:pt x="432" y="2141"/>
                  </a:cubicBezTo>
                  <a:cubicBezTo>
                    <a:pt x="398" y="2115"/>
                    <a:pt x="391" y="2113"/>
                    <a:pt x="386" y="2109"/>
                  </a:cubicBezTo>
                  <a:cubicBezTo>
                    <a:pt x="312" y="2071"/>
                    <a:pt x="301" y="2066"/>
                    <a:pt x="298" y="2063"/>
                  </a:cubicBezTo>
                  <a:cubicBezTo>
                    <a:pt x="286" y="2058"/>
                    <a:pt x="284" y="2061"/>
                    <a:pt x="285" y="2061"/>
                  </a:cubicBezTo>
                  <a:cubicBezTo>
                    <a:pt x="253" y="2044"/>
                    <a:pt x="241" y="2046"/>
                    <a:pt x="235" y="2041"/>
                  </a:cubicBezTo>
                  <a:cubicBezTo>
                    <a:pt x="141" y="2001"/>
                    <a:pt x="136" y="1995"/>
                    <a:pt x="127" y="1994"/>
                  </a:cubicBezTo>
                  <a:cubicBezTo>
                    <a:pt x="113" y="1982"/>
                    <a:pt x="110" y="1982"/>
                    <a:pt x="111" y="1986"/>
                  </a:cubicBezTo>
                  <a:cubicBezTo>
                    <a:pt x="141" y="2010"/>
                    <a:pt x="141" y="2016"/>
                    <a:pt x="144" y="2019"/>
                  </a:cubicBezTo>
                  <a:cubicBezTo>
                    <a:pt x="143" y="2021"/>
                    <a:pt x="142" y="2027"/>
                    <a:pt x="147" y="2025"/>
                  </a:cubicBezTo>
                  <a:cubicBezTo>
                    <a:pt x="177" y="2058"/>
                    <a:pt x="180" y="2066"/>
                    <a:pt x="187" y="2070"/>
                  </a:cubicBezTo>
                  <a:cubicBezTo>
                    <a:pt x="244" y="2123"/>
                    <a:pt x="247" y="2132"/>
                    <a:pt x="253" y="2138"/>
                  </a:cubicBezTo>
                  <a:cubicBezTo>
                    <a:pt x="283" y="2160"/>
                    <a:pt x="283" y="2160"/>
                    <a:pt x="283" y="2160"/>
                  </a:cubicBezTo>
                  <a:cubicBezTo>
                    <a:pt x="254" y="2126"/>
                    <a:pt x="250" y="2124"/>
                    <a:pt x="247" y="2121"/>
                  </a:cubicBezTo>
                  <a:cubicBezTo>
                    <a:pt x="268" y="2130"/>
                    <a:pt x="274" y="2132"/>
                    <a:pt x="279" y="2136"/>
                  </a:cubicBezTo>
                  <a:cubicBezTo>
                    <a:pt x="313" y="2158"/>
                    <a:pt x="315" y="2159"/>
                    <a:pt x="318" y="2160"/>
                  </a:cubicBezTo>
                  <a:cubicBezTo>
                    <a:pt x="329" y="2157"/>
                    <a:pt x="326" y="2149"/>
                    <a:pt x="315" y="2149"/>
                  </a:cubicBezTo>
                  <a:cubicBezTo>
                    <a:pt x="288" y="2131"/>
                    <a:pt x="286" y="2130"/>
                    <a:pt x="285" y="2127"/>
                  </a:cubicBezTo>
                  <a:cubicBezTo>
                    <a:pt x="259" y="2117"/>
                    <a:pt x="260" y="2107"/>
                    <a:pt x="251" y="2110"/>
                  </a:cubicBezTo>
                  <a:cubicBezTo>
                    <a:pt x="223" y="2093"/>
                    <a:pt x="222" y="2087"/>
                    <a:pt x="216" y="2086"/>
                  </a:cubicBezTo>
                  <a:cubicBezTo>
                    <a:pt x="193" y="2069"/>
                    <a:pt x="184" y="2057"/>
                    <a:pt x="174" y="2047"/>
                  </a:cubicBezTo>
                  <a:cubicBezTo>
                    <a:pt x="206" y="2062"/>
                    <a:pt x="209" y="2064"/>
                    <a:pt x="211" y="2069"/>
                  </a:cubicBezTo>
                  <a:cubicBezTo>
                    <a:pt x="250" y="2097"/>
                    <a:pt x="255" y="2097"/>
                    <a:pt x="259" y="2100"/>
                  </a:cubicBezTo>
                  <a:cubicBezTo>
                    <a:pt x="299" y="2125"/>
                    <a:pt x="305" y="2125"/>
                    <a:pt x="309" y="2127"/>
                  </a:cubicBezTo>
                  <a:cubicBezTo>
                    <a:pt x="332" y="2140"/>
                    <a:pt x="331" y="2143"/>
                    <a:pt x="334" y="2143"/>
                  </a:cubicBezTo>
                  <a:cubicBezTo>
                    <a:pt x="363" y="2158"/>
                    <a:pt x="366" y="2159"/>
                    <a:pt x="369" y="2160"/>
                  </a:cubicBezTo>
                  <a:cubicBezTo>
                    <a:pt x="382" y="2154"/>
                    <a:pt x="375" y="2154"/>
                    <a:pt x="372" y="2149"/>
                  </a:cubicBezTo>
                  <a:cubicBezTo>
                    <a:pt x="323" y="2123"/>
                    <a:pt x="317" y="2125"/>
                    <a:pt x="313" y="2121"/>
                  </a:cubicBezTo>
                  <a:cubicBezTo>
                    <a:pt x="300" y="2113"/>
                    <a:pt x="295" y="2114"/>
                    <a:pt x="295" y="2111"/>
                  </a:cubicBezTo>
                  <a:cubicBezTo>
                    <a:pt x="234" y="2076"/>
                    <a:pt x="233" y="2074"/>
                    <a:pt x="231" y="2074"/>
                  </a:cubicBezTo>
                  <a:cubicBezTo>
                    <a:pt x="259" y="2083"/>
                    <a:pt x="261" y="2087"/>
                    <a:pt x="265" y="2089"/>
                  </a:cubicBezTo>
                  <a:cubicBezTo>
                    <a:pt x="310" y="2106"/>
                    <a:pt x="319" y="2108"/>
                    <a:pt x="325" y="2113"/>
                  </a:cubicBezTo>
                  <a:cubicBezTo>
                    <a:pt x="367" y="2126"/>
                    <a:pt x="366" y="2132"/>
                    <a:pt x="370" y="2132"/>
                  </a:cubicBezTo>
                  <a:cubicBezTo>
                    <a:pt x="395" y="2147"/>
                    <a:pt x="398" y="2148"/>
                    <a:pt x="400" y="2149"/>
                  </a:cubicBezTo>
                  <a:cubicBezTo>
                    <a:pt x="412" y="2155"/>
                    <a:pt x="413" y="2157"/>
                    <a:pt x="414" y="2157"/>
                  </a:cubicBezTo>
                  <a:cubicBezTo>
                    <a:pt x="439" y="2160"/>
                    <a:pt x="439" y="2160"/>
                    <a:pt x="439" y="2160"/>
                  </a:cubicBezTo>
                  <a:cubicBezTo>
                    <a:pt x="427" y="2149"/>
                    <a:pt x="421" y="2151"/>
                    <a:pt x="418" y="2148"/>
                  </a:cubicBezTo>
                  <a:cubicBezTo>
                    <a:pt x="389" y="2135"/>
                    <a:pt x="387" y="2131"/>
                    <a:pt x="383" y="2129"/>
                  </a:cubicBezTo>
                  <a:cubicBezTo>
                    <a:pt x="334" y="2106"/>
                    <a:pt x="329" y="2103"/>
                    <a:pt x="322" y="2100"/>
                  </a:cubicBezTo>
                  <a:cubicBezTo>
                    <a:pt x="300" y="2091"/>
                    <a:pt x="295" y="2088"/>
                    <a:pt x="289" y="2087"/>
                  </a:cubicBezTo>
                  <a:cubicBezTo>
                    <a:pt x="263" y="2072"/>
                    <a:pt x="256" y="2075"/>
                    <a:pt x="255" y="2072"/>
                  </a:cubicBezTo>
                  <a:cubicBezTo>
                    <a:pt x="202" y="2047"/>
                    <a:pt x="196" y="2045"/>
                    <a:pt x="191" y="2042"/>
                  </a:cubicBezTo>
                  <a:cubicBezTo>
                    <a:pt x="182" y="2043"/>
                    <a:pt x="176" y="2036"/>
                    <a:pt x="174" y="2036"/>
                  </a:cubicBezTo>
                  <a:cubicBezTo>
                    <a:pt x="148" y="2010"/>
                    <a:pt x="140" y="2013"/>
                    <a:pt x="141" y="2006"/>
                  </a:cubicBezTo>
                  <a:cubicBezTo>
                    <a:pt x="184" y="2026"/>
                    <a:pt x="184" y="2030"/>
                    <a:pt x="188" y="2029"/>
                  </a:cubicBezTo>
                  <a:cubicBezTo>
                    <a:pt x="278" y="2065"/>
                    <a:pt x="282" y="2074"/>
                    <a:pt x="296" y="2072"/>
                  </a:cubicBezTo>
                  <a:cubicBezTo>
                    <a:pt x="324" y="2086"/>
                    <a:pt x="331" y="2089"/>
                    <a:pt x="337" y="2093"/>
                  </a:cubicBezTo>
                  <a:cubicBezTo>
                    <a:pt x="364" y="2108"/>
                    <a:pt x="372" y="2110"/>
                    <a:pt x="376" y="2116"/>
                  </a:cubicBezTo>
                  <a:cubicBezTo>
                    <a:pt x="390" y="2124"/>
                    <a:pt x="394" y="2125"/>
                    <a:pt x="396" y="2128"/>
                  </a:cubicBezTo>
                  <a:cubicBezTo>
                    <a:pt x="426" y="2151"/>
                    <a:pt x="435" y="2147"/>
                    <a:pt x="433" y="2154"/>
                  </a:cubicBezTo>
                  <a:cubicBezTo>
                    <a:pt x="456" y="2157"/>
                    <a:pt x="452" y="2154"/>
                    <a:pt x="450" y="2148"/>
                  </a:cubicBezTo>
                  <a:close/>
                  <a:moveTo>
                    <a:pt x="2266" y="551"/>
                  </a:moveTo>
                  <a:cubicBezTo>
                    <a:pt x="2269" y="545"/>
                    <a:pt x="2268" y="535"/>
                    <a:pt x="2272" y="530"/>
                  </a:cubicBezTo>
                  <a:cubicBezTo>
                    <a:pt x="2292" y="481"/>
                    <a:pt x="2296" y="476"/>
                    <a:pt x="2298" y="469"/>
                  </a:cubicBezTo>
                  <a:cubicBezTo>
                    <a:pt x="2337" y="415"/>
                    <a:pt x="2342" y="412"/>
                    <a:pt x="2344" y="410"/>
                  </a:cubicBezTo>
                  <a:cubicBezTo>
                    <a:pt x="2360" y="398"/>
                    <a:pt x="2356" y="389"/>
                    <a:pt x="2362" y="390"/>
                  </a:cubicBezTo>
                  <a:cubicBezTo>
                    <a:pt x="2397" y="365"/>
                    <a:pt x="2395" y="358"/>
                    <a:pt x="2399" y="357"/>
                  </a:cubicBezTo>
                  <a:cubicBezTo>
                    <a:pt x="2444" y="321"/>
                    <a:pt x="2452" y="319"/>
                    <a:pt x="2453" y="312"/>
                  </a:cubicBezTo>
                  <a:cubicBezTo>
                    <a:pt x="2491" y="287"/>
                    <a:pt x="2487" y="278"/>
                    <a:pt x="2493" y="279"/>
                  </a:cubicBezTo>
                  <a:cubicBezTo>
                    <a:pt x="2535" y="238"/>
                    <a:pt x="2531" y="229"/>
                    <a:pt x="2538" y="231"/>
                  </a:cubicBezTo>
                  <a:cubicBezTo>
                    <a:pt x="2554" y="211"/>
                    <a:pt x="2557" y="211"/>
                    <a:pt x="2556" y="207"/>
                  </a:cubicBezTo>
                  <a:cubicBezTo>
                    <a:pt x="2576" y="181"/>
                    <a:pt x="2580" y="179"/>
                    <a:pt x="2582" y="176"/>
                  </a:cubicBezTo>
                  <a:cubicBezTo>
                    <a:pt x="2597" y="153"/>
                    <a:pt x="2601" y="151"/>
                    <a:pt x="2604" y="148"/>
                  </a:cubicBezTo>
                  <a:cubicBezTo>
                    <a:pt x="2613" y="141"/>
                    <a:pt x="2605" y="150"/>
                    <a:pt x="2599" y="161"/>
                  </a:cubicBezTo>
                  <a:cubicBezTo>
                    <a:pt x="2562" y="212"/>
                    <a:pt x="2559" y="220"/>
                    <a:pt x="2556" y="226"/>
                  </a:cubicBezTo>
                  <a:cubicBezTo>
                    <a:pt x="2536" y="255"/>
                    <a:pt x="2527" y="251"/>
                    <a:pt x="2527" y="257"/>
                  </a:cubicBezTo>
                  <a:cubicBezTo>
                    <a:pt x="2486" y="293"/>
                    <a:pt x="2486" y="298"/>
                    <a:pt x="2482" y="298"/>
                  </a:cubicBezTo>
                  <a:cubicBezTo>
                    <a:pt x="2460" y="317"/>
                    <a:pt x="2458" y="324"/>
                    <a:pt x="2453" y="329"/>
                  </a:cubicBezTo>
                  <a:cubicBezTo>
                    <a:pt x="2429" y="353"/>
                    <a:pt x="2425" y="354"/>
                    <a:pt x="2423" y="357"/>
                  </a:cubicBezTo>
                  <a:cubicBezTo>
                    <a:pt x="2404" y="374"/>
                    <a:pt x="2402" y="376"/>
                    <a:pt x="2401" y="379"/>
                  </a:cubicBezTo>
                  <a:cubicBezTo>
                    <a:pt x="2380" y="394"/>
                    <a:pt x="2384" y="403"/>
                    <a:pt x="2377" y="401"/>
                  </a:cubicBezTo>
                  <a:cubicBezTo>
                    <a:pt x="2353" y="449"/>
                    <a:pt x="2342" y="451"/>
                    <a:pt x="2342" y="464"/>
                  </a:cubicBezTo>
                  <a:cubicBezTo>
                    <a:pt x="2318" y="525"/>
                    <a:pt x="2314" y="528"/>
                    <a:pt x="2314" y="534"/>
                  </a:cubicBezTo>
                  <a:cubicBezTo>
                    <a:pt x="2328" y="514"/>
                    <a:pt x="2327" y="509"/>
                    <a:pt x="2327" y="506"/>
                  </a:cubicBezTo>
                  <a:cubicBezTo>
                    <a:pt x="2335" y="485"/>
                    <a:pt x="2339" y="486"/>
                    <a:pt x="2338" y="479"/>
                  </a:cubicBezTo>
                  <a:cubicBezTo>
                    <a:pt x="2369" y="429"/>
                    <a:pt x="2374" y="423"/>
                    <a:pt x="2377" y="414"/>
                  </a:cubicBezTo>
                  <a:cubicBezTo>
                    <a:pt x="2409" y="376"/>
                    <a:pt x="2418" y="380"/>
                    <a:pt x="2416" y="373"/>
                  </a:cubicBezTo>
                  <a:cubicBezTo>
                    <a:pt x="2448" y="348"/>
                    <a:pt x="2448" y="339"/>
                    <a:pt x="2458" y="338"/>
                  </a:cubicBezTo>
                  <a:cubicBezTo>
                    <a:pt x="2497" y="296"/>
                    <a:pt x="2509" y="287"/>
                    <a:pt x="2521" y="279"/>
                  </a:cubicBezTo>
                  <a:cubicBezTo>
                    <a:pt x="2551" y="237"/>
                    <a:pt x="2561" y="242"/>
                    <a:pt x="2558" y="235"/>
                  </a:cubicBezTo>
                  <a:cubicBezTo>
                    <a:pt x="2575" y="216"/>
                    <a:pt x="2578" y="210"/>
                    <a:pt x="2582" y="205"/>
                  </a:cubicBezTo>
                  <a:cubicBezTo>
                    <a:pt x="2604" y="168"/>
                    <a:pt x="2610" y="169"/>
                    <a:pt x="2608" y="163"/>
                  </a:cubicBezTo>
                  <a:cubicBezTo>
                    <a:pt x="2614" y="170"/>
                    <a:pt x="2610" y="176"/>
                    <a:pt x="2606" y="183"/>
                  </a:cubicBezTo>
                  <a:cubicBezTo>
                    <a:pt x="2589" y="216"/>
                    <a:pt x="2577" y="226"/>
                    <a:pt x="2571" y="242"/>
                  </a:cubicBezTo>
                  <a:cubicBezTo>
                    <a:pt x="2558" y="254"/>
                    <a:pt x="2554" y="258"/>
                    <a:pt x="2551" y="261"/>
                  </a:cubicBezTo>
                  <a:cubicBezTo>
                    <a:pt x="2527" y="282"/>
                    <a:pt x="2526" y="288"/>
                    <a:pt x="2521" y="290"/>
                  </a:cubicBezTo>
                  <a:cubicBezTo>
                    <a:pt x="2498" y="313"/>
                    <a:pt x="2496" y="317"/>
                    <a:pt x="2490" y="318"/>
                  </a:cubicBezTo>
                  <a:cubicBezTo>
                    <a:pt x="2480" y="334"/>
                    <a:pt x="2473" y="334"/>
                    <a:pt x="2473" y="340"/>
                  </a:cubicBezTo>
                  <a:cubicBezTo>
                    <a:pt x="2450" y="368"/>
                    <a:pt x="2446" y="368"/>
                    <a:pt x="2445" y="370"/>
                  </a:cubicBezTo>
                  <a:cubicBezTo>
                    <a:pt x="2412" y="406"/>
                    <a:pt x="2415" y="415"/>
                    <a:pt x="2407" y="414"/>
                  </a:cubicBezTo>
                  <a:cubicBezTo>
                    <a:pt x="2383" y="455"/>
                    <a:pt x="2378" y="456"/>
                    <a:pt x="2377" y="462"/>
                  </a:cubicBezTo>
                  <a:cubicBezTo>
                    <a:pt x="2357" y="489"/>
                    <a:pt x="2361" y="500"/>
                    <a:pt x="2355" y="501"/>
                  </a:cubicBezTo>
                  <a:cubicBezTo>
                    <a:pt x="2332" y="563"/>
                    <a:pt x="2332" y="570"/>
                    <a:pt x="2331" y="575"/>
                  </a:cubicBezTo>
                  <a:cubicBezTo>
                    <a:pt x="2321" y="604"/>
                    <a:pt x="2323" y="609"/>
                    <a:pt x="2322" y="612"/>
                  </a:cubicBezTo>
                  <a:cubicBezTo>
                    <a:pt x="2334" y="577"/>
                    <a:pt x="2338" y="572"/>
                    <a:pt x="2338" y="564"/>
                  </a:cubicBezTo>
                  <a:cubicBezTo>
                    <a:pt x="2354" y="530"/>
                    <a:pt x="2352" y="524"/>
                    <a:pt x="2355" y="523"/>
                  </a:cubicBezTo>
                  <a:cubicBezTo>
                    <a:pt x="2378" y="476"/>
                    <a:pt x="2380" y="470"/>
                    <a:pt x="2383" y="464"/>
                  </a:cubicBezTo>
                  <a:cubicBezTo>
                    <a:pt x="2422" y="413"/>
                    <a:pt x="2426" y="409"/>
                    <a:pt x="2429" y="403"/>
                  </a:cubicBezTo>
                  <a:cubicBezTo>
                    <a:pt x="2448" y="389"/>
                    <a:pt x="2441" y="378"/>
                    <a:pt x="2449" y="381"/>
                  </a:cubicBezTo>
                  <a:cubicBezTo>
                    <a:pt x="2462" y="363"/>
                    <a:pt x="2465" y="361"/>
                    <a:pt x="2469" y="359"/>
                  </a:cubicBezTo>
                  <a:cubicBezTo>
                    <a:pt x="2549" y="273"/>
                    <a:pt x="2556" y="275"/>
                    <a:pt x="2556" y="270"/>
                  </a:cubicBezTo>
                  <a:cubicBezTo>
                    <a:pt x="2569" y="255"/>
                    <a:pt x="2571" y="254"/>
                    <a:pt x="2571" y="253"/>
                  </a:cubicBezTo>
                  <a:cubicBezTo>
                    <a:pt x="2530" y="317"/>
                    <a:pt x="2515" y="330"/>
                    <a:pt x="2503" y="346"/>
                  </a:cubicBezTo>
                  <a:cubicBezTo>
                    <a:pt x="2485" y="363"/>
                    <a:pt x="2484" y="364"/>
                    <a:pt x="2484" y="368"/>
                  </a:cubicBezTo>
                  <a:cubicBezTo>
                    <a:pt x="2458" y="390"/>
                    <a:pt x="2461" y="400"/>
                    <a:pt x="2453" y="399"/>
                  </a:cubicBezTo>
                  <a:cubicBezTo>
                    <a:pt x="2432" y="425"/>
                    <a:pt x="2435" y="431"/>
                    <a:pt x="2431" y="431"/>
                  </a:cubicBezTo>
                  <a:cubicBezTo>
                    <a:pt x="2417" y="455"/>
                    <a:pt x="2411" y="456"/>
                    <a:pt x="2412" y="464"/>
                  </a:cubicBezTo>
                  <a:cubicBezTo>
                    <a:pt x="2381" y="530"/>
                    <a:pt x="2373" y="536"/>
                    <a:pt x="2373" y="549"/>
                  </a:cubicBezTo>
                  <a:cubicBezTo>
                    <a:pt x="2360" y="592"/>
                    <a:pt x="2358" y="604"/>
                    <a:pt x="2355" y="615"/>
                  </a:cubicBezTo>
                  <a:cubicBezTo>
                    <a:pt x="2348" y="676"/>
                    <a:pt x="2346" y="689"/>
                    <a:pt x="2351" y="691"/>
                  </a:cubicBezTo>
                  <a:cubicBezTo>
                    <a:pt x="2364" y="602"/>
                    <a:pt x="2364" y="599"/>
                    <a:pt x="2366" y="597"/>
                  </a:cubicBezTo>
                  <a:cubicBezTo>
                    <a:pt x="2387" y="536"/>
                    <a:pt x="2389" y="528"/>
                    <a:pt x="2392" y="521"/>
                  </a:cubicBezTo>
                  <a:cubicBezTo>
                    <a:pt x="2410" y="485"/>
                    <a:pt x="2417" y="471"/>
                    <a:pt x="2425" y="458"/>
                  </a:cubicBezTo>
                  <a:cubicBezTo>
                    <a:pt x="2448" y="429"/>
                    <a:pt x="2448" y="423"/>
                    <a:pt x="2451" y="421"/>
                  </a:cubicBezTo>
                  <a:cubicBezTo>
                    <a:pt x="2474" y="389"/>
                    <a:pt x="2480" y="390"/>
                    <a:pt x="2479" y="383"/>
                  </a:cubicBezTo>
                  <a:cubicBezTo>
                    <a:pt x="2514" y="350"/>
                    <a:pt x="2514" y="345"/>
                    <a:pt x="2519" y="344"/>
                  </a:cubicBezTo>
                  <a:cubicBezTo>
                    <a:pt x="2535" y="322"/>
                    <a:pt x="2539" y="320"/>
                    <a:pt x="2540" y="316"/>
                  </a:cubicBezTo>
                  <a:cubicBezTo>
                    <a:pt x="2571" y="278"/>
                    <a:pt x="2572" y="274"/>
                    <a:pt x="2575" y="272"/>
                  </a:cubicBezTo>
                  <a:cubicBezTo>
                    <a:pt x="2589" y="250"/>
                    <a:pt x="2591" y="250"/>
                    <a:pt x="2591" y="246"/>
                  </a:cubicBezTo>
                  <a:cubicBezTo>
                    <a:pt x="2570" y="303"/>
                    <a:pt x="2565" y="309"/>
                    <a:pt x="2562" y="318"/>
                  </a:cubicBezTo>
                  <a:cubicBezTo>
                    <a:pt x="2529" y="360"/>
                    <a:pt x="2529" y="366"/>
                    <a:pt x="2525" y="368"/>
                  </a:cubicBezTo>
                  <a:cubicBezTo>
                    <a:pt x="2500" y="401"/>
                    <a:pt x="2497" y="404"/>
                    <a:pt x="2495" y="407"/>
                  </a:cubicBezTo>
                  <a:cubicBezTo>
                    <a:pt x="2477" y="421"/>
                    <a:pt x="2475" y="431"/>
                    <a:pt x="2469" y="436"/>
                  </a:cubicBezTo>
                  <a:cubicBezTo>
                    <a:pt x="2453" y="458"/>
                    <a:pt x="2449" y="457"/>
                    <a:pt x="2449" y="460"/>
                  </a:cubicBezTo>
                  <a:cubicBezTo>
                    <a:pt x="2433" y="483"/>
                    <a:pt x="2428" y="490"/>
                    <a:pt x="2423" y="497"/>
                  </a:cubicBezTo>
                  <a:cubicBezTo>
                    <a:pt x="2389" y="557"/>
                    <a:pt x="2380" y="572"/>
                    <a:pt x="2375" y="591"/>
                  </a:cubicBezTo>
                  <a:cubicBezTo>
                    <a:pt x="2388" y="566"/>
                    <a:pt x="2393" y="561"/>
                    <a:pt x="2394" y="554"/>
                  </a:cubicBezTo>
                  <a:cubicBezTo>
                    <a:pt x="2421" y="517"/>
                    <a:pt x="2420" y="511"/>
                    <a:pt x="2423" y="508"/>
                  </a:cubicBezTo>
                  <a:cubicBezTo>
                    <a:pt x="2443" y="487"/>
                    <a:pt x="2443" y="481"/>
                    <a:pt x="2447" y="479"/>
                  </a:cubicBezTo>
                  <a:cubicBezTo>
                    <a:pt x="2477" y="451"/>
                    <a:pt x="2473" y="441"/>
                    <a:pt x="2479" y="440"/>
                  </a:cubicBezTo>
                  <a:cubicBezTo>
                    <a:pt x="2491" y="429"/>
                    <a:pt x="2491" y="423"/>
                    <a:pt x="2495" y="421"/>
                  </a:cubicBezTo>
                  <a:cubicBezTo>
                    <a:pt x="2533" y="381"/>
                    <a:pt x="2531" y="373"/>
                    <a:pt x="2536" y="373"/>
                  </a:cubicBezTo>
                  <a:cubicBezTo>
                    <a:pt x="2542" y="375"/>
                    <a:pt x="2533" y="382"/>
                    <a:pt x="2527" y="392"/>
                  </a:cubicBezTo>
                  <a:cubicBezTo>
                    <a:pt x="2507" y="428"/>
                    <a:pt x="2501" y="430"/>
                    <a:pt x="2499" y="436"/>
                  </a:cubicBezTo>
                  <a:cubicBezTo>
                    <a:pt x="2483" y="460"/>
                    <a:pt x="2475" y="467"/>
                    <a:pt x="2471" y="479"/>
                  </a:cubicBezTo>
                  <a:cubicBezTo>
                    <a:pt x="2444" y="506"/>
                    <a:pt x="2443" y="518"/>
                    <a:pt x="2434" y="523"/>
                  </a:cubicBezTo>
                  <a:cubicBezTo>
                    <a:pt x="2415" y="560"/>
                    <a:pt x="2409" y="568"/>
                    <a:pt x="2403" y="575"/>
                  </a:cubicBezTo>
                  <a:cubicBezTo>
                    <a:pt x="2382" y="632"/>
                    <a:pt x="2382" y="637"/>
                    <a:pt x="2379" y="639"/>
                  </a:cubicBezTo>
                  <a:cubicBezTo>
                    <a:pt x="2369" y="679"/>
                    <a:pt x="2367" y="696"/>
                    <a:pt x="2364" y="713"/>
                  </a:cubicBezTo>
                  <a:cubicBezTo>
                    <a:pt x="2357" y="755"/>
                    <a:pt x="2353" y="757"/>
                    <a:pt x="2359" y="758"/>
                  </a:cubicBezTo>
                  <a:cubicBezTo>
                    <a:pt x="2365" y="714"/>
                    <a:pt x="2371" y="701"/>
                    <a:pt x="2373" y="689"/>
                  </a:cubicBezTo>
                  <a:cubicBezTo>
                    <a:pt x="2390" y="631"/>
                    <a:pt x="2392" y="626"/>
                    <a:pt x="2392" y="619"/>
                  </a:cubicBezTo>
                  <a:cubicBezTo>
                    <a:pt x="2419" y="571"/>
                    <a:pt x="2418" y="562"/>
                    <a:pt x="2423" y="560"/>
                  </a:cubicBezTo>
                  <a:cubicBezTo>
                    <a:pt x="2441" y="526"/>
                    <a:pt x="2448" y="525"/>
                    <a:pt x="2449" y="519"/>
                  </a:cubicBezTo>
                  <a:cubicBezTo>
                    <a:pt x="2482" y="479"/>
                    <a:pt x="2481" y="473"/>
                    <a:pt x="2486" y="473"/>
                  </a:cubicBezTo>
                  <a:cubicBezTo>
                    <a:pt x="2505" y="451"/>
                    <a:pt x="2502" y="443"/>
                    <a:pt x="2508" y="442"/>
                  </a:cubicBezTo>
                  <a:cubicBezTo>
                    <a:pt x="2537" y="393"/>
                    <a:pt x="2543" y="388"/>
                    <a:pt x="2547" y="381"/>
                  </a:cubicBezTo>
                  <a:cubicBezTo>
                    <a:pt x="2577" y="332"/>
                    <a:pt x="2578" y="321"/>
                    <a:pt x="2584" y="316"/>
                  </a:cubicBezTo>
                  <a:cubicBezTo>
                    <a:pt x="2567" y="360"/>
                    <a:pt x="2563" y="362"/>
                    <a:pt x="2560" y="366"/>
                  </a:cubicBezTo>
                  <a:cubicBezTo>
                    <a:pt x="2529" y="421"/>
                    <a:pt x="2528" y="432"/>
                    <a:pt x="2521" y="438"/>
                  </a:cubicBezTo>
                  <a:cubicBezTo>
                    <a:pt x="2490" y="494"/>
                    <a:pt x="2482" y="498"/>
                    <a:pt x="2479" y="508"/>
                  </a:cubicBezTo>
                  <a:cubicBezTo>
                    <a:pt x="2453" y="542"/>
                    <a:pt x="2452" y="548"/>
                    <a:pt x="2449" y="551"/>
                  </a:cubicBezTo>
                  <a:cubicBezTo>
                    <a:pt x="2437" y="564"/>
                    <a:pt x="2436" y="569"/>
                    <a:pt x="2434" y="573"/>
                  </a:cubicBezTo>
                  <a:cubicBezTo>
                    <a:pt x="2414" y="615"/>
                    <a:pt x="2404" y="630"/>
                    <a:pt x="2401" y="652"/>
                  </a:cubicBezTo>
                  <a:cubicBezTo>
                    <a:pt x="2390" y="690"/>
                    <a:pt x="2387" y="700"/>
                    <a:pt x="2386" y="711"/>
                  </a:cubicBezTo>
                  <a:cubicBezTo>
                    <a:pt x="2389" y="745"/>
                    <a:pt x="2385" y="735"/>
                    <a:pt x="2390" y="734"/>
                  </a:cubicBezTo>
                  <a:cubicBezTo>
                    <a:pt x="2395" y="685"/>
                    <a:pt x="2402" y="670"/>
                    <a:pt x="2405" y="649"/>
                  </a:cubicBezTo>
                  <a:cubicBezTo>
                    <a:pt x="2426" y="612"/>
                    <a:pt x="2423" y="603"/>
                    <a:pt x="2427" y="602"/>
                  </a:cubicBezTo>
                  <a:cubicBezTo>
                    <a:pt x="2441" y="569"/>
                    <a:pt x="2451" y="566"/>
                    <a:pt x="2453" y="556"/>
                  </a:cubicBezTo>
                  <a:cubicBezTo>
                    <a:pt x="2477" y="522"/>
                    <a:pt x="2481" y="520"/>
                    <a:pt x="2484" y="516"/>
                  </a:cubicBezTo>
                  <a:cubicBezTo>
                    <a:pt x="2504" y="490"/>
                    <a:pt x="2503" y="486"/>
                    <a:pt x="2506" y="486"/>
                  </a:cubicBezTo>
                  <a:cubicBezTo>
                    <a:pt x="2530" y="444"/>
                    <a:pt x="2531" y="434"/>
                    <a:pt x="2538" y="429"/>
                  </a:cubicBezTo>
                  <a:cubicBezTo>
                    <a:pt x="2564" y="389"/>
                    <a:pt x="2562" y="392"/>
                    <a:pt x="2560" y="397"/>
                  </a:cubicBezTo>
                  <a:cubicBezTo>
                    <a:pt x="2551" y="425"/>
                    <a:pt x="2547" y="432"/>
                    <a:pt x="2547" y="440"/>
                  </a:cubicBezTo>
                  <a:cubicBezTo>
                    <a:pt x="2518" y="479"/>
                    <a:pt x="2513" y="491"/>
                    <a:pt x="2503" y="499"/>
                  </a:cubicBezTo>
                  <a:cubicBezTo>
                    <a:pt x="2482" y="537"/>
                    <a:pt x="2477" y="540"/>
                    <a:pt x="2475" y="547"/>
                  </a:cubicBezTo>
                  <a:cubicBezTo>
                    <a:pt x="2463" y="564"/>
                    <a:pt x="2465" y="570"/>
                    <a:pt x="2462" y="571"/>
                  </a:cubicBezTo>
                  <a:cubicBezTo>
                    <a:pt x="2445" y="602"/>
                    <a:pt x="2443" y="608"/>
                    <a:pt x="2440" y="615"/>
                  </a:cubicBezTo>
                  <a:cubicBezTo>
                    <a:pt x="2423" y="658"/>
                    <a:pt x="2417" y="686"/>
                    <a:pt x="2414" y="717"/>
                  </a:cubicBezTo>
                  <a:cubicBezTo>
                    <a:pt x="2421" y="730"/>
                    <a:pt x="2417" y="715"/>
                    <a:pt x="2423" y="697"/>
                  </a:cubicBezTo>
                  <a:cubicBezTo>
                    <a:pt x="2456" y="595"/>
                    <a:pt x="2461" y="595"/>
                    <a:pt x="2462" y="591"/>
                  </a:cubicBezTo>
                  <a:cubicBezTo>
                    <a:pt x="2484" y="556"/>
                    <a:pt x="2482" y="547"/>
                    <a:pt x="2488" y="547"/>
                  </a:cubicBezTo>
                  <a:cubicBezTo>
                    <a:pt x="2520" y="494"/>
                    <a:pt x="2522" y="491"/>
                    <a:pt x="2523" y="488"/>
                  </a:cubicBezTo>
                  <a:cubicBezTo>
                    <a:pt x="2527" y="499"/>
                    <a:pt x="2518" y="509"/>
                    <a:pt x="2514" y="523"/>
                  </a:cubicBezTo>
                  <a:cubicBezTo>
                    <a:pt x="2485" y="577"/>
                    <a:pt x="2485" y="579"/>
                    <a:pt x="2484" y="582"/>
                  </a:cubicBezTo>
                  <a:cubicBezTo>
                    <a:pt x="2471" y="601"/>
                    <a:pt x="2471" y="608"/>
                    <a:pt x="2466" y="615"/>
                  </a:cubicBezTo>
                  <a:cubicBezTo>
                    <a:pt x="2455" y="667"/>
                    <a:pt x="2457" y="663"/>
                    <a:pt x="2458" y="658"/>
                  </a:cubicBezTo>
                  <a:cubicBezTo>
                    <a:pt x="2494" y="586"/>
                    <a:pt x="2491" y="575"/>
                    <a:pt x="2497" y="573"/>
                  </a:cubicBezTo>
                  <a:cubicBezTo>
                    <a:pt x="2528" y="520"/>
                    <a:pt x="2527" y="511"/>
                    <a:pt x="2532" y="508"/>
                  </a:cubicBezTo>
                  <a:cubicBezTo>
                    <a:pt x="2542" y="479"/>
                    <a:pt x="2547" y="472"/>
                    <a:pt x="2543" y="473"/>
                  </a:cubicBezTo>
                  <a:cubicBezTo>
                    <a:pt x="2533" y="519"/>
                    <a:pt x="2535" y="575"/>
                    <a:pt x="2523" y="617"/>
                  </a:cubicBezTo>
                  <a:cubicBezTo>
                    <a:pt x="2498" y="753"/>
                    <a:pt x="2496" y="760"/>
                    <a:pt x="2495" y="767"/>
                  </a:cubicBezTo>
                  <a:cubicBezTo>
                    <a:pt x="2503" y="765"/>
                    <a:pt x="2508" y="735"/>
                    <a:pt x="2516" y="708"/>
                  </a:cubicBezTo>
                  <a:cubicBezTo>
                    <a:pt x="2543" y="549"/>
                    <a:pt x="2543" y="541"/>
                    <a:pt x="2545" y="536"/>
                  </a:cubicBezTo>
                  <a:cubicBezTo>
                    <a:pt x="2550" y="513"/>
                    <a:pt x="2550" y="516"/>
                    <a:pt x="2551" y="508"/>
                  </a:cubicBezTo>
                  <a:cubicBezTo>
                    <a:pt x="2561" y="468"/>
                    <a:pt x="2557" y="457"/>
                    <a:pt x="2562" y="455"/>
                  </a:cubicBezTo>
                  <a:cubicBezTo>
                    <a:pt x="2564" y="481"/>
                    <a:pt x="2559" y="481"/>
                    <a:pt x="2560" y="486"/>
                  </a:cubicBezTo>
                  <a:cubicBezTo>
                    <a:pt x="2561" y="552"/>
                    <a:pt x="2560" y="561"/>
                    <a:pt x="2562" y="573"/>
                  </a:cubicBezTo>
                  <a:cubicBezTo>
                    <a:pt x="2538" y="696"/>
                    <a:pt x="2542" y="705"/>
                    <a:pt x="2540" y="708"/>
                  </a:cubicBezTo>
                  <a:cubicBezTo>
                    <a:pt x="2522" y="773"/>
                    <a:pt x="2522" y="782"/>
                    <a:pt x="2521" y="789"/>
                  </a:cubicBezTo>
                  <a:cubicBezTo>
                    <a:pt x="2525" y="796"/>
                    <a:pt x="2527" y="777"/>
                    <a:pt x="2534" y="763"/>
                  </a:cubicBezTo>
                  <a:cubicBezTo>
                    <a:pt x="2542" y="733"/>
                    <a:pt x="2538" y="724"/>
                    <a:pt x="2543" y="724"/>
                  </a:cubicBezTo>
                  <a:cubicBezTo>
                    <a:pt x="2557" y="641"/>
                    <a:pt x="2562" y="626"/>
                    <a:pt x="2567" y="610"/>
                  </a:cubicBezTo>
                  <a:cubicBezTo>
                    <a:pt x="2571" y="542"/>
                    <a:pt x="2568" y="518"/>
                    <a:pt x="2569" y="475"/>
                  </a:cubicBezTo>
                  <a:cubicBezTo>
                    <a:pt x="2570" y="422"/>
                    <a:pt x="2575" y="422"/>
                    <a:pt x="2573" y="416"/>
                  </a:cubicBezTo>
                  <a:cubicBezTo>
                    <a:pt x="2576" y="395"/>
                    <a:pt x="2573" y="394"/>
                    <a:pt x="2573" y="394"/>
                  </a:cubicBezTo>
                  <a:cubicBezTo>
                    <a:pt x="2582" y="376"/>
                    <a:pt x="2585" y="391"/>
                    <a:pt x="2584" y="407"/>
                  </a:cubicBezTo>
                  <a:cubicBezTo>
                    <a:pt x="2586" y="485"/>
                    <a:pt x="2588" y="495"/>
                    <a:pt x="2584" y="499"/>
                  </a:cubicBezTo>
                  <a:cubicBezTo>
                    <a:pt x="2587" y="537"/>
                    <a:pt x="2584" y="556"/>
                    <a:pt x="2588" y="569"/>
                  </a:cubicBezTo>
                  <a:cubicBezTo>
                    <a:pt x="2586" y="639"/>
                    <a:pt x="2581" y="653"/>
                    <a:pt x="2582" y="673"/>
                  </a:cubicBezTo>
                  <a:cubicBezTo>
                    <a:pt x="2579" y="709"/>
                    <a:pt x="2585" y="697"/>
                    <a:pt x="2584" y="678"/>
                  </a:cubicBezTo>
                  <a:cubicBezTo>
                    <a:pt x="2591" y="654"/>
                    <a:pt x="2587" y="646"/>
                    <a:pt x="2588" y="643"/>
                  </a:cubicBezTo>
                  <a:cubicBezTo>
                    <a:pt x="2594" y="565"/>
                    <a:pt x="2596" y="549"/>
                    <a:pt x="2595" y="532"/>
                  </a:cubicBezTo>
                  <a:cubicBezTo>
                    <a:pt x="2595" y="477"/>
                    <a:pt x="2594" y="475"/>
                    <a:pt x="2593" y="473"/>
                  </a:cubicBezTo>
                  <a:cubicBezTo>
                    <a:pt x="2593" y="439"/>
                    <a:pt x="2589" y="438"/>
                    <a:pt x="2591" y="431"/>
                  </a:cubicBezTo>
                  <a:cubicBezTo>
                    <a:pt x="2591" y="411"/>
                    <a:pt x="2590" y="406"/>
                    <a:pt x="2593" y="405"/>
                  </a:cubicBezTo>
                  <a:cubicBezTo>
                    <a:pt x="2596" y="421"/>
                    <a:pt x="2599" y="424"/>
                    <a:pt x="2599" y="431"/>
                  </a:cubicBezTo>
                  <a:cubicBezTo>
                    <a:pt x="2607" y="578"/>
                    <a:pt x="2612" y="578"/>
                    <a:pt x="2610" y="584"/>
                  </a:cubicBezTo>
                  <a:cubicBezTo>
                    <a:pt x="2608" y="676"/>
                    <a:pt x="2609" y="683"/>
                    <a:pt x="2608" y="700"/>
                  </a:cubicBezTo>
                  <a:cubicBezTo>
                    <a:pt x="2604" y="727"/>
                    <a:pt x="2608" y="721"/>
                    <a:pt x="2610" y="713"/>
                  </a:cubicBezTo>
                  <a:cubicBezTo>
                    <a:pt x="2617" y="628"/>
                    <a:pt x="2617" y="628"/>
                    <a:pt x="2617" y="628"/>
                  </a:cubicBezTo>
                  <a:cubicBezTo>
                    <a:pt x="2616" y="568"/>
                    <a:pt x="2617" y="567"/>
                    <a:pt x="2615" y="556"/>
                  </a:cubicBezTo>
                  <a:cubicBezTo>
                    <a:pt x="2604" y="402"/>
                    <a:pt x="2602" y="388"/>
                    <a:pt x="2602" y="368"/>
                  </a:cubicBezTo>
                  <a:cubicBezTo>
                    <a:pt x="2601" y="317"/>
                    <a:pt x="2597" y="313"/>
                    <a:pt x="2604" y="312"/>
                  </a:cubicBezTo>
                  <a:cubicBezTo>
                    <a:pt x="2615" y="406"/>
                    <a:pt x="2620" y="408"/>
                    <a:pt x="2619" y="416"/>
                  </a:cubicBezTo>
                  <a:cubicBezTo>
                    <a:pt x="2630" y="567"/>
                    <a:pt x="2630" y="585"/>
                    <a:pt x="2630" y="602"/>
                  </a:cubicBezTo>
                  <a:cubicBezTo>
                    <a:pt x="2627" y="621"/>
                    <a:pt x="2630" y="621"/>
                    <a:pt x="2630" y="621"/>
                  </a:cubicBezTo>
                  <a:cubicBezTo>
                    <a:pt x="2628" y="655"/>
                    <a:pt x="2633" y="654"/>
                    <a:pt x="2632" y="647"/>
                  </a:cubicBezTo>
                  <a:cubicBezTo>
                    <a:pt x="2632" y="609"/>
                    <a:pt x="2641" y="603"/>
                    <a:pt x="2634" y="599"/>
                  </a:cubicBezTo>
                  <a:cubicBezTo>
                    <a:pt x="2622" y="398"/>
                    <a:pt x="2625" y="390"/>
                    <a:pt x="2623" y="386"/>
                  </a:cubicBezTo>
                  <a:cubicBezTo>
                    <a:pt x="2612" y="298"/>
                    <a:pt x="2612" y="298"/>
                    <a:pt x="2612" y="298"/>
                  </a:cubicBezTo>
                  <a:cubicBezTo>
                    <a:pt x="2615" y="234"/>
                    <a:pt x="2616" y="229"/>
                    <a:pt x="2619" y="226"/>
                  </a:cubicBezTo>
                  <a:cubicBezTo>
                    <a:pt x="2627" y="274"/>
                    <a:pt x="2626" y="281"/>
                    <a:pt x="2630" y="283"/>
                  </a:cubicBezTo>
                  <a:cubicBezTo>
                    <a:pt x="2637" y="331"/>
                    <a:pt x="2644" y="346"/>
                    <a:pt x="2647" y="366"/>
                  </a:cubicBezTo>
                  <a:cubicBezTo>
                    <a:pt x="2666" y="436"/>
                    <a:pt x="2662" y="446"/>
                    <a:pt x="2667" y="447"/>
                  </a:cubicBezTo>
                  <a:cubicBezTo>
                    <a:pt x="2676" y="591"/>
                    <a:pt x="2676" y="591"/>
                    <a:pt x="2676" y="591"/>
                  </a:cubicBezTo>
                  <a:cubicBezTo>
                    <a:pt x="2677" y="618"/>
                    <a:pt x="2679" y="615"/>
                    <a:pt x="2680" y="610"/>
                  </a:cubicBezTo>
                  <a:cubicBezTo>
                    <a:pt x="2680" y="558"/>
                    <a:pt x="2679" y="554"/>
                    <a:pt x="2680" y="549"/>
                  </a:cubicBezTo>
                  <a:cubicBezTo>
                    <a:pt x="2674" y="470"/>
                    <a:pt x="2677" y="456"/>
                    <a:pt x="2673" y="449"/>
                  </a:cubicBezTo>
                  <a:cubicBezTo>
                    <a:pt x="2664" y="405"/>
                    <a:pt x="2665" y="398"/>
                    <a:pt x="2665" y="392"/>
                  </a:cubicBezTo>
                  <a:cubicBezTo>
                    <a:pt x="2654" y="345"/>
                    <a:pt x="2647" y="330"/>
                    <a:pt x="2645" y="309"/>
                  </a:cubicBezTo>
                  <a:cubicBezTo>
                    <a:pt x="2628" y="224"/>
                    <a:pt x="2628" y="224"/>
                    <a:pt x="2628" y="224"/>
                  </a:cubicBezTo>
                  <a:cubicBezTo>
                    <a:pt x="2657" y="335"/>
                    <a:pt x="2667" y="357"/>
                    <a:pt x="2673" y="383"/>
                  </a:cubicBezTo>
                  <a:cubicBezTo>
                    <a:pt x="2697" y="482"/>
                    <a:pt x="2689" y="497"/>
                    <a:pt x="2695" y="497"/>
                  </a:cubicBezTo>
                  <a:cubicBezTo>
                    <a:pt x="2693" y="420"/>
                    <a:pt x="2686" y="404"/>
                    <a:pt x="2684" y="383"/>
                  </a:cubicBezTo>
                  <a:cubicBezTo>
                    <a:pt x="2676" y="354"/>
                    <a:pt x="2672" y="345"/>
                    <a:pt x="2669" y="335"/>
                  </a:cubicBezTo>
                  <a:cubicBezTo>
                    <a:pt x="2662" y="314"/>
                    <a:pt x="2662" y="308"/>
                    <a:pt x="2665" y="307"/>
                  </a:cubicBezTo>
                  <a:cubicBezTo>
                    <a:pt x="2684" y="359"/>
                    <a:pt x="2686" y="361"/>
                    <a:pt x="2689" y="362"/>
                  </a:cubicBezTo>
                  <a:cubicBezTo>
                    <a:pt x="2699" y="392"/>
                    <a:pt x="2702" y="397"/>
                    <a:pt x="2704" y="403"/>
                  </a:cubicBezTo>
                  <a:cubicBezTo>
                    <a:pt x="2731" y="478"/>
                    <a:pt x="2734" y="489"/>
                    <a:pt x="2737" y="499"/>
                  </a:cubicBezTo>
                  <a:cubicBezTo>
                    <a:pt x="2745" y="509"/>
                    <a:pt x="2740" y="492"/>
                    <a:pt x="2737" y="473"/>
                  </a:cubicBezTo>
                  <a:cubicBezTo>
                    <a:pt x="2718" y="414"/>
                    <a:pt x="2713" y="407"/>
                    <a:pt x="2711" y="399"/>
                  </a:cubicBezTo>
                  <a:cubicBezTo>
                    <a:pt x="2696" y="368"/>
                    <a:pt x="2695" y="357"/>
                    <a:pt x="2691" y="351"/>
                  </a:cubicBezTo>
                  <a:cubicBezTo>
                    <a:pt x="2673" y="309"/>
                    <a:pt x="2674" y="301"/>
                    <a:pt x="2669" y="298"/>
                  </a:cubicBezTo>
                  <a:cubicBezTo>
                    <a:pt x="2662" y="267"/>
                    <a:pt x="2657" y="256"/>
                    <a:pt x="2654" y="244"/>
                  </a:cubicBezTo>
                  <a:cubicBezTo>
                    <a:pt x="2645" y="223"/>
                    <a:pt x="2648" y="212"/>
                    <a:pt x="2643" y="209"/>
                  </a:cubicBezTo>
                  <a:cubicBezTo>
                    <a:pt x="2640" y="167"/>
                    <a:pt x="2636" y="159"/>
                    <a:pt x="2641" y="159"/>
                  </a:cubicBezTo>
                  <a:cubicBezTo>
                    <a:pt x="2645" y="170"/>
                    <a:pt x="2649" y="172"/>
                    <a:pt x="2647" y="181"/>
                  </a:cubicBezTo>
                  <a:cubicBezTo>
                    <a:pt x="2655" y="202"/>
                    <a:pt x="2657" y="207"/>
                    <a:pt x="2658" y="213"/>
                  </a:cubicBezTo>
                  <a:cubicBezTo>
                    <a:pt x="2682" y="266"/>
                    <a:pt x="2681" y="275"/>
                    <a:pt x="2687" y="277"/>
                  </a:cubicBezTo>
                  <a:cubicBezTo>
                    <a:pt x="2714" y="328"/>
                    <a:pt x="2710" y="330"/>
                    <a:pt x="2715" y="335"/>
                  </a:cubicBezTo>
                  <a:cubicBezTo>
                    <a:pt x="2739" y="387"/>
                    <a:pt x="2739" y="394"/>
                    <a:pt x="2741" y="401"/>
                  </a:cubicBezTo>
                  <a:cubicBezTo>
                    <a:pt x="2753" y="416"/>
                    <a:pt x="2746" y="406"/>
                    <a:pt x="2743" y="390"/>
                  </a:cubicBezTo>
                  <a:cubicBezTo>
                    <a:pt x="2722" y="338"/>
                    <a:pt x="2722" y="333"/>
                    <a:pt x="2719" y="331"/>
                  </a:cubicBezTo>
                  <a:cubicBezTo>
                    <a:pt x="2696" y="283"/>
                    <a:pt x="2692" y="277"/>
                    <a:pt x="2691" y="268"/>
                  </a:cubicBezTo>
                  <a:cubicBezTo>
                    <a:pt x="2656" y="183"/>
                    <a:pt x="2659" y="175"/>
                    <a:pt x="2656" y="174"/>
                  </a:cubicBezTo>
                  <a:cubicBezTo>
                    <a:pt x="2645" y="89"/>
                    <a:pt x="2645" y="89"/>
                    <a:pt x="2645" y="89"/>
                  </a:cubicBezTo>
                  <a:cubicBezTo>
                    <a:pt x="2648" y="83"/>
                    <a:pt x="2651" y="92"/>
                    <a:pt x="2654" y="102"/>
                  </a:cubicBezTo>
                  <a:cubicBezTo>
                    <a:pt x="2666" y="159"/>
                    <a:pt x="2662" y="163"/>
                    <a:pt x="2665" y="170"/>
                  </a:cubicBezTo>
                  <a:cubicBezTo>
                    <a:pt x="2682" y="216"/>
                    <a:pt x="2685" y="223"/>
                    <a:pt x="2689" y="229"/>
                  </a:cubicBezTo>
                  <a:cubicBezTo>
                    <a:pt x="2713" y="277"/>
                    <a:pt x="2715" y="280"/>
                    <a:pt x="2717" y="283"/>
                  </a:cubicBezTo>
                  <a:cubicBezTo>
                    <a:pt x="2734" y="325"/>
                    <a:pt x="2744" y="320"/>
                    <a:pt x="2741" y="327"/>
                  </a:cubicBezTo>
                  <a:cubicBezTo>
                    <a:pt x="2773" y="382"/>
                    <a:pt x="2778" y="396"/>
                    <a:pt x="2785" y="407"/>
                  </a:cubicBezTo>
                  <a:cubicBezTo>
                    <a:pt x="2796" y="434"/>
                    <a:pt x="2795" y="444"/>
                    <a:pt x="2802" y="447"/>
                  </a:cubicBezTo>
                  <a:cubicBezTo>
                    <a:pt x="2789" y="399"/>
                    <a:pt x="2784" y="395"/>
                    <a:pt x="2782" y="388"/>
                  </a:cubicBezTo>
                  <a:cubicBezTo>
                    <a:pt x="2772" y="361"/>
                    <a:pt x="2768" y="356"/>
                    <a:pt x="2765" y="351"/>
                  </a:cubicBezTo>
                  <a:cubicBezTo>
                    <a:pt x="2745" y="309"/>
                    <a:pt x="2738" y="307"/>
                    <a:pt x="2737" y="298"/>
                  </a:cubicBezTo>
                  <a:cubicBezTo>
                    <a:pt x="2713" y="253"/>
                    <a:pt x="2707" y="254"/>
                    <a:pt x="2708" y="248"/>
                  </a:cubicBezTo>
                  <a:cubicBezTo>
                    <a:pt x="2689" y="204"/>
                    <a:pt x="2684" y="200"/>
                    <a:pt x="2684" y="192"/>
                  </a:cubicBezTo>
                  <a:cubicBezTo>
                    <a:pt x="2673" y="167"/>
                    <a:pt x="2673" y="158"/>
                    <a:pt x="2669" y="152"/>
                  </a:cubicBezTo>
                  <a:cubicBezTo>
                    <a:pt x="2657" y="77"/>
                    <a:pt x="2661" y="68"/>
                    <a:pt x="2656" y="67"/>
                  </a:cubicBezTo>
                  <a:cubicBezTo>
                    <a:pt x="2664" y="67"/>
                    <a:pt x="2660" y="69"/>
                    <a:pt x="2660" y="70"/>
                  </a:cubicBezTo>
                  <a:cubicBezTo>
                    <a:pt x="2674" y="116"/>
                    <a:pt x="2681" y="129"/>
                    <a:pt x="2682" y="148"/>
                  </a:cubicBezTo>
                  <a:cubicBezTo>
                    <a:pt x="2694" y="178"/>
                    <a:pt x="2702" y="181"/>
                    <a:pt x="2702" y="192"/>
                  </a:cubicBezTo>
                  <a:cubicBezTo>
                    <a:pt x="2725" y="237"/>
                    <a:pt x="2726" y="241"/>
                    <a:pt x="2726" y="246"/>
                  </a:cubicBezTo>
                  <a:cubicBezTo>
                    <a:pt x="2752" y="278"/>
                    <a:pt x="2754" y="286"/>
                    <a:pt x="2759" y="292"/>
                  </a:cubicBezTo>
                  <a:cubicBezTo>
                    <a:pt x="2772" y="303"/>
                    <a:pt x="2767" y="300"/>
                    <a:pt x="2765" y="294"/>
                  </a:cubicBezTo>
                  <a:cubicBezTo>
                    <a:pt x="2750" y="265"/>
                    <a:pt x="2740" y="258"/>
                    <a:pt x="2737" y="244"/>
                  </a:cubicBezTo>
                  <a:cubicBezTo>
                    <a:pt x="2721" y="219"/>
                    <a:pt x="2723" y="212"/>
                    <a:pt x="2719" y="211"/>
                  </a:cubicBezTo>
                  <a:cubicBezTo>
                    <a:pt x="2694" y="150"/>
                    <a:pt x="2684" y="126"/>
                    <a:pt x="2680" y="96"/>
                  </a:cubicBezTo>
                  <a:cubicBezTo>
                    <a:pt x="2668" y="50"/>
                    <a:pt x="2659" y="45"/>
                    <a:pt x="2665" y="39"/>
                  </a:cubicBezTo>
                  <a:cubicBezTo>
                    <a:pt x="2680" y="70"/>
                    <a:pt x="2682" y="86"/>
                    <a:pt x="2687" y="100"/>
                  </a:cubicBezTo>
                  <a:cubicBezTo>
                    <a:pt x="2711" y="149"/>
                    <a:pt x="2710" y="168"/>
                    <a:pt x="2719" y="176"/>
                  </a:cubicBezTo>
                  <a:cubicBezTo>
                    <a:pt x="2744" y="219"/>
                    <a:pt x="2747" y="228"/>
                    <a:pt x="2750" y="235"/>
                  </a:cubicBezTo>
                  <a:cubicBezTo>
                    <a:pt x="2765" y="266"/>
                    <a:pt x="2774" y="272"/>
                    <a:pt x="2776" y="283"/>
                  </a:cubicBezTo>
                  <a:cubicBezTo>
                    <a:pt x="2786" y="300"/>
                    <a:pt x="2786" y="308"/>
                    <a:pt x="2791" y="309"/>
                  </a:cubicBezTo>
                  <a:cubicBezTo>
                    <a:pt x="2806" y="343"/>
                    <a:pt x="2806" y="350"/>
                    <a:pt x="2811" y="351"/>
                  </a:cubicBezTo>
                  <a:cubicBezTo>
                    <a:pt x="2799" y="318"/>
                    <a:pt x="2799" y="309"/>
                    <a:pt x="2793" y="305"/>
                  </a:cubicBezTo>
                  <a:cubicBezTo>
                    <a:pt x="2780" y="271"/>
                    <a:pt x="2771" y="261"/>
                    <a:pt x="2767" y="246"/>
                  </a:cubicBezTo>
                  <a:cubicBezTo>
                    <a:pt x="2745" y="202"/>
                    <a:pt x="2737" y="201"/>
                    <a:pt x="2737" y="192"/>
                  </a:cubicBezTo>
                  <a:cubicBezTo>
                    <a:pt x="2720" y="162"/>
                    <a:pt x="2720" y="156"/>
                    <a:pt x="2717" y="155"/>
                  </a:cubicBezTo>
                  <a:cubicBezTo>
                    <a:pt x="2689" y="78"/>
                    <a:pt x="2685" y="62"/>
                    <a:pt x="2678" y="50"/>
                  </a:cubicBezTo>
                  <a:cubicBezTo>
                    <a:pt x="2669" y="8"/>
                    <a:pt x="2668" y="4"/>
                    <a:pt x="2667" y="0"/>
                  </a:cubicBezTo>
                  <a:cubicBezTo>
                    <a:pt x="2643" y="26"/>
                    <a:pt x="2634" y="31"/>
                    <a:pt x="2636" y="37"/>
                  </a:cubicBezTo>
                  <a:cubicBezTo>
                    <a:pt x="2621" y="57"/>
                    <a:pt x="2620" y="59"/>
                    <a:pt x="2619" y="61"/>
                  </a:cubicBezTo>
                  <a:cubicBezTo>
                    <a:pt x="2604" y="81"/>
                    <a:pt x="2606" y="87"/>
                    <a:pt x="2604" y="89"/>
                  </a:cubicBezTo>
                  <a:cubicBezTo>
                    <a:pt x="2577" y="128"/>
                    <a:pt x="2568" y="139"/>
                    <a:pt x="2560" y="150"/>
                  </a:cubicBezTo>
                  <a:cubicBezTo>
                    <a:pt x="2542" y="170"/>
                    <a:pt x="2540" y="170"/>
                    <a:pt x="2540" y="174"/>
                  </a:cubicBezTo>
                  <a:cubicBezTo>
                    <a:pt x="2521" y="188"/>
                    <a:pt x="2523" y="196"/>
                    <a:pt x="2516" y="194"/>
                  </a:cubicBezTo>
                  <a:cubicBezTo>
                    <a:pt x="2500" y="217"/>
                    <a:pt x="2490" y="217"/>
                    <a:pt x="2488" y="224"/>
                  </a:cubicBezTo>
                  <a:cubicBezTo>
                    <a:pt x="2447" y="256"/>
                    <a:pt x="2450" y="266"/>
                    <a:pt x="2442" y="266"/>
                  </a:cubicBezTo>
                  <a:cubicBezTo>
                    <a:pt x="2420" y="294"/>
                    <a:pt x="2413" y="295"/>
                    <a:pt x="2410" y="298"/>
                  </a:cubicBezTo>
                  <a:cubicBezTo>
                    <a:pt x="2372" y="341"/>
                    <a:pt x="2367" y="350"/>
                    <a:pt x="2359" y="357"/>
                  </a:cubicBezTo>
                  <a:cubicBezTo>
                    <a:pt x="2337" y="393"/>
                    <a:pt x="2335" y="395"/>
                    <a:pt x="2336" y="399"/>
                  </a:cubicBezTo>
                  <a:cubicBezTo>
                    <a:pt x="2321" y="412"/>
                    <a:pt x="2325" y="424"/>
                    <a:pt x="2320" y="427"/>
                  </a:cubicBezTo>
                  <a:cubicBezTo>
                    <a:pt x="2297" y="465"/>
                    <a:pt x="2291" y="468"/>
                    <a:pt x="2290" y="475"/>
                  </a:cubicBezTo>
                  <a:cubicBezTo>
                    <a:pt x="2269" y="516"/>
                    <a:pt x="2269" y="524"/>
                    <a:pt x="2268" y="532"/>
                  </a:cubicBezTo>
                  <a:close/>
                  <a:moveTo>
                    <a:pt x="2588" y="235"/>
                  </a:moveTo>
                  <a:cubicBezTo>
                    <a:pt x="2585" y="239"/>
                    <a:pt x="2582" y="243"/>
                    <a:pt x="2580" y="248"/>
                  </a:cubicBezTo>
                  <a:cubicBezTo>
                    <a:pt x="2574" y="245"/>
                    <a:pt x="2584" y="240"/>
                    <a:pt x="2584" y="235"/>
                  </a:cubicBezTo>
                  <a:cubicBezTo>
                    <a:pt x="2588" y="232"/>
                    <a:pt x="2589" y="226"/>
                    <a:pt x="2593" y="222"/>
                  </a:cubicBezTo>
                  <a:cubicBezTo>
                    <a:pt x="2599" y="226"/>
                    <a:pt x="2588" y="230"/>
                    <a:pt x="2588" y="235"/>
                  </a:cubicBezTo>
                  <a:close/>
                  <a:moveTo>
                    <a:pt x="2593" y="357"/>
                  </a:moveTo>
                  <a:cubicBezTo>
                    <a:pt x="2591" y="361"/>
                    <a:pt x="2590" y="356"/>
                    <a:pt x="2591" y="353"/>
                  </a:cubicBezTo>
                  <a:cubicBezTo>
                    <a:pt x="2592" y="349"/>
                    <a:pt x="2593" y="354"/>
                    <a:pt x="2593" y="357"/>
                  </a:cubicBezTo>
                  <a:close/>
                  <a:moveTo>
                    <a:pt x="2626" y="146"/>
                  </a:moveTo>
                  <a:cubicBezTo>
                    <a:pt x="2620" y="140"/>
                    <a:pt x="2626" y="128"/>
                    <a:pt x="2628" y="122"/>
                  </a:cubicBezTo>
                  <a:cubicBezTo>
                    <a:pt x="2633" y="127"/>
                    <a:pt x="2623" y="136"/>
                    <a:pt x="2626" y="146"/>
                  </a:cubicBezTo>
                  <a:close/>
                  <a:moveTo>
                    <a:pt x="2630" y="179"/>
                  </a:moveTo>
                  <a:cubicBezTo>
                    <a:pt x="2621" y="176"/>
                    <a:pt x="2630" y="171"/>
                    <a:pt x="2628" y="163"/>
                  </a:cubicBezTo>
                  <a:cubicBezTo>
                    <a:pt x="2633" y="164"/>
                    <a:pt x="2629" y="174"/>
                    <a:pt x="2630" y="179"/>
                  </a:cubicBezTo>
                  <a:close/>
                  <a:moveTo>
                    <a:pt x="2630" y="109"/>
                  </a:moveTo>
                  <a:cubicBezTo>
                    <a:pt x="2620" y="105"/>
                    <a:pt x="2634" y="99"/>
                    <a:pt x="2632" y="89"/>
                  </a:cubicBezTo>
                  <a:cubicBezTo>
                    <a:pt x="2640" y="96"/>
                    <a:pt x="2627" y="99"/>
                    <a:pt x="2630" y="109"/>
                  </a:cubicBezTo>
                  <a:close/>
                  <a:moveTo>
                    <a:pt x="2342" y="394"/>
                  </a:moveTo>
                  <a:cubicBezTo>
                    <a:pt x="2348" y="395"/>
                    <a:pt x="2344" y="386"/>
                    <a:pt x="2349" y="386"/>
                  </a:cubicBezTo>
                  <a:cubicBezTo>
                    <a:pt x="2366" y="361"/>
                    <a:pt x="2367" y="360"/>
                    <a:pt x="2368" y="359"/>
                  </a:cubicBezTo>
                  <a:cubicBezTo>
                    <a:pt x="2392" y="332"/>
                    <a:pt x="2390" y="325"/>
                    <a:pt x="2397" y="327"/>
                  </a:cubicBezTo>
                  <a:cubicBezTo>
                    <a:pt x="2424" y="298"/>
                    <a:pt x="2431" y="295"/>
                    <a:pt x="2434" y="288"/>
                  </a:cubicBezTo>
                  <a:cubicBezTo>
                    <a:pt x="2463" y="259"/>
                    <a:pt x="2471" y="253"/>
                    <a:pt x="2475" y="244"/>
                  </a:cubicBezTo>
                  <a:cubicBezTo>
                    <a:pt x="2495" y="230"/>
                    <a:pt x="2497" y="224"/>
                    <a:pt x="2501" y="220"/>
                  </a:cubicBezTo>
                  <a:cubicBezTo>
                    <a:pt x="2528" y="196"/>
                    <a:pt x="2532" y="195"/>
                    <a:pt x="2534" y="192"/>
                  </a:cubicBezTo>
                  <a:cubicBezTo>
                    <a:pt x="2564" y="150"/>
                    <a:pt x="2578" y="151"/>
                    <a:pt x="2578" y="137"/>
                  </a:cubicBezTo>
                  <a:cubicBezTo>
                    <a:pt x="2621" y="86"/>
                    <a:pt x="2625" y="63"/>
                    <a:pt x="2639" y="50"/>
                  </a:cubicBezTo>
                  <a:cubicBezTo>
                    <a:pt x="2629" y="77"/>
                    <a:pt x="2629" y="85"/>
                    <a:pt x="2623" y="87"/>
                  </a:cubicBezTo>
                  <a:cubicBezTo>
                    <a:pt x="2594" y="142"/>
                    <a:pt x="2594" y="148"/>
                    <a:pt x="2591" y="150"/>
                  </a:cubicBezTo>
                  <a:cubicBezTo>
                    <a:pt x="2563" y="181"/>
                    <a:pt x="2563" y="192"/>
                    <a:pt x="2556" y="196"/>
                  </a:cubicBezTo>
                  <a:cubicBezTo>
                    <a:pt x="2535" y="217"/>
                    <a:pt x="2534" y="226"/>
                    <a:pt x="2525" y="229"/>
                  </a:cubicBezTo>
                  <a:cubicBezTo>
                    <a:pt x="2489" y="268"/>
                    <a:pt x="2486" y="275"/>
                    <a:pt x="2479" y="279"/>
                  </a:cubicBezTo>
                  <a:cubicBezTo>
                    <a:pt x="2461" y="296"/>
                    <a:pt x="2460" y="298"/>
                    <a:pt x="2458" y="298"/>
                  </a:cubicBezTo>
                  <a:cubicBezTo>
                    <a:pt x="2433" y="319"/>
                    <a:pt x="2422" y="329"/>
                    <a:pt x="2410" y="338"/>
                  </a:cubicBezTo>
                  <a:cubicBezTo>
                    <a:pt x="2364" y="378"/>
                    <a:pt x="2362" y="381"/>
                    <a:pt x="2359" y="383"/>
                  </a:cubicBezTo>
                  <a:cubicBezTo>
                    <a:pt x="2343" y="402"/>
                    <a:pt x="2340" y="402"/>
                    <a:pt x="2340" y="405"/>
                  </a:cubicBezTo>
                  <a:close/>
                  <a:moveTo>
                    <a:pt x="2551" y="26"/>
                  </a:moveTo>
                  <a:cubicBezTo>
                    <a:pt x="2533" y="53"/>
                    <a:pt x="2510" y="76"/>
                    <a:pt x="2486" y="98"/>
                  </a:cubicBezTo>
                  <a:cubicBezTo>
                    <a:pt x="2461" y="130"/>
                    <a:pt x="2457" y="132"/>
                    <a:pt x="2458" y="137"/>
                  </a:cubicBezTo>
                  <a:cubicBezTo>
                    <a:pt x="2431" y="164"/>
                    <a:pt x="2432" y="169"/>
                    <a:pt x="2427" y="170"/>
                  </a:cubicBezTo>
                  <a:cubicBezTo>
                    <a:pt x="2418" y="183"/>
                    <a:pt x="2416" y="187"/>
                    <a:pt x="2414" y="189"/>
                  </a:cubicBezTo>
                  <a:cubicBezTo>
                    <a:pt x="2423" y="184"/>
                    <a:pt x="2425" y="180"/>
                    <a:pt x="2429" y="176"/>
                  </a:cubicBezTo>
                  <a:cubicBezTo>
                    <a:pt x="2474" y="129"/>
                    <a:pt x="2477" y="124"/>
                    <a:pt x="2479" y="120"/>
                  </a:cubicBezTo>
                  <a:cubicBezTo>
                    <a:pt x="2498" y="104"/>
                    <a:pt x="2496" y="99"/>
                    <a:pt x="2501" y="100"/>
                  </a:cubicBezTo>
                  <a:cubicBezTo>
                    <a:pt x="2535" y="65"/>
                    <a:pt x="2534" y="60"/>
                    <a:pt x="2536" y="59"/>
                  </a:cubicBezTo>
                  <a:cubicBezTo>
                    <a:pt x="2555" y="30"/>
                    <a:pt x="2566" y="27"/>
                    <a:pt x="2569" y="15"/>
                  </a:cubicBezTo>
                  <a:cubicBezTo>
                    <a:pt x="2583" y="5"/>
                    <a:pt x="2583" y="3"/>
                    <a:pt x="2583" y="0"/>
                  </a:cubicBezTo>
                  <a:cubicBezTo>
                    <a:pt x="2563" y="8"/>
                    <a:pt x="2563" y="14"/>
                    <a:pt x="2560" y="17"/>
                  </a:cubicBezTo>
                  <a:close/>
                  <a:moveTo>
                    <a:pt x="2711" y="37"/>
                  </a:moveTo>
                  <a:cubicBezTo>
                    <a:pt x="2717" y="39"/>
                    <a:pt x="2715" y="48"/>
                    <a:pt x="2719" y="52"/>
                  </a:cubicBezTo>
                  <a:cubicBezTo>
                    <a:pt x="2743" y="115"/>
                    <a:pt x="2751" y="115"/>
                    <a:pt x="2750" y="124"/>
                  </a:cubicBezTo>
                  <a:cubicBezTo>
                    <a:pt x="2761" y="147"/>
                    <a:pt x="2765" y="152"/>
                    <a:pt x="2767" y="159"/>
                  </a:cubicBezTo>
                  <a:cubicBezTo>
                    <a:pt x="2777" y="183"/>
                    <a:pt x="2781" y="188"/>
                    <a:pt x="2782" y="194"/>
                  </a:cubicBezTo>
                  <a:cubicBezTo>
                    <a:pt x="2806" y="231"/>
                    <a:pt x="2811" y="235"/>
                    <a:pt x="2813" y="242"/>
                  </a:cubicBezTo>
                  <a:cubicBezTo>
                    <a:pt x="2858" y="290"/>
                    <a:pt x="2848" y="290"/>
                    <a:pt x="2848" y="281"/>
                  </a:cubicBezTo>
                  <a:cubicBezTo>
                    <a:pt x="2826" y="242"/>
                    <a:pt x="2820" y="244"/>
                    <a:pt x="2820" y="240"/>
                  </a:cubicBezTo>
                  <a:cubicBezTo>
                    <a:pt x="2804" y="222"/>
                    <a:pt x="2807" y="214"/>
                    <a:pt x="2802" y="213"/>
                  </a:cubicBezTo>
                  <a:cubicBezTo>
                    <a:pt x="2789" y="193"/>
                    <a:pt x="2789" y="184"/>
                    <a:pt x="2785" y="179"/>
                  </a:cubicBezTo>
                  <a:cubicBezTo>
                    <a:pt x="2773" y="147"/>
                    <a:pt x="2767" y="140"/>
                    <a:pt x="2763" y="131"/>
                  </a:cubicBezTo>
                  <a:cubicBezTo>
                    <a:pt x="2742" y="83"/>
                    <a:pt x="2732" y="64"/>
                    <a:pt x="2726" y="43"/>
                  </a:cubicBezTo>
                  <a:cubicBezTo>
                    <a:pt x="2714" y="8"/>
                    <a:pt x="2713" y="4"/>
                    <a:pt x="2712" y="0"/>
                  </a:cubicBezTo>
                  <a:cubicBezTo>
                    <a:pt x="2707" y="23"/>
                    <a:pt x="2712" y="27"/>
                    <a:pt x="2711" y="37"/>
                  </a:cubicBezTo>
                  <a:close/>
                  <a:moveTo>
                    <a:pt x="1591" y="997"/>
                  </a:moveTo>
                  <a:cubicBezTo>
                    <a:pt x="1591" y="991"/>
                    <a:pt x="1595" y="988"/>
                    <a:pt x="1595" y="981"/>
                  </a:cubicBezTo>
                  <a:cubicBezTo>
                    <a:pt x="1610" y="933"/>
                    <a:pt x="1607" y="925"/>
                    <a:pt x="1613" y="923"/>
                  </a:cubicBezTo>
                  <a:cubicBezTo>
                    <a:pt x="1626" y="868"/>
                    <a:pt x="1627" y="859"/>
                    <a:pt x="1631" y="853"/>
                  </a:cubicBezTo>
                  <a:cubicBezTo>
                    <a:pt x="1644" y="801"/>
                    <a:pt x="1644" y="793"/>
                    <a:pt x="1648" y="788"/>
                  </a:cubicBezTo>
                  <a:cubicBezTo>
                    <a:pt x="1660" y="736"/>
                    <a:pt x="1667" y="729"/>
                    <a:pt x="1669" y="720"/>
                  </a:cubicBezTo>
                  <a:cubicBezTo>
                    <a:pt x="1682" y="706"/>
                    <a:pt x="1681" y="700"/>
                    <a:pt x="1683" y="695"/>
                  </a:cubicBezTo>
                  <a:cubicBezTo>
                    <a:pt x="1695" y="675"/>
                    <a:pt x="1697" y="672"/>
                    <a:pt x="1699" y="674"/>
                  </a:cubicBezTo>
                  <a:cubicBezTo>
                    <a:pt x="1672" y="737"/>
                    <a:pt x="1676" y="744"/>
                    <a:pt x="1672" y="746"/>
                  </a:cubicBezTo>
                  <a:cubicBezTo>
                    <a:pt x="1661" y="790"/>
                    <a:pt x="1663" y="793"/>
                    <a:pt x="1661" y="794"/>
                  </a:cubicBezTo>
                  <a:cubicBezTo>
                    <a:pt x="1657" y="822"/>
                    <a:pt x="1655" y="826"/>
                    <a:pt x="1654" y="831"/>
                  </a:cubicBezTo>
                  <a:cubicBezTo>
                    <a:pt x="1651" y="853"/>
                    <a:pt x="1648" y="857"/>
                    <a:pt x="1649" y="863"/>
                  </a:cubicBezTo>
                  <a:cubicBezTo>
                    <a:pt x="1637" y="927"/>
                    <a:pt x="1636" y="933"/>
                    <a:pt x="1636" y="941"/>
                  </a:cubicBezTo>
                  <a:cubicBezTo>
                    <a:pt x="1629" y="975"/>
                    <a:pt x="1623" y="975"/>
                    <a:pt x="1625" y="980"/>
                  </a:cubicBezTo>
                  <a:cubicBezTo>
                    <a:pt x="1614" y="1012"/>
                    <a:pt x="1607" y="1023"/>
                    <a:pt x="1602" y="1035"/>
                  </a:cubicBezTo>
                  <a:cubicBezTo>
                    <a:pt x="1621" y="1005"/>
                    <a:pt x="1625" y="1005"/>
                    <a:pt x="1625" y="1002"/>
                  </a:cubicBezTo>
                  <a:cubicBezTo>
                    <a:pt x="1636" y="972"/>
                    <a:pt x="1636" y="964"/>
                    <a:pt x="1642" y="960"/>
                  </a:cubicBezTo>
                  <a:cubicBezTo>
                    <a:pt x="1649" y="910"/>
                    <a:pt x="1647" y="901"/>
                    <a:pt x="1653" y="898"/>
                  </a:cubicBezTo>
                  <a:cubicBezTo>
                    <a:pt x="1658" y="861"/>
                    <a:pt x="1659" y="845"/>
                    <a:pt x="1663" y="832"/>
                  </a:cubicBezTo>
                  <a:cubicBezTo>
                    <a:pt x="1674" y="785"/>
                    <a:pt x="1673" y="775"/>
                    <a:pt x="1676" y="769"/>
                  </a:cubicBezTo>
                  <a:cubicBezTo>
                    <a:pt x="1698" y="710"/>
                    <a:pt x="1694" y="703"/>
                    <a:pt x="1697" y="701"/>
                  </a:cubicBezTo>
                  <a:cubicBezTo>
                    <a:pt x="1721" y="660"/>
                    <a:pt x="1728" y="644"/>
                    <a:pt x="1737" y="630"/>
                  </a:cubicBezTo>
                  <a:cubicBezTo>
                    <a:pt x="1757" y="606"/>
                    <a:pt x="1761" y="604"/>
                    <a:pt x="1766" y="603"/>
                  </a:cubicBezTo>
                  <a:cubicBezTo>
                    <a:pt x="1773" y="599"/>
                    <a:pt x="1768" y="600"/>
                    <a:pt x="1766" y="603"/>
                  </a:cubicBezTo>
                  <a:cubicBezTo>
                    <a:pt x="1749" y="626"/>
                    <a:pt x="1750" y="632"/>
                    <a:pt x="1747" y="635"/>
                  </a:cubicBezTo>
                  <a:cubicBezTo>
                    <a:pt x="1719" y="686"/>
                    <a:pt x="1715" y="692"/>
                    <a:pt x="1712" y="701"/>
                  </a:cubicBezTo>
                  <a:cubicBezTo>
                    <a:pt x="1692" y="757"/>
                    <a:pt x="1692" y="767"/>
                    <a:pt x="1685" y="772"/>
                  </a:cubicBezTo>
                  <a:cubicBezTo>
                    <a:pt x="1669" y="830"/>
                    <a:pt x="1673" y="839"/>
                    <a:pt x="1667" y="842"/>
                  </a:cubicBezTo>
                  <a:cubicBezTo>
                    <a:pt x="1665" y="865"/>
                    <a:pt x="1664" y="870"/>
                    <a:pt x="1662" y="876"/>
                  </a:cubicBezTo>
                  <a:cubicBezTo>
                    <a:pt x="1650" y="927"/>
                    <a:pt x="1654" y="945"/>
                    <a:pt x="1645" y="954"/>
                  </a:cubicBezTo>
                  <a:cubicBezTo>
                    <a:pt x="1621" y="1043"/>
                    <a:pt x="1613" y="1046"/>
                    <a:pt x="1615" y="1055"/>
                  </a:cubicBezTo>
                  <a:cubicBezTo>
                    <a:pt x="1614" y="1060"/>
                    <a:pt x="1622" y="1054"/>
                    <a:pt x="1623" y="1043"/>
                  </a:cubicBezTo>
                  <a:cubicBezTo>
                    <a:pt x="1639" y="1006"/>
                    <a:pt x="1641" y="995"/>
                    <a:pt x="1647" y="987"/>
                  </a:cubicBezTo>
                  <a:cubicBezTo>
                    <a:pt x="1662" y="913"/>
                    <a:pt x="1670" y="906"/>
                    <a:pt x="1670" y="895"/>
                  </a:cubicBezTo>
                  <a:cubicBezTo>
                    <a:pt x="1687" y="827"/>
                    <a:pt x="1683" y="818"/>
                    <a:pt x="1686" y="814"/>
                  </a:cubicBezTo>
                  <a:cubicBezTo>
                    <a:pt x="1693" y="775"/>
                    <a:pt x="1702" y="773"/>
                    <a:pt x="1700" y="765"/>
                  </a:cubicBezTo>
                  <a:cubicBezTo>
                    <a:pt x="1730" y="692"/>
                    <a:pt x="1734" y="679"/>
                    <a:pt x="1740" y="667"/>
                  </a:cubicBezTo>
                  <a:cubicBezTo>
                    <a:pt x="1764" y="633"/>
                    <a:pt x="1761" y="628"/>
                    <a:pt x="1763" y="625"/>
                  </a:cubicBezTo>
                  <a:cubicBezTo>
                    <a:pt x="1784" y="596"/>
                    <a:pt x="1791" y="593"/>
                    <a:pt x="1794" y="586"/>
                  </a:cubicBezTo>
                  <a:cubicBezTo>
                    <a:pt x="1808" y="577"/>
                    <a:pt x="1808" y="574"/>
                    <a:pt x="1810" y="577"/>
                  </a:cubicBezTo>
                  <a:cubicBezTo>
                    <a:pt x="1785" y="618"/>
                    <a:pt x="1779" y="621"/>
                    <a:pt x="1779" y="629"/>
                  </a:cubicBezTo>
                  <a:cubicBezTo>
                    <a:pt x="1757" y="666"/>
                    <a:pt x="1756" y="673"/>
                    <a:pt x="1753" y="678"/>
                  </a:cubicBezTo>
                  <a:cubicBezTo>
                    <a:pt x="1723" y="756"/>
                    <a:pt x="1719" y="768"/>
                    <a:pt x="1716" y="771"/>
                  </a:cubicBezTo>
                  <a:cubicBezTo>
                    <a:pt x="1713" y="784"/>
                    <a:pt x="1716" y="785"/>
                    <a:pt x="1716" y="784"/>
                  </a:cubicBezTo>
                  <a:cubicBezTo>
                    <a:pt x="1703" y="818"/>
                    <a:pt x="1705" y="829"/>
                    <a:pt x="1701" y="836"/>
                  </a:cubicBezTo>
                  <a:cubicBezTo>
                    <a:pt x="1672" y="934"/>
                    <a:pt x="1666" y="939"/>
                    <a:pt x="1666" y="948"/>
                  </a:cubicBezTo>
                  <a:cubicBezTo>
                    <a:pt x="1656" y="964"/>
                    <a:pt x="1657" y="966"/>
                    <a:pt x="1660" y="965"/>
                  </a:cubicBezTo>
                  <a:cubicBezTo>
                    <a:pt x="1681" y="933"/>
                    <a:pt x="1686" y="932"/>
                    <a:pt x="1689" y="929"/>
                  </a:cubicBezTo>
                  <a:cubicBezTo>
                    <a:pt x="1692" y="929"/>
                    <a:pt x="1697" y="930"/>
                    <a:pt x="1695" y="925"/>
                  </a:cubicBezTo>
                  <a:cubicBezTo>
                    <a:pt x="1725" y="892"/>
                    <a:pt x="1733" y="888"/>
                    <a:pt x="1736" y="880"/>
                  </a:cubicBezTo>
                  <a:cubicBezTo>
                    <a:pt x="1782" y="818"/>
                    <a:pt x="1791" y="814"/>
                    <a:pt x="1796" y="808"/>
                  </a:cubicBezTo>
                  <a:cubicBezTo>
                    <a:pt x="1839" y="758"/>
                    <a:pt x="1838" y="752"/>
                    <a:pt x="1841" y="749"/>
                  </a:cubicBezTo>
                  <a:cubicBezTo>
                    <a:pt x="1855" y="724"/>
                    <a:pt x="1858" y="721"/>
                    <a:pt x="1859" y="716"/>
                  </a:cubicBezTo>
                  <a:cubicBezTo>
                    <a:pt x="1868" y="703"/>
                    <a:pt x="1872" y="700"/>
                    <a:pt x="1871" y="694"/>
                  </a:cubicBezTo>
                  <a:cubicBezTo>
                    <a:pt x="1887" y="668"/>
                    <a:pt x="1889" y="664"/>
                    <a:pt x="1891" y="660"/>
                  </a:cubicBezTo>
                  <a:cubicBezTo>
                    <a:pt x="1907" y="625"/>
                    <a:pt x="1908" y="623"/>
                    <a:pt x="1909" y="621"/>
                  </a:cubicBezTo>
                  <a:cubicBezTo>
                    <a:pt x="1919" y="591"/>
                    <a:pt x="1927" y="591"/>
                    <a:pt x="1924" y="583"/>
                  </a:cubicBezTo>
                  <a:cubicBezTo>
                    <a:pt x="1943" y="565"/>
                    <a:pt x="1936" y="556"/>
                    <a:pt x="1944" y="557"/>
                  </a:cubicBezTo>
                  <a:cubicBezTo>
                    <a:pt x="1961" y="515"/>
                    <a:pt x="1963" y="513"/>
                    <a:pt x="1964" y="509"/>
                  </a:cubicBezTo>
                  <a:cubicBezTo>
                    <a:pt x="1974" y="496"/>
                    <a:pt x="1971" y="486"/>
                    <a:pt x="1979" y="484"/>
                  </a:cubicBezTo>
                  <a:cubicBezTo>
                    <a:pt x="1987" y="478"/>
                    <a:pt x="1983" y="488"/>
                    <a:pt x="1982" y="499"/>
                  </a:cubicBezTo>
                  <a:cubicBezTo>
                    <a:pt x="1984" y="525"/>
                    <a:pt x="1985" y="528"/>
                    <a:pt x="1985" y="532"/>
                  </a:cubicBezTo>
                  <a:cubicBezTo>
                    <a:pt x="1992" y="482"/>
                    <a:pt x="1998" y="479"/>
                    <a:pt x="1997" y="470"/>
                  </a:cubicBezTo>
                  <a:cubicBezTo>
                    <a:pt x="2016" y="476"/>
                    <a:pt x="2011" y="464"/>
                    <a:pt x="2014" y="458"/>
                  </a:cubicBezTo>
                  <a:cubicBezTo>
                    <a:pt x="2023" y="444"/>
                    <a:pt x="2017" y="446"/>
                    <a:pt x="2020" y="455"/>
                  </a:cubicBezTo>
                  <a:cubicBezTo>
                    <a:pt x="2028" y="470"/>
                    <a:pt x="2025" y="476"/>
                    <a:pt x="2029" y="478"/>
                  </a:cubicBezTo>
                  <a:cubicBezTo>
                    <a:pt x="2037" y="428"/>
                    <a:pt x="2041" y="425"/>
                    <a:pt x="2040" y="418"/>
                  </a:cubicBezTo>
                  <a:cubicBezTo>
                    <a:pt x="2053" y="391"/>
                    <a:pt x="2065" y="395"/>
                    <a:pt x="2061" y="388"/>
                  </a:cubicBezTo>
                  <a:cubicBezTo>
                    <a:pt x="2076" y="361"/>
                    <a:pt x="2072" y="363"/>
                    <a:pt x="2071" y="357"/>
                  </a:cubicBezTo>
                  <a:cubicBezTo>
                    <a:pt x="2019" y="368"/>
                    <a:pt x="2016" y="366"/>
                    <a:pt x="2013" y="365"/>
                  </a:cubicBezTo>
                  <a:cubicBezTo>
                    <a:pt x="1985" y="336"/>
                    <a:pt x="1974" y="340"/>
                    <a:pt x="1973" y="328"/>
                  </a:cubicBezTo>
                  <a:cubicBezTo>
                    <a:pt x="1978" y="346"/>
                    <a:pt x="1981" y="350"/>
                    <a:pt x="1985" y="355"/>
                  </a:cubicBezTo>
                  <a:cubicBezTo>
                    <a:pt x="2009" y="380"/>
                    <a:pt x="2013" y="383"/>
                    <a:pt x="2017" y="387"/>
                  </a:cubicBezTo>
                  <a:cubicBezTo>
                    <a:pt x="1983" y="404"/>
                    <a:pt x="1984" y="398"/>
                    <a:pt x="1979" y="400"/>
                  </a:cubicBezTo>
                  <a:cubicBezTo>
                    <a:pt x="1942" y="400"/>
                    <a:pt x="1943" y="392"/>
                    <a:pt x="1936" y="395"/>
                  </a:cubicBezTo>
                  <a:cubicBezTo>
                    <a:pt x="1910" y="389"/>
                    <a:pt x="1906" y="388"/>
                    <a:pt x="1904" y="385"/>
                  </a:cubicBezTo>
                  <a:cubicBezTo>
                    <a:pt x="1835" y="360"/>
                    <a:pt x="1828" y="358"/>
                    <a:pt x="1823" y="353"/>
                  </a:cubicBezTo>
                  <a:cubicBezTo>
                    <a:pt x="1774" y="332"/>
                    <a:pt x="1774" y="325"/>
                    <a:pt x="1769" y="325"/>
                  </a:cubicBezTo>
                  <a:cubicBezTo>
                    <a:pt x="1728" y="306"/>
                    <a:pt x="1722" y="307"/>
                    <a:pt x="1719" y="305"/>
                  </a:cubicBezTo>
                  <a:cubicBezTo>
                    <a:pt x="1684" y="287"/>
                    <a:pt x="1676" y="287"/>
                    <a:pt x="1670" y="283"/>
                  </a:cubicBezTo>
                  <a:cubicBezTo>
                    <a:pt x="1616" y="276"/>
                    <a:pt x="1604" y="277"/>
                    <a:pt x="1592" y="277"/>
                  </a:cubicBezTo>
                  <a:cubicBezTo>
                    <a:pt x="1594" y="280"/>
                    <a:pt x="1613" y="284"/>
                    <a:pt x="1635" y="283"/>
                  </a:cubicBezTo>
                  <a:cubicBezTo>
                    <a:pt x="1657" y="292"/>
                    <a:pt x="1663" y="288"/>
                    <a:pt x="1665" y="291"/>
                  </a:cubicBezTo>
                  <a:cubicBezTo>
                    <a:pt x="1741" y="318"/>
                    <a:pt x="1767" y="337"/>
                    <a:pt x="1797" y="349"/>
                  </a:cubicBezTo>
                  <a:cubicBezTo>
                    <a:pt x="1813" y="360"/>
                    <a:pt x="1814" y="361"/>
                    <a:pt x="1816" y="363"/>
                  </a:cubicBezTo>
                  <a:cubicBezTo>
                    <a:pt x="1887" y="388"/>
                    <a:pt x="1889" y="392"/>
                    <a:pt x="1892" y="394"/>
                  </a:cubicBezTo>
                  <a:cubicBezTo>
                    <a:pt x="1944" y="403"/>
                    <a:pt x="1955" y="411"/>
                    <a:pt x="1970" y="411"/>
                  </a:cubicBezTo>
                  <a:cubicBezTo>
                    <a:pt x="2004" y="413"/>
                    <a:pt x="2006" y="413"/>
                    <a:pt x="2008" y="413"/>
                  </a:cubicBezTo>
                  <a:cubicBezTo>
                    <a:pt x="2000" y="416"/>
                    <a:pt x="1998" y="418"/>
                    <a:pt x="1996" y="419"/>
                  </a:cubicBezTo>
                  <a:cubicBezTo>
                    <a:pt x="1935" y="417"/>
                    <a:pt x="1925" y="412"/>
                    <a:pt x="1914" y="407"/>
                  </a:cubicBezTo>
                  <a:cubicBezTo>
                    <a:pt x="1886" y="400"/>
                    <a:pt x="1868" y="398"/>
                    <a:pt x="1856" y="389"/>
                  </a:cubicBezTo>
                  <a:cubicBezTo>
                    <a:pt x="1831" y="377"/>
                    <a:pt x="1825" y="378"/>
                    <a:pt x="1822" y="375"/>
                  </a:cubicBezTo>
                  <a:cubicBezTo>
                    <a:pt x="1787" y="357"/>
                    <a:pt x="1782" y="358"/>
                    <a:pt x="1779" y="357"/>
                  </a:cubicBezTo>
                  <a:cubicBezTo>
                    <a:pt x="1762" y="352"/>
                    <a:pt x="1764" y="344"/>
                    <a:pt x="1757" y="347"/>
                  </a:cubicBezTo>
                  <a:cubicBezTo>
                    <a:pt x="1743" y="338"/>
                    <a:pt x="1738" y="339"/>
                    <a:pt x="1735" y="336"/>
                  </a:cubicBezTo>
                  <a:cubicBezTo>
                    <a:pt x="1708" y="326"/>
                    <a:pt x="1693" y="321"/>
                    <a:pt x="1678" y="315"/>
                  </a:cubicBezTo>
                  <a:cubicBezTo>
                    <a:pt x="1644" y="309"/>
                    <a:pt x="1637" y="305"/>
                    <a:pt x="1628" y="304"/>
                  </a:cubicBezTo>
                  <a:cubicBezTo>
                    <a:pt x="1587" y="293"/>
                    <a:pt x="1579" y="297"/>
                    <a:pt x="1577" y="293"/>
                  </a:cubicBezTo>
                  <a:cubicBezTo>
                    <a:pt x="1478" y="297"/>
                    <a:pt x="1469" y="299"/>
                    <a:pt x="1454" y="298"/>
                  </a:cubicBezTo>
                  <a:cubicBezTo>
                    <a:pt x="1420" y="304"/>
                    <a:pt x="1411" y="305"/>
                    <a:pt x="1400" y="307"/>
                  </a:cubicBezTo>
                  <a:cubicBezTo>
                    <a:pt x="1397" y="310"/>
                    <a:pt x="1420" y="310"/>
                    <a:pt x="1444" y="308"/>
                  </a:cubicBezTo>
                  <a:cubicBezTo>
                    <a:pt x="1478" y="310"/>
                    <a:pt x="1483" y="317"/>
                    <a:pt x="1494" y="313"/>
                  </a:cubicBezTo>
                  <a:cubicBezTo>
                    <a:pt x="1547" y="330"/>
                    <a:pt x="1550" y="333"/>
                    <a:pt x="1555" y="333"/>
                  </a:cubicBezTo>
                  <a:cubicBezTo>
                    <a:pt x="1582" y="345"/>
                    <a:pt x="1585" y="347"/>
                    <a:pt x="1589" y="349"/>
                  </a:cubicBezTo>
                  <a:cubicBezTo>
                    <a:pt x="1616" y="360"/>
                    <a:pt x="1616" y="367"/>
                    <a:pt x="1623" y="365"/>
                  </a:cubicBezTo>
                  <a:cubicBezTo>
                    <a:pt x="1648" y="381"/>
                    <a:pt x="1665" y="385"/>
                    <a:pt x="1678" y="397"/>
                  </a:cubicBezTo>
                  <a:cubicBezTo>
                    <a:pt x="1726" y="414"/>
                    <a:pt x="1728" y="418"/>
                    <a:pt x="1731" y="421"/>
                  </a:cubicBezTo>
                  <a:cubicBezTo>
                    <a:pt x="1755" y="430"/>
                    <a:pt x="1759" y="430"/>
                    <a:pt x="1762" y="433"/>
                  </a:cubicBezTo>
                  <a:cubicBezTo>
                    <a:pt x="1807" y="456"/>
                    <a:pt x="1816" y="455"/>
                    <a:pt x="1822" y="460"/>
                  </a:cubicBezTo>
                  <a:cubicBezTo>
                    <a:pt x="1852" y="468"/>
                    <a:pt x="1860" y="470"/>
                    <a:pt x="1866" y="474"/>
                  </a:cubicBezTo>
                  <a:cubicBezTo>
                    <a:pt x="1905" y="475"/>
                    <a:pt x="1910" y="476"/>
                    <a:pt x="1914" y="478"/>
                  </a:cubicBezTo>
                  <a:cubicBezTo>
                    <a:pt x="1913" y="492"/>
                    <a:pt x="1911" y="496"/>
                    <a:pt x="1904" y="498"/>
                  </a:cubicBezTo>
                  <a:cubicBezTo>
                    <a:pt x="1850" y="489"/>
                    <a:pt x="1841" y="492"/>
                    <a:pt x="1834" y="491"/>
                  </a:cubicBezTo>
                  <a:cubicBezTo>
                    <a:pt x="1794" y="478"/>
                    <a:pt x="1788" y="478"/>
                    <a:pt x="1784" y="473"/>
                  </a:cubicBezTo>
                  <a:cubicBezTo>
                    <a:pt x="1745" y="457"/>
                    <a:pt x="1727" y="442"/>
                    <a:pt x="1702" y="437"/>
                  </a:cubicBezTo>
                  <a:cubicBezTo>
                    <a:pt x="1656" y="409"/>
                    <a:pt x="1651" y="403"/>
                    <a:pt x="1643" y="401"/>
                  </a:cubicBezTo>
                  <a:cubicBezTo>
                    <a:pt x="1610" y="385"/>
                    <a:pt x="1611" y="381"/>
                    <a:pt x="1608" y="381"/>
                  </a:cubicBezTo>
                  <a:cubicBezTo>
                    <a:pt x="1598" y="373"/>
                    <a:pt x="1594" y="374"/>
                    <a:pt x="1593" y="372"/>
                  </a:cubicBezTo>
                  <a:cubicBezTo>
                    <a:pt x="1555" y="351"/>
                    <a:pt x="1543" y="353"/>
                    <a:pt x="1540" y="344"/>
                  </a:cubicBezTo>
                  <a:cubicBezTo>
                    <a:pt x="1506" y="339"/>
                    <a:pt x="1502" y="331"/>
                    <a:pt x="1493" y="331"/>
                  </a:cubicBezTo>
                  <a:cubicBezTo>
                    <a:pt x="1454" y="318"/>
                    <a:pt x="1445" y="322"/>
                    <a:pt x="1444" y="317"/>
                  </a:cubicBezTo>
                  <a:cubicBezTo>
                    <a:pt x="1411" y="318"/>
                    <a:pt x="1405" y="311"/>
                    <a:pt x="1404" y="318"/>
                  </a:cubicBezTo>
                  <a:cubicBezTo>
                    <a:pt x="1460" y="329"/>
                    <a:pt x="1466" y="329"/>
                    <a:pt x="1473" y="330"/>
                  </a:cubicBezTo>
                  <a:cubicBezTo>
                    <a:pt x="1513" y="345"/>
                    <a:pt x="1524" y="347"/>
                    <a:pt x="1533" y="354"/>
                  </a:cubicBezTo>
                  <a:cubicBezTo>
                    <a:pt x="1571" y="372"/>
                    <a:pt x="1574" y="372"/>
                    <a:pt x="1576" y="373"/>
                  </a:cubicBezTo>
                  <a:cubicBezTo>
                    <a:pt x="1626" y="404"/>
                    <a:pt x="1639" y="404"/>
                    <a:pt x="1645" y="414"/>
                  </a:cubicBezTo>
                  <a:cubicBezTo>
                    <a:pt x="1705" y="444"/>
                    <a:pt x="1706" y="446"/>
                    <a:pt x="1709" y="447"/>
                  </a:cubicBezTo>
                  <a:cubicBezTo>
                    <a:pt x="1733" y="461"/>
                    <a:pt x="1738" y="463"/>
                    <a:pt x="1745" y="462"/>
                  </a:cubicBezTo>
                  <a:cubicBezTo>
                    <a:pt x="1768" y="476"/>
                    <a:pt x="1770" y="478"/>
                    <a:pt x="1774" y="477"/>
                  </a:cubicBezTo>
                  <a:cubicBezTo>
                    <a:pt x="1806" y="494"/>
                    <a:pt x="1815" y="492"/>
                    <a:pt x="1819" y="495"/>
                  </a:cubicBezTo>
                  <a:cubicBezTo>
                    <a:pt x="1873" y="511"/>
                    <a:pt x="1884" y="506"/>
                    <a:pt x="1888" y="510"/>
                  </a:cubicBezTo>
                  <a:cubicBezTo>
                    <a:pt x="1869" y="516"/>
                    <a:pt x="1866" y="515"/>
                    <a:pt x="1863" y="514"/>
                  </a:cubicBezTo>
                  <a:cubicBezTo>
                    <a:pt x="1835" y="516"/>
                    <a:pt x="1831" y="512"/>
                    <a:pt x="1825" y="512"/>
                  </a:cubicBezTo>
                  <a:cubicBezTo>
                    <a:pt x="1781" y="495"/>
                    <a:pt x="1779" y="493"/>
                    <a:pt x="1775" y="495"/>
                  </a:cubicBezTo>
                  <a:cubicBezTo>
                    <a:pt x="1738" y="472"/>
                    <a:pt x="1730" y="475"/>
                    <a:pt x="1728" y="470"/>
                  </a:cubicBezTo>
                  <a:cubicBezTo>
                    <a:pt x="1705" y="458"/>
                    <a:pt x="1703" y="456"/>
                    <a:pt x="1700" y="457"/>
                  </a:cubicBezTo>
                  <a:cubicBezTo>
                    <a:pt x="1653" y="427"/>
                    <a:pt x="1642" y="426"/>
                    <a:pt x="1637" y="415"/>
                  </a:cubicBezTo>
                  <a:cubicBezTo>
                    <a:pt x="1618" y="408"/>
                    <a:pt x="1613" y="406"/>
                    <a:pt x="1608" y="405"/>
                  </a:cubicBezTo>
                  <a:cubicBezTo>
                    <a:pt x="1580" y="386"/>
                    <a:pt x="1573" y="389"/>
                    <a:pt x="1571" y="383"/>
                  </a:cubicBezTo>
                  <a:cubicBezTo>
                    <a:pt x="1546" y="373"/>
                    <a:pt x="1538" y="367"/>
                    <a:pt x="1528" y="364"/>
                  </a:cubicBezTo>
                  <a:cubicBezTo>
                    <a:pt x="1452" y="335"/>
                    <a:pt x="1444" y="337"/>
                    <a:pt x="1440" y="333"/>
                  </a:cubicBezTo>
                  <a:cubicBezTo>
                    <a:pt x="1412" y="329"/>
                    <a:pt x="1409" y="326"/>
                    <a:pt x="1409" y="330"/>
                  </a:cubicBezTo>
                  <a:cubicBezTo>
                    <a:pt x="1478" y="351"/>
                    <a:pt x="1489" y="352"/>
                    <a:pt x="1497" y="356"/>
                  </a:cubicBezTo>
                  <a:cubicBezTo>
                    <a:pt x="1540" y="378"/>
                    <a:pt x="1541" y="380"/>
                    <a:pt x="1546" y="379"/>
                  </a:cubicBezTo>
                  <a:cubicBezTo>
                    <a:pt x="1569" y="394"/>
                    <a:pt x="1574" y="397"/>
                    <a:pt x="1580" y="397"/>
                  </a:cubicBezTo>
                  <a:cubicBezTo>
                    <a:pt x="1624" y="422"/>
                    <a:pt x="1629" y="423"/>
                    <a:pt x="1634" y="425"/>
                  </a:cubicBezTo>
                  <a:cubicBezTo>
                    <a:pt x="1646" y="437"/>
                    <a:pt x="1652" y="436"/>
                    <a:pt x="1655" y="441"/>
                  </a:cubicBezTo>
                  <a:cubicBezTo>
                    <a:pt x="1683" y="456"/>
                    <a:pt x="1689" y="454"/>
                    <a:pt x="1689" y="461"/>
                  </a:cubicBezTo>
                  <a:cubicBezTo>
                    <a:pt x="1731" y="481"/>
                    <a:pt x="1736" y="482"/>
                    <a:pt x="1738" y="486"/>
                  </a:cubicBezTo>
                  <a:cubicBezTo>
                    <a:pt x="1766" y="502"/>
                    <a:pt x="1774" y="499"/>
                    <a:pt x="1776" y="503"/>
                  </a:cubicBezTo>
                  <a:cubicBezTo>
                    <a:pt x="1808" y="514"/>
                    <a:pt x="1813" y="515"/>
                    <a:pt x="1817" y="518"/>
                  </a:cubicBezTo>
                  <a:cubicBezTo>
                    <a:pt x="1835" y="524"/>
                    <a:pt x="1840" y="524"/>
                    <a:pt x="1843" y="527"/>
                  </a:cubicBezTo>
                  <a:cubicBezTo>
                    <a:pt x="1844" y="539"/>
                    <a:pt x="1833" y="532"/>
                    <a:pt x="1822" y="537"/>
                  </a:cubicBezTo>
                  <a:cubicBezTo>
                    <a:pt x="1763" y="519"/>
                    <a:pt x="1760" y="515"/>
                    <a:pt x="1756" y="513"/>
                  </a:cubicBezTo>
                  <a:cubicBezTo>
                    <a:pt x="1726" y="503"/>
                    <a:pt x="1719" y="500"/>
                    <a:pt x="1713" y="495"/>
                  </a:cubicBezTo>
                  <a:cubicBezTo>
                    <a:pt x="1680" y="476"/>
                    <a:pt x="1674" y="477"/>
                    <a:pt x="1671" y="473"/>
                  </a:cubicBezTo>
                  <a:cubicBezTo>
                    <a:pt x="1645" y="461"/>
                    <a:pt x="1644" y="455"/>
                    <a:pt x="1637" y="455"/>
                  </a:cubicBezTo>
                  <a:cubicBezTo>
                    <a:pt x="1601" y="434"/>
                    <a:pt x="1598" y="425"/>
                    <a:pt x="1590" y="426"/>
                  </a:cubicBezTo>
                  <a:cubicBezTo>
                    <a:pt x="1571" y="413"/>
                    <a:pt x="1568" y="411"/>
                    <a:pt x="1565" y="411"/>
                  </a:cubicBezTo>
                  <a:cubicBezTo>
                    <a:pt x="1547" y="395"/>
                    <a:pt x="1543" y="395"/>
                    <a:pt x="1540" y="393"/>
                  </a:cubicBezTo>
                  <a:cubicBezTo>
                    <a:pt x="1478" y="362"/>
                    <a:pt x="1474" y="356"/>
                    <a:pt x="1464" y="358"/>
                  </a:cubicBezTo>
                  <a:cubicBezTo>
                    <a:pt x="1433" y="346"/>
                    <a:pt x="1429" y="345"/>
                    <a:pt x="1426" y="343"/>
                  </a:cubicBezTo>
                  <a:cubicBezTo>
                    <a:pt x="1374" y="333"/>
                    <a:pt x="1366" y="332"/>
                    <a:pt x="1360" y="330"/>
                  </a:cubicBezTo>
                  <a:cubicBezTo>
                    <a:pt x="1329" y="331"/>
                    <a:pt x="1332" y="335"/>
                    <a:pt x="1340" y="331"/>
                  </a:cubicBezTo>
                  <a:cubicBezTo>
                    <a:pt x="1379" y="339"/>
                    <a:pt x="1390" y="339"/>
                    <a:pt x="1398" y="343"/>
                  </a:cubicBezTo>
                  <a:cubicBezTo>
                    <a:pt x="1435" y="353"/>
                    <a:pt x="1445" y="354"/>
                    <a:pt x="1452" y="360"/>
                  </a:cubicBezTo>
                  <a:cubicBezTo>
                    <a:pt x="1485" y="377"/>
                    <a:pt x="1496" y="378"/>
                    <a:pt x="1502" y="384"/>
                  </a:cubicBezTo>
                  <a:cubicBezTo>
                    <a:pt x="1541" y="399"/>
                    <a:pt x="1542" y="408"/>
                    <a:pt x="1549" y="409"/>
                  </a:cubicBezTo>
                  <a:cubicBezTo>
                    <a:pt x="1571" y="418"/>
                    <a:pt x="1568" y="428"/>
                    <a:pt x="1574" y="424"/>
                  </a:cubicBezTo>
                  <a:cubicBezTo>
                    <a:pt x="1592" y="440"/>
                    <a:pt x="1600" y="435"/>
                    <a:pt x="1599" y="442"/>
                  </a:cubicBezTo>
                  <a:cubicBezTo>
                    <a:pt x="1641" y="464"/>
                    <a:pt x="1644" y="471"/>
                    <a:pt x="1651" y="473"/>
                  </a:cubicBezTo>
                  <a:cubicBezTo>
                    <a:pt x="1673" y="488"/>
                    <a:pt x="1680" y="489"/>
                    <a:pt x="1686" y="493"/>
                  </a:cubicBezTo>
                  <a:cubicBezTo>
                    <a:pt x="1729" y="513"/>
                    <a:pt x="1736" y="515"/>
                    <a:pt x="1742" y="518"/>
                  </a:cubicBezTo>
                  <a:cubicBezTo>
                    <a:pt x="1788" y="534"/>
                    <a:pt x="1792" y="539"/>
                    <a:pt x="1801" y="539"/>
                  </a:cubicBezTo>
                  <a:cubicBezTo>
                    <a:pt x="1790" y="544"/>
                    <a:pt x="1783" y="547"/>
                    <a:pt x="1780" y="545"/>
                  </a:cubicBezTo>
                  <a:cubicBezTo>
                    <a:pt x="1738" y="528"/>
                    <a:pt x="1721" y="530"/>
                    <a:pt x="1713" y="519"/>
                  </a:cubicBezTo>
                  <a:cubicBezTo>
                    <a:pt x="1690" y="508"/>
                    <a:pt x="1683" y="507"/>
                    <a:pt x="1679" y="501"/>
                  </a:cubicBezTo>
                  <a:cubicBezTo>
                    <a:pt x="1636" y="472"/>
                    <a:pt x="1632" y="471"/>
                    <a:pt x="1629" y="470"/>
                  </a:cubicBezTo>
                  <a:cubicBezTo>
                    <a:pt x="1606" y="458"/>
                    <a:pt x="1604" y="451"/>
                    <a:pt x="1597" y="451"/>
                  </a:cubicBezTo>
                  <a:cubicBezTo>
                    <a:pt x="1563" y="430"/>
                    <a:pt x="1559" y="427"/>
                    <a:pt x="1554" y="424"/>
                  </a:cubicBezTo>
                  <a:cubicBezTo>
                    <a:pt x="1519" y="405"/>
                    <a:pt x="1516" y="400"/>
                    <a:pt x="1511" y="396"/>
                  </a:cubicBezTo>
                  <a:cubicBezTo>
                    <a:pt x="1476" y="378"/>
                    <a:pt x="1467" y="380"/>
                    <a:pt x="1465" y="373"/>
                  </a:cubicBezTo>
                  <a:cubicBezTo>
                    <a:pt x="1426" y="360"/>
                    <a:pt x="1420" y="358"/>
                    <a:pt x="1415" y="356"/>
                  </a:cubicBezTo>
                  <a:cubicBezTo>
                    <a:pt x="1375" y="348"/>
                    <a:pt x="1375" y="343"/>
                    <a:pt x="1369" y="346"/>
                  </a:cubicBezTo>
                  <a:cubicBezTo>
                    <a:pt x="1382" y="355"/>
                    <a:pt x="1389" y="351"/>
                    <a:pt x="1391" y="353"/>
                  </a:cubicBezTo>
                  <a:cubicBezTo>
                    <a:pt x="1446" y="377"/>
                    <a:pt x="1459" y="379"/>
                    <a:pt x="1470" y="386"/>
                  </a:cubicBezTo>
                  <a:cubicBezTo>
                    <a:pt x="1508" y="408"/>
                    <a:pt x="1515" y="409"/>
                    <a:pt x="1521" y="412"/>
                  </a:cubicBezTo>
                  <a:cubicBezTo>
                    <a:pt x="1575" y="451"/>
                    <a:pt x="1583" y="451"/>
                    <a:pt x="1588" y="455"/>
                  </a:cubicBezTo>
                  <a:cubicBezTo>
                    <a:pt x="1615" y="475"/>
                    <a:pt x="1622" y="471"/>
                    <a:pt x="1621" y="478"/>
                  </a:cubicBezTo>
                  <a:cubicBezTo>
                    <a:pt x="1649" y="495"/>
                    <a:pt x="1651" y="497"/>
                    <a:pt x="1654" y="499"/>
                  </a:cubicBezTo>
                  <a:cubicBezTo>
                    <a:pt x="1711" y="527"/>
                    <a:pt x="1711" y="533"/>
                    <a:pt x="1715" y="532"/>
                  </a:cubicBezTo>
                  <a:cubicBezTo>
                    <a:pt x="1752" y="544"/>
                    <a:pt x="1758" y="548"/>
                    <a:pt x="1765" y="550"/>
                  </a:cubicBezTo>
                  <a:cubicBezTo>
                    <a:pt x="1779" y="556"/>
                    <a:pt x="1783" y="556"/>
                    <a:pt x="1780" y="558"/>
                  </a:cubicBezTo>
                  <a:cubicBezTo>
                    <a:pt x="1702" y="547"/>
                    <a:pt x="1695" y="539"/>
                    <a:pt x="1685" y="535"/>
                  </a:cubicBezTo>
                  <a:cubicBezTo>
                    <a:pt x="1649" y="518"/>
                    <a:pt x="1646" y="517"/>
                    <a:pt x="1644" y="516"/>
                  </a:cubicBezTo>
                  <a:cubicBezTo>
                    <a:pt x="1614" y="502"/>
                    <a:pt x="1615" y="498"/>
                    <a:pt x="1614" y="497"/>
                  </a:cubicBezTo>
                  <a:cubicBezTo>
                    <a:pt x="1595" y="486"/>
                    <a:pt x="1585" y="484"/>
                    <a:pt x="1579" y="475"/>
                  </a:cubicBezTo>
                  <a:cubicBezTo>
                    <a:pt x="1537" y="447"/>
                    <a:pt x="1533" y="443"/>
                    <a:pt x="1528" y="442"/>
                  </a:cubicBezTo>
                  <a:cubicBezTo>
                    <a:pt x="1493" y="420"/>
                    <a:pt x="1484" y="415"/>
                    <a:pt x="1476" y="409"/>
                  </a:cubicBezTo>
                  <a:cubicBezTo>
                    <a:pt x="1431" y="388"/>
                    <a:pt x="1429" y="386"/>
                    <a:pt x="1425" y="387"/>
                  </a:cubicBezTo>
                  <a:cubicBezTo>
                    <a:pt x="1403" y="379"/>
                    <a:pt x="1396" y="375"/>
                    <a:pt x="1388" y="374"/>
                  </a:cubicBezTo>
                  <a:cubicBezTo>
                    <a:pt x="1367" y="367"/>
                    <a:pt x="1362" y="365"/>
                    <a:pt x="1355" y="366"/>
                  </a:cubicBezTo>
                  <a:cubicBezTo>
                    <a:pt x="1318" y="360"/>
                    <a:pt x="1310" y="352"/>
                    <a:pt x="1307" y="360"/>
                  </a:cubicBezTo>
                  <a:cubicBezTo>
                    <a:pt x="1345" y="366"/>
                    <a:pt x="1349" y="367"/>
                    <a:pt x="1351" y="369"/>
                  </a:cubicBezTo>
                  <a:cubicBezTo>
                    <a:pt x="1386" y="379"/>
                    <a:pt x="1390" y="380"/>
                    <a:pt x="1393" y="382"/>
                  </a:cubicBezTo>
                  <a:cubicBezTo>
                    <a:pt x="1423" y="399"/>
                    <a:pt x="1432" y="393"/>
                    <a:pt x="1434" y="397"/>
                  </a:cubicBezTo>
                  <a:cubicBezTo>
                    <a:pt x="1454" y="412"/>
                    <a:pt x="1462" y="407"/>
                    <a:pt x="1461" y="414"/>
                  </a:cubicBezTo>
                  <a:cubicBezTo>
                    <a:pt x="1510" y="441"/>
                    <a:pt x="1512" y="443"/>
                    <a:pt x="1515" y="444"/>
                  </a:cubicBezTo>
                  <a:cubicBezTo>
                    <a:pt x="1543" y="466"/>
                    <a:pt x="1550" y="462"/>
                    <a:pt x="1551" y="466"/>
                  </a:cubicBezTo>
                  <a:cubicBezTo>
                    <a:pt x="1571" y="481"/>
                    <a:pt x="1572" y="486"/>
                    <a:pt x="1576" y="486"/>
                  </a:cubicBezTo>
                  <a:cubicBezTo>
                    <a:pt x="1608" y="503"/>
                    <a:pt x="1609" y="508"/>
                    <a:pt x="1612" y="511"/>
                  </a:cubicBezTo>
                  <a:cubicBezTo>
                    <a:pt x="1647" y="524"/>
                    <a:pt x="1647" y="530"/>
                    <a:pt x="1651" y="532"/>
                  </a:cubicBezTo>
                  <a:cubicBezTo>
                    <a:pt x="1681" y="539"/>
                    <a:pt x="1682" y="546"/>
                    <a:pt x="1687" y="546"/>
                  </a:cubicBezTo>
                  <a:cubicBezTo>
                    <a:pt x="1722" y="557"/>
                    <a:pt x="1728" y="560"/>
                    <a:pt x="1734" y="562"/>
                  </a:cubicBezTo>
                  <a:cubicBezTo>
                    <a:pt x="1758" y="569"/>
                    <a:pt x="1752" y="572"/>
                    <a:pt x="1738" y="570"/>
                  </a:cubicBezTo>
                  <a:cubicBezTo>
                    <a:pt x="1665" y="552"/>
                    <a:pt x="1658" y="553"/>
                    <a:pt x="1652" y="552"/>
                  </a:cubicBezTo>
                  <a:cubicBezTo>
                    <a:pt x="1612" y="537"/>
                    <a:pt x="1614" y="527"/>
                    <a:pt x="1607" y="532"/>
                  </a:cubicBezTo>
                  <a:cubicBezTo>
                    <a:pt x="1584" y="521"/>
                    <a:pt x="1582" y="517"/>
                    <a:pt x="1579" y="514"/>
                  </a:cubicBezTo>
                  <a:cubicBezTo>
                    <a:pt x="1550" y="497"/>
                    <a:pt x="1547" y="498"/>
                    <a:pt x="1547" y="496"/>
                  </a:cubicBezTo>
                  <a:cubicBezTo>
                    <a:pt x="1532" y="482"/>
                    <a:pt x="1524" y="487"/>
                    <a:pt x="1524" y="480"/>
                  </a:cubicBezTo>
                  <a:cubicBezTo>
                    <a:pt x="1499" y="464"/>
                    <a:pt x="1491" y="463"/>
                    <a:pt x="1485" y="458"/>
                  </a:cubicBezTo>
                  <a:cubicBezTo>
                    <a:pt x="1459" y="445"/>
                    <a:pt x="1453" y="441"/>
                    <a:pt x="1446" y="439"/>
                  </a:cubicBezTo>
                  <a:cubicBezTo>
                    <a:pt x="1415" y="420"/>
                    <a:pt x="1408" y="423"/>
                    <a:pt x="1407" y="419"/>
                  </a:cubicBezTo>
                  <a:cubicBezTo>
                    <a:pt x="1383" y="409"/>
                    <a:pt x="1378" y="410"/>
                    <a:pt x="1374" y="410"/>
                  </a:cubicBezTo>
                  <a:cubicBezTo>
                    <a:pt x="1351" y="399"/>
                    <a:pt x="1343" y="404"/>
                    <a:pt x="1341" y="400"/>
                  </a:cubicBezTo>
                  <a:cubicBezTo>
                    <a:pt x="1337" y="401"/>
                    <a:pt x="1353" y="409"/>
                    <a:pt x="1372" y="412"/>
                  </a:cubicBezTo>
                  <a:cubicBezTo>
                    <a:pt x="1399" y="423"/>
                    <a:pt x="1401" y="424"/>
                    <a:pt x="1403" y="424"/>
                  </a:cubicBezTo>
                  <a:cubicBezTo>
                    <a:pt x="1429" y="440"/>
                    <a:pt x="1438" y="443"/>
                    <a:pt x="1447" y="445"/>
                  </a:cubicBezTo>
                  <a:cubicBezTo>
                    <a:pt x="1518" y="491"/>
                    <a:pt x="1524" y="489"/>
                    <a:pt x="1526" y="493"/>
                  </a:cubicBezTo>
                  <a:cubicBezTo>
                    <a:pt x="1550" y="509"/>
                    <a:pt x="1552" y="509"/>
                    <a:pt x="1554" y="510"/>
                  </a:cubicBezTo>
                  <a:cubicBezTo>
                    <a:pt x="1616" y="544"/>
                    <a:pt x="1623" y="549"/>
                    <a:pt x="1632" y="551"/>
                  </a:cubicBezTo>
                  <a:cubicBezTo>
                    <a:pt x="1674" y="567"/>
                    <a:pt x="1679" y="568"/>
                    <a:pt x="1682" y="571"/>
                  </a:cubicBezTo>
                  <a:cubicBezTo>
                    <a:pt x="1723" y="576"/>
                    <a:pt x="1729" y="583"/>
                    <a:pt x="1742" y="580"/>
                  </a:cubicBezTo>
                  <a:cubicBezTo>
                    <a:pt x="1759" y="590"/>
                    <a:pt x="1755" y="592"/>
                    <a:pt x="1754" y="589"/>
                  </a:cubicBezTo>
                  <a:cubicBezTo>
                    <a:pt x="1713" y="591"/>
                    <a:pt x="1708" y="586"/>
                    <a:pt x="1698" y="586"/>
                  </a:cubicBezTo>
                  <a:cubicBezTo>
                    <a:pt x="1654" y="574"/>
                    <a:pt x="1647" y="578"/>
                    <a:pt x="1646" y="576"/>
                  </a:cubicBezTo>
                  <a:cubicBezTo>
                    <a:pt x="1591" y="557"/>
                    <a:pt x="1586" y="553"/>
                    <a:pt x="1577" y="555"/>
                  </a:cubicBezTo>
                  <a:cubicBezTo>
                    <a:pt x="1551" y="536"/>
                    <a:pt x="1541" y="545"/>
                    <a:pt x="1543" y="536"/>
                  </a:cubicBezTo>
                  <a:cubicBezTo>
                    <a:pt x="1513" y="523"/>
                    <a:pt x="1510" y="521"/>
                    <a:pt x="1507" y="521"/>
                  </a:cubicBezTo>
                  <a:cubicBezTo>
                    <a:pt x="1477" y="507"/>
                    <a:pt x="1473" y="506"/>
                    <a:pt x="1472" y="500"/>
                  </a:cubicBezTo>
                  <a:cubicBezTo>
                    <a:pt x="1408" y="467"/>
                    <a:pt x="1397" y="459"/>
                    <a:pt x="1384" y="454"/>
                  </a:cubicBezTo>
                  <a:cubicBezTo>
                    <a:pt x="1343" y="434"/>
                    <a:pt x="1341" y="426"/>
                    <a:pt x="1333" y="426"/>
                  </a:cubicBezTo>
                  <a:cubicBezTo>
                    <a:pt x="1289" y="410"/>
                    <a:pt x="1284" y="405"/>
                    <a:pt x="1276" y="405"/>
                  </a:cubicBezTo>
                  <a:cubicBezTo>
                    <a:pt x="1253" y="397"/>
                    <a:pt x="1247" y="401"/>
                    <a:pt x="1246" y="397"/>
                  </a:cubicBezTo>
                  <a:cubicBezTo>
                    <a:pt x="1257" y="404"/>
                    <a:pt x="1261" y="408"/>
                    <a:pt x="1269" y="406"/>
                  </a:cubicBezTo>
                  <a:cubicBezTo>
                    <a:pt x="1312" y="423"/>
                    <a:pt x="1323" y="427"/>
                    <a:pt x="1332" y="433"/>
                  </a:cubicBezTo>
                  <a:cubicBezTo>
                    <a:pt x="1373" y="452"/>
                    <a:pt x="1380" y="461"/>
                    <a:pt x="1391" y="464"/>
                  </a:cubicBezTo>
                  <a:cubicBezTo>
                    <a:pt x="1429" y="487"/>
                    <a:pt x="1438" y="493"/>
                    <a:pt x="1448" y="498"/>
                  </a:cubicBezTo>
                  <a:cubicBezTo>
                    <a:pt x="1495" y="522"/>
                    <a:pt x="1497" y="523"/>
                    <a:pt x="1497" y="527"/>
                  </a:cubicBezTo>
                  <a:cubicBezTo>
                    <a:pt x="1546" y="551"/>
                    <a:pt x="1559" y="551"/>
                    <a:pt x="1567" y="559"/>
                  </a:cubicBezTo>
                  <a:cubicBezTo>
                    <a:pt x="1622" y="576"/>
                    <a:pt x="1626" y="580"/>
                    <a:pt x="1631" y="583"/>
                  </a:cubicBezTo>
                  <a:cubicBezTo>
                    <a:pt x="1662" y="587"/>
                    <a:pt x="1662" y="592"/>
                    <a:pt x="1668" y="589"/>
                  </a:cubicBezTo>
                  <a:cubicBezTo>
                    <a:pt x="1709" y="600"/>
                    <a:pt x="1718" y="597"/>
                    <a:pt x="1723" y="599"/>
                  </a:cubicBezTo>
                  <a:cubicBezTo>
                    <a:pt x="1724" y="608"/>
                    <a:pt x="1723" y="608"/>
                    <a:pt x="1722" y="606"/>
                  </a:cubicBezTo>
                  <a:cubicBezTo>
                    <a:pt x="1682" y="603"/>
                    <a:pt x="1670" y="604"/>
                    <a:pt x="1660" y="604"/>
                  </a:cubicBezTo>
                  <a:cubicBezTo>
                    <a:pt x="1606" y="587"/>
                    <a:pt x="1598" y="585"/>
                    <a:pt x="1591" y="581"/>
                  </a:cubicBezTo>
                  <a:cubicBezTo>
                    <a:pt x="1518" y="552"/>
                    <a:pt x="1512" y="547"/>
                    <a:pt x="1505" y="543"/>
                  </a:cubicBezTo>
                  <a:cubicBezTo>
                    <a:pt x="1461" y="517"/>
                    <a:pt x="1453" y="512"/>
                    <a:pt x="1445" y="508"/>
                  </a:cubicBezTo>
                  <a:cubicBezTo>
                    <a:pt x="1416" y="493"/>
                    <a:pt x="1413" y="488"/>
                    <a:pt x="1410" y="485"/>
                  </a:cubicBezTo>
                  <a:cubicBezTo>
                    <a:pt x="1380" y="471"/>
                    <a:pt x="1374" y="471"/>
                    <a:pt x="1371" y="466"/>
                  </a:cubicBezTo>
                  <a:cubicBezTo>
                    <a:pt x="1302" y="432"/>
                    <a:pt x="1301" y="425"/>
                    <a:pt x="1293" y="429"/>
                  </a:cubicBezTo>
                  <a:cubicBezTo>
                    <a:pt x="1283" y="430"/>
                    <a:pt x="1290" y="428"/>
                    <a:pt x="1294" y="433"/>
                  </a:cubicBezTo>
                  <a:cubicBezTo>
                    <a:pt x="1362" y="468"/>
                    <a:pt x="1370" y="477"/>
                    <a:pt x="1382" y="479"/>
                  </a:cubicBezTo>
                  <a:cubicBezTo>
                    <a:pt x="1400" y="491"/>
                    <a:pt x="1406" y="491"/>
                    <a:pt x="1410" y="496"/>
                  </a:cubicBezTo>
                  <a:cubicBezTo>
                    <a:pt x="1443" y="513"/>
                    <a:pt x="1445" y="520"/>
                    <a:pt x="1452" y="520"/>
                  </a:cubicBezTo>
                  <a:cubicBezTo>
                    <a:pt x="1488" y="537"/>
                    <a:pt x="1488" y="547"/>
                    <a:pt x="1496" y="545"/>
                  </a:cubicBezTo>
                  <a:cubicBezTo>
                    <a:pt x="1533" y="569"/>
                    <a:pt x="1543" y="571"/>
                    <a:pt x="1548" y="578"/>
                  </a:cubicBezTo>
                  <a:cubicBezTo>
                    <a:pt x="1580" y="584"/>
                    <a:pt x="1582" y="594"/>
                    <a:pt x="1593" y="592"/>
                  </a:cubicBezTo>
                  <a:cubicBezTo>
                    <a:pt x="1620" y="603"/>
                    <a:pt x="1621" y="605"/>
                    <a:pt x="1624" y="604"/>
                  </a:cubicBezTo>
                  <a:cubicBezTo>
                    <a:pt x="1657" y="614"/>
                    <a:pt x="1662" y="613"/>
                    <a:pt x="1667" y="611"/>
                  </a:cubicBezTo>
                  <a:cubicBezTo>
                    <a:pt x="1692" y="626"/>
                    <a:pt x="1685" y="617"/>
                    <a:pt x="1681" y="622"/>
                  </a:cubicBezTo>
                  <a:cubicBezTo>
                    <a:pt x="1593" y="615"/>
                    <a:pt x="1584" y="614"/>
                    <a:pt x="1575" y="613"/>
                  </a:cubicBezTo>
                  <a:cubicBezTo>
                    <a:pt x="1546" y="601"/>
                    <a:pt x="1538" y="605"/>
                    <a:pt x="1535" y="602"/>
                  </a:cubicBezTo>
                  <a:cubicBezTo>
                    <a:pt x="1505" y="591"/>
                    <a:pt x="1501" y="590"/>
                    <a:pt x="1497" y="587"/>
                  </a:cubicBezTo>
                  <a:cubicBezTo>
                    <a:pt x="1464" y="574"/>
                    <a:pt x="1462" y="573"/>
                    <a:pt x="1461" y="571"/>
                  </a:cubicBezTo>
                  <a:cubicBezTo>
                    <a:pt x="1444" y="564"/>
                    <a:pt x="1441" y="561"/>
                    <a:pt x="1437" y="560"/>
                  </a:cubicBezTo>
                  <a:cubicBezTo>
                    <a:pt x="1396" y="533"/>
                    <a:pt x="1390" y="529"/>
                    <a:pt x="1384" y="523"/>
                  </a:cubicBezTo>
                  <a:cubicBezTo>
                    <a:pt x="1348" y="497"/>
                    <a:pt x="1334" y="487"/>
                    <a:pt x="1322" y="474"/>
                  </a:cubicBezTo>
                  <a:cubicBezTo>
                    <a:pt x="1288" y="447"/>
                    <a:pt x="1282" y="448"/>
                    <a:pt x="1280" y="442"/>
                  </a:cubicBezTo>
                  <a:cubicBezTo>
                    <a:pt x="1254" y="427"/>
                    <a:pt x="1251" y="424"/>
                    <a:pt x="1246" y="424"/>
                  </a:cubicBezTo>
                  <a:cubicBezTo>
                    <a:pt x="1239" y="423"/>
                    <a:pt x="1244" y="426"/>
                    <a:pt x="1247" y="430"/>
                  </a:cubicBezTo>
                  <a:cubicBezTo>
                    <a:pt x="1267" y="440"/>
                    <a:pt x="1271" y="443"/>
                    <a:pt x="1275" y="447"/>
                  </a:cubicBezTo>
                  <a:cubicBezTo>
                    <a:pt x="1323" y="484"/>
                    <a:pt x="1331" y="493"/>
                    <a:pt x="1339" y="500"/>
                  </a:cubicBezTo>
                  <a:cubicBezTo>
                    <a:pt x="1401" y="544"/>
                    <a:pt x="1408" y="552"/>
                    <a:pt x="1418" y="557"/>
                  </a:cubicBezTo>
                  <a:cubicBezTo>
                    <a:pt x="1436" y="571"/>
                    <a:pt x="1444" y="569"/>
                    <a:pt x="1446" y="576"/>
                  </a:cubicBezTo>
                  <a:cubicBezTo>
                    <a:pt x="1503" y="601"/>
                    <a:pt x="1515" y="599"/>
                    <a:pt x="1520" y="607"/>
                  </a:cubicBezTo>
                  <a:cubicBezTo>
                    <a:pt x="1568" y="619"/>
                    <a:pt x="1585" y="625"/>
                    <a:pt x="1606" y="627"/>
                  </a:cubicBezTo>
                  <a:cubicBezTo>
                    <a:pt x="1641" y="631"/>
                    <a:pt x="1645" y="634"/>
                    <a:pt x="1651" y="632"/>
                  </a:cubicBezTo>
                  <a:cubicBezTo>
                    <a:pt x="1618" y="637"/>
                    <a:pt x="1616" y="637"/>
                    <a:pt x="1608" y="636"/>
                  </a:cubicBezTo>
                  <a:cubicBezTo>
                    <a:pt x="1567" y="628"/>
                    <a:pt x="1562" y="625"/>
                    <a:pt x="1555" y="625"/>
                  </a:cubicBezTo>
                  <a:cubicBezTo>
                    <a:pt x="1534" y="620"/>
                    <a:pt x="1531" y="619"/>
                    <a:pt x="1529" y="616"/>
                  </a:cubicBezTo>
                  <a:cubicBezTo>
                    <a:pt x="1499" y="609"/>
                    <a:pt x="1498" y="606"/>
                    <a:pt x="1496" y="605"/>
                  </a:cubicBezTo>
                  <a:cubicBezTo>
                    <a:pt x="1453" y="583"/>
                    <a:pt x="1451" y="582"/>
                    <a:pt x="1447" y="582"/>
                  </a:cubicBezTo>
                  <a:cubicBezTo>
                    <a:pt x="1415" y="563"/>
                    <a:pt x="1404" y="558"/>
                    <a:pt x="1393" y="552"/>
                  </a:cubicBezTo>
                  <a:cubicBezTo>
                    <a:pt x="1381" y="541"/>
                    <a:pt x="1375" y="541"/>
                    <a:pt x="1373" y="536"/>
                  </a:cubicBezTo>
                  <a:cubicBezTo>
                    <a:pt x="1299" y="486"/>
                    <a:pt x="1294" y="478"/>
                    <a:pt x="1286" y="474"/>
                  </a:cubicBezTo>
                  <a:cubicBezTo>
                    <a:pt x="1274" y="462"/>
                    <a:pt x="1268" y="463"/>
                    <a:pt x="1265" y="458"/>
                  </a:cubicBezTo>
                  <a:cubicBezTo>
                    <a:pt x="1227" y="434"/>
                    <a:pt x="1225" y="430"/>
                    <a:pt x="1218" y="431"/>
                  </a:cubicBezTo>
                  <a:cubicBezTo>
                    <a:pt x="1245" y="452"/>
                    <a:pt x="1249" y="454"/>
                    <a:pt x="1254" y="456"/>
                  </a:cubicBezTo>
                  <a:cubicBezTo>
                    <a:pt x="1273" y="470"/>
                    <a:pt x="1275" y="472"/>
                    <a:pt x="1277" y="474"/>
                  </a:cubicBezTo>
                  <a:cubicBezTo>
                    <a:pt x="1295" y="490"/>
                    <a:pt x="1297" y="491"/>
                    <a:pt x="1300" y="492"/>
                  </a:cubicBezTo>
                  <a:cubicBezTo>
                    <a:pt x="1374" y="550"/>
                    <a:pt x="1391" y="560"/>
                    <a:pt x="1408" y="572"/>
                  </a:cubicBezTo>
                  <a:cubicBezTo>
                    <a:pt x="1492" y="612"/>
                    <a:pt x="1496" y="615"/>
                    <a:pt x="1500" y="617"/>
                  </a:cubicBezTo>
                  <a:cubicBezTo>
                    <a:pt x="1529" y="631"/>
                    <a:pt x="1535" y="628"/>
                    <a:pt x="1536" y="631"/>
                  </a:cubicBezTo>
                  <a:cubicBezTo>
                    <a:pt x="1564" y="637"/>
                    <a:pt x="1570" y="637"/>
                    <a:pt x="1575" y="639"/>
                  </a:cubicBezTo>
                  <a:cubicBezTo>
                    <a:pt x="1630" y="648"/>
                    <a:pt x="1639" y="643"/>
                    <a:pt x="1641" y="649"/>
                  </a:cubicBezTo>
                  <a:cubicBezTo>
                    <a:pt x="1616" y="651"/>
                    <a:pt x="1609" y="655"/>
                    <a:pt x="1608" y="651"/>
                  </a:cubicBezTo>
                  <a:cubicBezTo>
                    <a:pt x="1511" y="636"/>
                    <a:pt x="1504" y="634"/>
                    <a:pt x="1496" y="633"/>
                  </a:cubicBezTo>
                  <a:cubicBezTo>
                    <a:pt x="1421" y="596"/>
                    <a:pt x="1414" y="600"/>
                    <a:pt x="1412" y="598"/>
                  </a:cubicBezTo>
                  <a:cubicBezTo>
                    <a:pt x="1378" y="578"/>
                    <a:pt x="1373" y="574"/>
                    <a:pt x="1368" y="570"/>
                  </a:cubicBezTo>
                  <a:cubicBezTo>
                    <a:pt x="1339" y="548"/>
                    <a:pt x="1329" y="538"/>
                    <a:pt x="1316" y="531"/>
                  </a:cubicBezTo>
                  <a:cubicBezTo>
                    <a:pt x="1280" y="494"/>
                    <a:pt x="1271" y="495"/>
                    <a:pt x="1268" y="486"/>
                  </a:cubicBezTo>
                  <a:cubicBezTo>
                    <a:pt x="1258" y="473"/>
                    <a:pt x="1254" y="485"/>
                    <a:pt x="1259" y="483"/>
                  </a:cubicBezTo>
                  <a:cubicBezTo>
                    <a:pt x="1281" y="508"/>
                    <a:pt x="1287" y="506"/>
                    <a:pt x="1286" y="512"/>
                  </a:cubicBezTo>
                  <a:cubicBezTo>
                    <a:pt x="1320" y="539"/>
                    <a:pt x="1329" y="550"/>
                    <a:pt x="1341" y="555"/>
                  </a:cubicBezTo>
                  <a:cubicBezTo>
                    <a:pt x="1379" y="584"/>
                    <a:pt x="1383" y="593"/>
                    <a:pt x="1394" y="592"/>
                  </a:cubicBezTo>
                  <a:cubicBezTo>
                    <a:pt x="1424" y="609"/>
                    <a:pt x="1430" y="615"/>
                    <a:pt x="1438" y="617"/>
                  </a:cubicBezTo>
                  <a:cubicBezTo>
                    <a:pt x="1466" y="632"/>
                    <a:pt x="1473" y="632"/>
                    <a:pt x="1478" y="632"/>
                  </a:cubicBezTo>
                  <a:cubicBezTo>
                    <a:pt x="1542" y="650"/>
                    <a:pt x="1551" y="659"/>
                    <a:pt x="1567" y="656"/>
                  </a:cubicBezTo>
                  <a:cubicBezTo>
                    <a:pt x="1589" y="662"/>
                    <a:pt x="1592" y="664"/>
                    <a:pt x="1595" y="664"/>
                  </a:cubicBezTo>
                  <a:cubicBezTo>
                    <a:pt x="1555" y="665"/>
                    <a:pt x="1549" y="669"/>
                    <a:pt x="1547" y="666"/>
                  </a:cubicBezTo>
                  <a:cubicBezTo>
                    <a:pt x="1487" y="658"/>
                    <a:pt x="1484" y="657"/>
                    <a:pt x="1481" y="656"/>
                  </a:cubicBezTo>
                  <a:cubicBezTo>
                    <a:pt x="1433" y="643"/>
                    <a:pt x="1421" y="636"/>
                    <a:pt x="1408" y="632"/>
                  </a:cubicBezTo>
                  <a:cubicBezTo>
                    <a:pt x="1354" y="601"/>
                    <a:pt x="1350" y="598"/>
                    <a:pt x="1346" y="596"/>
                  </a:cubicBezTo>
                  <a:cubicBezTo>
                    <a:pt x="1333" y="588"/>
                    <a:pt x="1334" y="584"/>
                    <a:pt x="1332" y="583"/>
                  </a:cubicBezTo>
                  <a:cubicBezTo>
                    <a:pt x="1306" y="568"/>
                    <a:pt x="1292" y="554"/>
                    <a:pt x="1274" y="545"/>
                  </a:cubicBezTo>
                  <a:cubicBezTo>
                    <a:pt x="1221" y="514"/>
                    <a:pt x="1213" y="518"/>
                    <a:pt x="1211" y="512"/>
                  </a:cubicBezTo>
                  <a:cubicBezTo>
                    <a:pt x="1178" y="504"/>
                    <a:pt x="1176" y="502"/>
                    <a:pt x="1172" y="504"/>
                  </a:cubicBezTo>
                  <a:cubicBezTo>
                    <a:pt x="1192" y="514"/>
                    <a:pt x="1200" y="513"/>
                    <a:pt x="1205" y="518"/>
                  </a:cubicBezTo>
                  <a:cubicBezTo>
                    <a:pt x="1278" y="558"/>
                    <a:pt x="1289" y="560"/>
                    <a:pt x="1294" y="570"/>
                  </a:cubicBezTo>
                  <a:cubicBezTo>
                    <a:pt x="1336" y="596"/>
                    <a:pt x="1337" y="599"/>
                    <a:pt x="1340" y="600"/>
                  </a:cubicBezTo>
                  <a:cubicBezTo>
                    <a:pt x="1380" y="627"/>
                    <a:pt x="1387" y="635"/>
                    <a:pt x="1399" y="635"/>
                  </a:cubicBezTo>
                  <a:cubicBezTo>
                    <a:pt x="1436" y="655"/>
                    <a:pt x="1447" y="659"/>
                    <a:pt x="1461" y="658"/>
                  </a:cubicBezTo>
                  <a:cubicBezTo>
                    <a:pt x="1487" y="664"/>
                    <a:pt x="1488" y="669"/>
                    <a:pt x="1492" y="670"/>
                  </a:cubicBezTo>
                  <a:cubicBezTo>
                    <a:pt x="1538" y="679"/>
                    <a:pt x="1550" y="675"/>
                    <a:pt x="1556" y="680"/>
                  </a:cubicBezTo>
                  <a:cubicBezTo>
                    <a:pt x="1519" y="683"/>
                    <a:pt x="1520" y="675"/>
                    <a:pt x="1513" y="677"/>
                  </a:cubicBezTo>
                  <a:cubicBezTo>
                    <a:pt x="1499" y="674"/>
                    <a:pt x="1492" y="677"/>
                    <a:pt x="1488" y="675"/>
                  </a:cubicBezTo>
                  <a:cubicBezTo>
                    <a:pt x="1432" y="662"/>
                    <a:pt x="1430" y="659"/>
                    <a:pt x="1428" y="659"/>
                  </a:cubicBezTo>
                  <a:cubicBezTo>
                    <a:pt x="1407" y="653"/>
                    <a:pt x="1398" y="651"/>
                    <a:pt x="1391" y="648"/>
                  </a:cubicBezTo>
                  <a:cubicBezTo>
                    <a:pt x="1354" y="632"/>
                    <a:pt x="1348" y="632"/>
                    <a:pt x="1345" y="630"/>
                  </a:cubicBezTo>
                  <a:cubicBezTo>
                    <a:pt x="1322" y="615"/>
                    <a:pt x="1316" y="617"/>
                    <a:pt x="1313" y="613"/>
                  </a:cubicBezTo>
                  <a:cubicBezTo>
                    <a:pt x="1279" y="594"/>
                    <a:pt x="1276" y="591"/>
                    <a:pt x="1271" y="590"/>
                  </a:cubicBezTo>
                  <a:cubicBezTo>
                    <a:pt x="1238" y="568"/>
                    <a:pt x="1232" y="570"/>
                    <a:pt x="1230" y="566"/>
                  </a:cubicBezTo>
                  <a:cubicBezTo>
                    <a:pt x="1190" y="554"/>
                    <a:pt x="1189" y="549"/>
                    <a:pt x="1182" y="550"/>
                  </a:cubicBezTo>
                  <a:cubicBezTo>
                    <a:pt x="1139" y="548"/>
                    <a:pt x="1134" y="547"/>
                    <a:pt x="1126" y="547"/>
                  </a:cubicBezTo>
                  <a:cubicBezTo>
                    <a:pt x="1156" y="555"/>
                    <a:pt x="1170" y="550"/>
                    <a:pt x="1177" y="556"/>
                  </a:cubicBezTo>
                  <a:cubicBezTo>
                    <a:pt x="1230" y="573"/>
                    <a:pt x="1232" y="576"/>
                    <a:pt x="1234" y="579"/>
                  </a:cubicBezTo>
                  <a:cubicBezTo>
                    <a:pt x="1286" y="604"/>
                    <a:pt x="1288" y="608"/>
                    <a:pt x="1291" y="611"/>
                  </a:cubicBezTo>
                  <a:cubicBezTo>
                    <a:pt x="1326" y="629"/>
                    <a:pt x="1333" y="632"/>
                    <a:pt x="1339" y="635"/>
                  </a:cubicBezTo>
                  <a:cubicBezTo>
                    <a:pt x="1354" y="643"/>
                    <a:pt x="1358" y="644"/>
                    <a:pt x="1355" y="646"/>
                  </a:cubicBezTo>
                  <a:cubicBezTo>
                    <a:pt x="1332" y="636"/>
                    <a:pt x="1330" y="635"/>
                    <a:pt x="1326" y="635"/>
                  </a:cubicBezTo>
                  <a:cubicBezTo>
                    <a:pt x="1294" y="620"/>
                    <a:pt x="1289" y="619"/>
                    <a:pt x="1283" y="619"/>
                  </a:cubicBezTo>
                  <a:cubicBezTo>
                    <a:pt x="1231" y="596"/>
                    <a:pt x="1222" y="592"/>
                    <a:pt x="1212" y="589"/>
                  </a:cubicBezTo>
                  <a:cubicBezTo>
                    <a:pt x="1134" y="577"/>
                    <a:pt x="1120" y="579"/>
                    <a:pt x="1108" y="579"/>
                  </a:cubicBezTo>
                  <a:cubicBezTo>
                    <a:pt x="1062" y="594"/>
                    <a:pt x="1067" y="589"/>
                    <a:pt x="1076" y="589"/>
                  </a:cubicBezTo>
                  <a:cubicBezTo>
                    <a:pt x="1157" y="587"/>
                    <a:pt x="1166" y="585"/>
                    <a:pt x="1173" y="585"/>
                  </a:cubicBezTo>
                  <a:cubicBezTo>
                    <a:pt x="1205" y="597"/>
                    <a:pt x="1212" y="594"/>
                    <a:pt x="1213" y="598"/>
                  </a:cubicBezTo>
                  <a:cubicBezTo>
                    <a:pt x="1245" y="611"/>
                    <a:pt x="1259" y="614"/>
                    <a:pt x="1270" y="621"/>
                  </a:cubicBezTo>
                  <a:cubicBezTo>
                    <a:pt x="1316" y="636"/>
                    <a:pt x="1321" y="639"/>
                    <a:pt x="1326" y="644"/>
                  </a:cubicBezTo>
                  <a:cubicBezTo>
                    <a:pt x="1370" y="662"/>
                    <a:pt x="1377" y="664"/>
                    <a:pt x="1383" y="667"/>
                  </a:cubicBezTo>
                  <a:cubicBezTo>
                    <a:pt x="1436" y="683"/>
                    <a:pt x="1437" y="688"/>
                    <a:pt x="1444" y="685"/>
                  </a:cubicBezTo>
                  <a:cubicBezTo>
                    <a:pt x="1504" y="697"/>
                    <a:pt x="1508" y="695"/>
                    <a:pt x="1512" y="695"/>
                  </a:cubicBezTo>
                  <a:cubicBezTo>
                    <a:pt x="1536" y="698"/>
                    <a:pt x="1543" y="693"/>
                    <a:pt x="1544" y="698"/>
                  </a:cubicBezTo>
                  <a:cubicBezTo>
                    <a:pt x="1486" y="702"/>
                    <a:pt x="1471" y="703"/>
                    <a:pt x="1456" y="703"/>
                  </a:cubicBezTo>
                  <a:cubicBezTo>
                    <a:pt x="1429" y="698"/>
                    <a:pt x="1423" y="696"/>
                    <a:pt x="1415" y="697"/>
                  </a:cubicBezTo>
                  <a:cubicBezTo>
                    <a:pt x="1353" y="677"/>
                    <a:pt x="1348" y="673"/>
                    <a:pt x="1340" y="675"/>
                  </a:cubicBezTo>
                  <a:cubicBezTo>
                    <a:pt x="1312" y="661"/>
                    <a:pt x="1304" y="658"/>
                    <a:pt x="1295" y="656"/>
                  </a:cubicBezTo>
                  <a:cubicBezTo>
                    <a:pt x="1258" y="637"/>
                    <a:pt x="1253" y="638"/>
                    <a:pt x="1247" y="638"/>
                  </a:cubicBezTo>
                  <a:cubicBezTo>
                    <a:pt x="1196" y="619"/>
                    <a:pt x="1187" y="623"/>
                    <a:pt x="1186" y="618"/>
                  </a:cubicBezTo>
                  <a:cubicBezTo>
                    <a:pt x="1157" y="610"/>
                    <a:pt x="1149" y="614"/>
                    <a:pt x="1147" y="610"/>
                  </a:cubicBezTo>
                  <a:cubicBezTo>
                    <a:pt x="1083" y="616"/>
                    <a:pt x="1084" y="621"/>
                    <a:pt x="1078" y="620"/>
                  </a:cubicBezTo>
                  <a:cubicBezTo>
                    <a:pt x="1150" y="620"/>
                    <a:pt x="1157" y="619"/>
                    <a:pt x="1160" y="623"/>
                  </a:cubicBezTo>
                  <a:cubicBezTo>
                    <a:pt x="1199" y="630"/>
                    <a:pt x="1204" y="632"/>
                    <a:pt x="1209" y="634"/>
                  </a:cubicBezTo>
                  <a:cubicBezTo>
                    <a:pt x="1228" y="642"/>
                    <a:pt x="1238" y="637"/>
                    <a:pt x="1239" y="644"/>
                  </a:cubicBezTo>
                  <a:cubicBezTo>
                    <a:pt x="1313" y="668"/>
                    <a:pt x="1320" y="677"/>
                    <a:pt x="1332" y="679"/>
                  </a:cubicBezTo>
                  <a:cubicBezTo>
                    <a:pt x="1381" y="698"/>
                    <a:pt x="1390" y="695"/>
                    <a:pt x="1393" y="701"/>
                  </a:cubicBezTo>
                  <a:cubicBezTo>
                    <a:pt x="1304" y="679"/>
                    <a:pt x="1301" y="674"/>
                    <a:pt x="1293" y="674"/>
                  </a:cubicBezTo>
                  <a:cubicBezTo>
                    <a:pt x="1253" y="666"/>
                    <a:pt x="1252" y="659"/>
                    <a:pt x="1244" y="661"/>
                  </a:cubicBezTo>
                  <a:cubicBezTo>
                    <a:pt x="1190" y="645"/>
                    <a:pt x="1182" y="646"/>
                    <a:pt x="1177" y="644"/>
                  </a:cubicBezTo>
                  <a:cubicBezTo>
                    <a:pt x="1102" y="645"/>
                    <a:pt x="1100" y="643"/>
                    <a:pt x="1084" y="646"/>
                  </a:cubicBezTo>
                  <a:cubicBezTo>
                    <a:pt x="1038" y="654"/>
                    <a:pt x="1027" y="657"/>
                    <a:pt x="1016" y="660"/>
                  </a:cubicBezTo>
                  <a:cubicBezTo>
                    <a:pt x="1009" y="671"/>
                    <a:pt x="1023" y="663"/>
                    <a:pt x="1040" y="658"/>
                  </a:cubicBezTo>
                  <a:cubicBezTo>
                    <a:pt x="1127" y="644"/>
                    <a:pt x="1133" y="653"/>
                    <a:pt x="1142" y="648"/>
                  </a:cubicBezTo>
                  <a:cubicBezTo>
                    <a:pt x="1168" y="650"/>
                    <a:pt x="1171" y="650"/>
                    <a:pt x="1174" y="652"/>
                  </a:cubicBezTo>
                  <a:cubicBezTo>
                    <a:pt x="1216" y="663"/>
                    <a:pt x="1230" y="664"/>
                    <a:pt x="1243" y="668"/>
                  </a:cubicBezTo>
                  <a:cubicBezTo>
                    <a:pt x="1286" y="682"/>
                    <a:pt x="1293" y="683"/>
                    <a:pt x="1300" y="684"/>
                  </a:cubicBezTo>
                  <a:cubicBezTo>
                    <a:pt x="1341" y="697"/>
                    <a:pt x="1345" y="698"/>
                    <a:pt x="1347" y="700"/>
                  </a:cubicBezTo>
                  <a:cubicBezTo>
                    <a:pt x="1407" y="712"/>
                    <a:pt x="1415" y="717"/>
                    <a:pt x="1425" y="717"/>
                  </a:cubicBezTo>
                  <a:cubicBezTo>
                    <a:pt x="1468" y="727"/>
                    <a:pt x="1479" y="717"/>
                    <a:pt x="1479" y="723"/>
                  </a:cubicBezTo>
                  <a:cubicBezTo>
                    <a:pt x="1425" y="732"/>
                    <a:pt x="1411" y="731"/>
                    <a:pt x="1397" y="731"/>
                  </a:cubicBezTo>
                  <a:cubicBezTo>
                    <a:pt x="1367" y="724"/>
                    <a:pt x="1361" y="728"/>
                    <a:pt x="1360" y="724"/>
                  </a:cubicBezTo>
                  <a:cubicBezTo>
                    <a:pt x="1304" y="710"/>
                    <a:pt x="1299" y="708"/>
                    <a:pt x="1293" y="708"/>
                  </a:cubicBezTo>
                  <a:cubicBezTo>
                    <a:pt x="1240" y="696"/>
                    <a:pt x="1239" y="689"/>
                    <a:pt x="1232" y="690"/>
                  </a:cubicBezTo>
                  <a:cubicBezTo>
                    <a:pt x="1148" y="668"/>
                    <a:pt x="1139" y="669"/>
                    <a:pt x="1132" y="666"/>
                  </a:cubicBezTo>
                  <a:cubicBezTo>
                    <a:pt x="1108" y="662"/>
                    <a:pt x="1101" y="667"/>
                    <a:pt x="1101" y="663"/>
                  </a:cubicBezTo>
                  <a:cubicBezTo>
                    <a:pt x="1074" y="662"/>
                    <a:pt x="1066" y="667"/>
                    <a:pt x="1065" y="662"/>
                  </a:cubicBezTo>
                  <a:cubicBezTo>
                    <a:pt x="1055" y="666"/>
                    <a:pt x="1086" y="668"/>
                    <a:pt x="1116" y="671"/>
                  </a:cubicBezTo>
                  <a:cubicBezTo>
                    <a:pt x="1206" y="690"/>
                    <a:pt x="1212" y="689"/>
                    <a:pt x="1215" y="693"/>
                  </a:cubicBezTo>
                  <a:cubicBezTo>
                    <a:pt x="1240" y="698"/>
                    <a:pt x="1245" y="703"/>
                    <a:pt x="1254" y="704"/>
                  </a:cubicBezTo>
                  <a:cubicBezTo>
                    <a:pt x="1310" y="722"/>
                    <a:pt x="1318" y="725"/>
                    <a:pt x="1325" y="729"/>
                  </a:cubicBezTo>
                  <a:cubicBezTo>
                    <a:pt x="1364" y="740"/>
                    <a:pt x="1374" y="733"/>
                    <a:pt x="1374" y="740"/>
                  </a:cubicBezTo>
                  <a:cubicBezTo>
                    <a:pt x="1411" y="742"/>
                    <a:pt x="1411" y="738"/>
                    <a:pt x="1414" y="743"/>
                  </a:cubicBezTo>
                  <a:cubicBezTo>
                    <a:pt x="1303" y="732"/>
                    <a:pt x="1295" y="732"/>
                    <a:pt x="1290" y="728"/>
                  </a:cubicBezTo>
                  <a:cubicBezTo>
                    <a:pt x="1255" y="719"/>
                    <a:pt x="1240" y="716"/>
                    <a:pt x="1225" y="713"/>
                  </a:cubicBezTo>
                  <a:cubicBezTo>
                    <a:pt x="1158" y="693"/>
                    <a:pt x="1147" y="697"/>
                    <a:pt x="1142" y="693"/>
                  </a:cubicBezTo>
                  <a:cubicBezTo>
                    <a:pt x="1067" y="682"/>
                    <a:pt x="1060" y="680"/>
                    <a:pt x="1051" y="680"/>
                  </a:cubicBezTo>
                  <a:cubicBezTo>
                    <a:pt x="1019" y="689"/>
                    <a:pt x="1034" y="691"/>
                    <a:pt x="1054" y="687"/>
                  </a:cubicBezTo>
                  <a:cubicBezTo>
                    <a:pt x="1119" y="691"/>
                    <a:pt x="1120" y="700"/>
                    <a:pt x="1129" y="697"/>
                  </a:cubicBezTo>
                  <a:cubicBezTo>
                    <a:pt x="1178" y="710"/>
                    <a:pt x="1192" y="710"/>
                    <a:pt x="1203" y="715"/>
                  </a:cubicBezTo>
                  <a:cubicBezTo>
                    <a:pt x="1244" y="728"/>
                    <a:pt x="1252" y="727"/>
                    <a:pt x="1257" y="730"/>
                  </a:cubicBezTo>
                  <a:cubicBezTo>
                    <a:pt x="1283" y="735"/>
                    <a:pt x="1286" y="740"/>
                    <a:pt x="1294" y="739"/>
                  </a:cubicBezTo>
                  <a:cubicBezTo>
                    <a:pt x="1351" y="756"/>
                    <a:pt x="1361" y="747"/>
                    <a:pt x="1361" y="753"/>
                  </a:cubicBezTo>
                  <a:cubicBezTo>
                    <a:pt x="1380" y="756"/>
                    <a:pt x="1376" y="760"/>
                    <a:pt x="1362" y="762"/>
                  </a:cubicBezTo>
                  <a:cubicBezTo>
                    <a:pt x="1315" y="757"/>
                    <a:pt x="1314" y="755"/>
                    <a:pt x="1310" y="756"/>
                  </a:cubicBezTo>
                  <a:cubicBezTo>
                    <a:pt x="1291" y="749"/>
                    <a:pt x="1286" y="752"/>
                    <a:pt x="1285" y="749"/>
                  </a:cubicBezTo>
                  <a:cubicBezTo>
                    <a:pt x="1265" y="745"/>
                    <a:pt x="1264" y="743"/>
                    <a:pt x="1260" y="745"/>
                  </a:cubicBezTo>
                  <a:cubicBezTo>
                    <a:pt x="1206" y="729"/>
                    <a:pt x="1199" y="730"/>
                    <a:pt x="1196" y="725"/>
                  </a:cubicBezTo>
                  <a:cubicBezTo>
                    <a:pt x="1126" y="707"/>
                    <a:pt x="1120" y="706"/>
                    <a:pt x="1113" y="707"/>
                  </a:cubicBezTo>
                  <a:cubicBezTo>
                    <a:pt x="1142" y="713"/>
                    <a:pt x="1148" y="722"/>
                    <a:pt x="1162" y="720"/>
                  </a:cubicBezTo>
                  <a:cubicBezTo>
                    <a:pt x="1229" y="744"/>
                    <a:pt x="1232" y="748"/>
                    <a:pt x="1238" y="749"/>
                  </a:cubicBezTo>
                  <a:cubicBezTo>
                    <a:pt x="1266" y="755"/>
                    <a:pt x="1278" y="756"/>
                    <a:pt x="1287" y="762"/>
                  </a:cubicBezTo>
                  <a:cubicBezTo>
                    <a:pt x="1327" y="768"/>
                    <a:pt x="1331" y="770"/>
                    <a:pt x="1339" y="768"/>
                  </a:cubicBezTo>
                  <a:cubicBezTo>
                    <a:pt x="1311" y="775"/>
                    <a:pt x="1304" y="771"/>
                    <a:pt x="1291" y="774"/>
                  </a:cubicBezTo>
                  <a:cubicBezTo>
                    <a:pt x="1247" y="759"/>
                    <a:pt x="1242" y="760"/>
                    <a:pt x="1238" y="760"/>
                  </a:cubicBezTo>
                  <a:cubicBezTo>
                    <a:pt x="1210" y="756"/>
                    <a:pt x="1208" y="753"/>
                    <a:pt x="1203" y="753"/>
                  </a:cubicBezTo>
                  <a:cubicBezTo>
                    <a:pt x="1153" y="739"/>
                    <a:pt x="1142" y="743"/>
                    <a:pt x="1136" y="738"/>
                  </a:cubicBezTo>
                  <a:cubicBezTo>
                    <a:pt x="1065" y="736"/>
                    <a:pt x="1052" y="738"/>
                    <a:pt x="1039" y="740"/>
                  </a:cubicBezTo>
                  <a:cubicBezTo>
                    <a:pt x="1001" y="753"/>
                    <a:pt x="1000" y="758"/>
                    <a:pt x="992" y="758"/>
                  </a:cubicBezTo>
                  <a:cubicBezTo>
                    <a:pt x="998" y="764"/>
                    <a:pt x="1000" y="760"/>
                    <a:pt x="1005" y="757"/>
                  </a:cubicBezTo>
                  <a:cubicBezTo>
                    <a:pt x="1082" y="742"/>
                    <a:pt x="1087" y="741"/>
                    <a:pt x="1092" y="739"/>
                  </a:cubicBezTo>
                  <a:cubicBezTo>
                    <a:pt x="1123" y="744"/>
                    <a:pt x="1129" y="748"/>
                    <a:pt x="1138" y="747"/>
                  </a:cubicBezTo>
                  <a:cubicBezTo>
                    <a:pt x="1211" y="765"/>
                    <a:pt x="1220" y="764"/>
                    <a:pt x="1228" y="766"/>
                  </a:cubicBezTo>
                  <a:cubicBezTo>
                    <a:pt x="1279" y="775"/>
                    <a:pt x="1279" y="782"/>
                    <a:pt x="1286" y="780"/>
                  </a:cubicBezTo>
                  <a:cubicBezTo>
                    <a:pt x="1318" y="788"/>
                    <a:pt x="1327" y="783"/>
                    <a:pt x="1328" y="790"/>
                  </a:cubicBezTo>
                  <a:cubicBezTo>
                    <a:pt x="1241" y="786"/>
                    <a:pt x="1232" y="784"/>
                    <a:pt x="1222" y="783"/>
                  </a:cubicBezTo>
                  <a:cubicBezTo>
                    <a:pt x="1192" y="776"/>
                    <a:pt x="1187" y="776"/>
                    <a:pt x="1181" y="777"/>
                  </a:cubicBezTo>
                  <a:cubicBezTo>
                    <a:pt x="1149" y="770"/>
                    <a:pt x="1146" y="766"/>
                    <a:pt x="1140" y="769"/>
                  </a:cubicBezTo>
                  <a:cubicBezTo>
                    <a:pt x="1088" y="767"/>
                    <a:pt x="1068" y="764"/>
                    <a:pt x="1046" y="766"/>
                  </a:cubicBezTo>
                  <a:cubicBezTo>
                    <a:pt x="971" y="785"/>
                    <a:pt x="962" y="782"/>
                    <a:pt x="964" y="787"/>
                  </a:cubicBezTo>
                  <a:cubicBezTo>
                    <a:pt x="983" y="786"/>
                    <a:pt x="994" y="781"/>
                    <a:pt x="1006" y="777"/>
                  </a:cubicBezTo>
                  <a:cubicBezTo>
                    <a:pt x="1067" y="772"/>
                    <a:pt x="1071" y="774"/>
                    <a:pt x="1076" y="773"/>
                  </a:cubicBezTo>
                  <a:cubicBezTo>
                    <a:pt x="1106" y="776"/>
                    <a:pt x="1115" y="770"/>
                    <a:pt x="1117" y="775"/>
                  </a:cubicBezTo>
                  <a:cubicBezTo>
                    <a:pt x="1191" y="786"/>
                    <a:pt x="1211" y="787"/>
                    <a:pt x="1228" y="793"/>
                  </a:cubicBezTo>
                  <a:cubicBezTo>
                    <a:pt x="1281" y="803"/>
                    <a:pt x="1277" y="804"/>
                    <a:pt x="1276" y="802"/>
                  </a:cubicBezTo>
                  <a:cubicBezTo>
                    <a:pt x="1242" y="800"/>
                    <a:pt x="1229" y="800"/>
                    <a:pt x="1218" y="799"/>
                  </a:cubicBezTo>
                  <a:cubicBezTo>
                    <a:pt x="1129" y="795"/>
                    <a:pt x="1128" y="790"/>
                    <a:pt x="1122" y="792"/>
                  </a:cubicBezTo>
                  <a:cubicBezTo>
                    <a:pt x="971" y="817"/>
                    <a:pt x="962" y="818"/>
                    <a:pt x="957" y="822"/>
                  </a:cubicBezTo>
                  <a:cubicBezTo>
                    <a:pt x="931" y="836"/>
                    <a:pt x="925" y="840"/>
                    <a:pt x="918" y="844"/>
                  </a:cubicBezTo>
                  <a:cubicBezTo>
                    <a:pt x="915" y="851"/>
                    <a:pt x="927" y="844"/>
                    <a:pt x="937" y="836"/>
                  </a:cubicBezTo>
                  <a:cubicBezTo>
                    <a:pt x="967" y="824"/>
                    <a:pt x="968" y="824"/>
                    <a:pt x="970" y="821"/>
                  </a:cubicBezTo>
                  <a:cubicBezTo>
                    <a:pt x="988" y="819"/>
                    <a:pt x="997" y="815"/>
                    <a:pt x="1010" y="812"/>
                  </a:cubicBezTo>
                  <a:cubicBezTo>
                    <a:pt x="1118" y="803"/>
                    <a:pt x="1124" y="799"/>
                    <a:pt x="1126" y="802"/>
                  </a:cubicBezTo>
                  <a:cubicBezTo>
                    <a:pt x="1151" y="804"/>
                    <a:pt x="1155" y="804"/>
                    <a:pt x="1159" y="803"/>
                  </a:cubicBezTo>
                  <a:cubicBezTo>
                    <a:pt x="1188" y="806"/>
                    <a:pt x="1197" y="803"/>
                    <a:pt x="1202" y="808"/>
                  </a:cubicBezTo>
                  <a:cubicBezTo>
                    <a:pt x="1137" y="807"/>
                    <a:pt x="1132" y="808"/>
                    <a:pt x="1129" y="806"/>
                  </a:cubicBezTo>
                  <a:cubicBezTo>
                    <a:pt x="1007" y="827"/>
                    <a:pt x="987" y="836"/>
                    <a:pt x="958" y="843"/>
                  </a:cubicBezTo>
                  <a:cubicBezTo>
                    <a:pt x="933" y="859"/>
                    <a:pt x="923" y="861"/>
                    <a:pt x="918" y="866"/>
                  </a:cubicBezTo>
                  <a:cubicBezTo>
                    <a:pt x="898" y="891"/>
                    <a:pt x="901" y="878"/>
                    <a:pt x="915" y="873"/>
                  </a:cubicBezTo>
                  <a:cubicBezTo>
                    <a:pt x="944" y="858"/>
                    <a:pt x="947" y="856"/>
                    <a:pt x="949" y="854"/>
                  </a:cubicBezTo>
                  <a:cubicBezTo>
                    <a:pt x="992" y="838"/>
                    <a:pt x="1000" y="841"/>
                    <a:pt x="999" y="836"/>
                  </a:cubicBezTo>
                  <a:cubicBezTo>
                    <a:pt x="1049" y="824"/>
                    <a:pt x="1051" y="821"/>
                    <a:pt x="1058" y="821"/>
                  </a:cubicBezTo>
                  <a:cubicBezTo>
                    <a:pt x="1141" y="816"/>
                    <a:pt x="1140" y="815"/>
                    <a:pt x="1146" y="816"/>
                  </a:cubicBezTo>
                  <a:cubicBezTo>
                    <a:pt x="1178" y="815"/>
                    <a:pt x="1186" y="820"/>
                    <a:pt x="1200" y="818"/>
                  </a:cubicBezTo>
                  <a:cubicBezTo>
                    <a:pt x="1212" y="833"/>
                    <a:pt x="1196" y="824"/>
                    <a:pt x="1177" y="826"/>
                  </a:cubicBezTo>
                  <a:cubicBezTo>
                    <a:pt x="1028" y="844"/>
                    <a:pt x="1022" y="846"/>
                    <a:pt x="1014" y="847"/>
                  </a:cubicBezTo>
                  <a:cubicBezTo>
                    <a:pt x="992" y="855"/>
                    <a:pt x="977" y="859"/>
                    <a:pt x="966" y="864"/>
                  </a:cubicBezTo>
                  <a:cubicBezTo>
                    <a:pt x="916" y="894"/>
                    <a:pt x="905" y="894"/>
                    <a:pt x="904" y="900"/>
                  </a:cubicBezTo>
                  <a:cubicBezTo>
                    <a:pt x="980" y="863"/>
                    <a:pt x="990" y="863"/>
                    <a:pt x="994" y="859"/>
                  </a:cubicBezTo>
                  <a:cubicBezTo>
                    <a:pt x="1024" y="851"/>
                    <a:pt x="1039" y="847"/>
                    <a:pt x="1056" y="844"/>
                  </a:cubicBezTo>
                  <a:cubicBezTo>
                    <a:pt x="1146" y="832"/>
                    <a:pt x="1149" y="836"/>
                    <a:pt x="1156" y="834"/>
                  </a:cubicBezTo>
                  <a:cubicBezTo>
                    <a:pt x="1103" y="846"/>
                    <a:pt x="1103" y="849"/>
                    <a:pt x="1099" y="849"/>
                  </a:cubicBezTo>
                  <a:cubicBezTo>
                    <a:pt x="1074" y="856"/>
                    <a:pt x="1075" y="852"/>
                    <a:pt x="1071" y="856"/>
                  </a:cubicBezTo>
                  <a:cubicBezTo>
                    <a:pt x="1014" y="877"/>
                    <a:pt x="1004" y="885"/>
                    <a:pt x="989" y="889"/>
                  </a:cubicBezTo>
                  <a:cubicBezTo>
                    <a:pt x="937" y="920"/>
                    <a:pt x="924" y="917"/>
                    <a:pt x="927" y="927"/>
                  </a:cubicBezTo>
                  <a:cubicBezTo>
                    <a:pt x="944" y="914"/>
                    <a:pt x="953" y="913"/>
                    <a:pt x="957" y="908"/>
                  </a:cubicBezTo>
                  <a:cubicBezTo>
                    <a:pt x="1079" y="868"/>
                    <a:pt x="1081" y="859"/>
                    <a:pt x="1085" y="860"/>
                  </a:cubicBezTo>
                  <a:cubicBezTo>
                    <a:pt x="1115" y="856"/>
                    <a:pt x="1123" y="851"/>
                    <a:pt x="1124" y="856"/>
                  </a:cubicBezTo>
                  <a:cubicBezTo>
                    <a:pt x="1048" y="892"/>
                    <a:pt x="1037" y="891"/>
                    <a:pt x="1034" y="896"/>
                  </a:cubicBezTo>
                  <a:cubicBezTo>
                    <a:pt x="995" y="917"/>
                    <a:pt x="985" y="917"/>
                    <a:pt x="986" y="925"/>
                  </a:cubicBezTo>
                  <a:cubicBezTo>
                    <a:pt x="1060" y="887"/>
                    <a:pt x="1082" y="881"/>
                    <a:pt x="1101" y="871"/>
                  </a:cubicBezTo>
                  <a:cubicBezTo>
                    <a:pt x="1190" y="845"/>
                    <a:pt x="1192" y="840"/>
                    <a:pt x="1201" y="839"/>
                  </a:cubicBezTo>
                  <a:cubicBezTo>
                    <a:pt x="1214" y="839"/>
                    <a:pt x="1208" y="844"/>
                    <a:pt x="1196" y="845"/>
                  </a:cubicBezTo>
                  <a:cubicBezTo>
                    <a:pt x="1124" y="887"/>
                    <a:pt x="1112" y="885"/>
                    <a:pt x="1111" y="891"/>
                  </a:cubicBezTo>
                  <a:cubicBezTo>
                    <a:pt x="1040" y="922"/>
                    <a:pt x="1032" y="930"/>
                    <a:pt x="1019" y="934"/>
                  </a:cubicBezTo>
                  <a:cubicBezTo>
                    <a:pt x="994" y="953"/>
                    <a:pt x="987" y="952"/>
                    <a:pt x="987" y="956"/>
                  </a:cubicBezTo>
                  <a:cubicBezTo>
                    <a:pt x="936" y="987"/>
                    <a:pt x="933" y="989"/>
                    <a:pt x="932" y="992"/>
                  </a:cubicBezTo>
                  <a:cubicBezTo>
                    <a:pt x="945" y="988"/>
                    <a:pt x="958" y="980"/>
                    <a:pt x="970" y="972"/>
                  </a:cubicBezTo>
                  <a:cubicBezTo>
                    <a:pt x="999" y="956"/>
                    <a:pt x="1004" y="952"/>
                    <a:pt x="1010" y="947"/>
                  </a:cubicBezTo>
                  <a:cubicBezTo>
                    <a:pt x="1093" y="911"/>
                    <a:pt x="1102" y="904"/>
                    <a:pt x="1115" y="899"/>
                  </a:cubicBezTo>
                  <a:cubicBezTo>
                    <a:pt x="1139" y="885"/>
                    <a:pt x="1151" y="883"/>
                    <a:pt x="1150" y="886"/>
                  </a:cubicBezTo>
                  <a:cubicBezTo>
                    <a:pt x="1128" y="905"/>
                    <a:pt x="1125" y="907"/>
                    <a:pt x="1120" y="907"/>
                  </a:cubicBezTo>
                  <a:cubicBezTo>
                    <a:pt x="1090" y="934"/>
                    <a:pt x="1084" y="937"/>
                    <a:pt x="1082" y="943"/>
                  </a:cubicBezTo>
                  <a:cubicBezTo>
                    <a:pt x="1020" y="991"/>
                    <a:pt x="998" y="1003"/>
                    <a:pt x="978" y="1017"/>
                  </a:cubicBezTo>
                  <a:cubicBezTo>
                    <a:pt x="941" y="1045"/>
                    <a:pt x="928" y="1040"/>
                    <a:pt x="930" y="1046"/>
                  </a:cubicBezTo>
                  <a:cubicBezTo>
                    <a:pt x="921" y="1048"/>
                    <a:pt x="938" y="1050"/>
                    <a:pt x="941" y="1042"/>
                  </a:cubicBezTo>
                  <a:cubicBezTo>
                    <a:pt x="977" y="1024"/>
                    <a:pt x="978" y="1024"/>
                    <a:pt x="980" y="1023"/>
                  </a:cubicBezTo>
                  <a:cubicBezTo>
                    <a:pt x="1005" y="1006"/>
                    <a:pt x="1009" y="1003"/>
                    <a:pt x="1013" y="1000"/>
                  </a:cubicBezTo>
                  <a:cubicBezTo>
                    <a:pt x="1093" y="947"/>
                    <a:pt x="1094" y="941"/>
                    <a:pt x="1102" y="939"/>
                  </a:cubicBezTo>
                  <a:cubicBezTo>
                    <a:pt x="1124" y="923"/>
                    <a:pt x="1125" y="913"/>
                    <a:pt x="1127" y="919"/>
                  </a:cubicBezTo>
                  <a:cubicBezTo>
                    <a:pt x="1102" y="949"/>
                    <a:pt x="1088" y="952"/>
                    <a:pt x="1086" y="962"/>
                  </a:cubicBezTo>
                  <a:cubicBezTo>
                    <a:pt x="1026" y="1003"/>
                    <a:pt x="1022" y="1013"/>
                    <a:pt x="1009" y="1016"/>
                  </a:cubicBezTo>
                  <a:cubicBezTo>
                    <a:pt x="974" y="1039"/>
                    <a:pt x="965" y="1044"/>
                    <a:pt x="956" y="1050"/>
                  </a:cubicBezTo>
                  <a:cubicBezTo>
                    <a:pt x="944" y="1063"/>
                    <a:pt x="956" y="1056"/>
                    <a:pt x="971" y="1049"/>
                  </a:cubicBezTo>
                  <a:cubicBezTo>
                    <a:pt x="996" y="1034"/>
                    <a:pt x="1001" y="1029"/>
                    <a:pt x="1009" y="1027"/>
                  </a:cubicBezTo>
                  <a:cubicBezTo>
                    <a:pt x="1066" y="985"/>
                    <a:pt x="1076" y="984"/>
                    <a:pt x="1078" y="977"/>
                  </a:cubicBezTo>
                  <a:cubicBezTo>
                    <a:pt x="1127" y="934"/>
                    <a:pt x="1130" y="932"/>
                    <a:pt x="1134" y="931"/>
                  </a:cubicBezTo>
                  <a:cubicBezTo>
                    <a:pt x="1159" y="903"/>
                    <a:pt x="1165" y="900"/>
                    <a:pt x="1172" y="896"/>
                  </a:cubicBezTo>
                  <a:cubicBezTo>
                    <a:pt x="1209" y="866"/>
                    <a:pt x="1212" y="862"/>
                    <a:pt x="1216" y="859"/>
                  </a:cubicBezTo>
                  <a:cubicBezTo>
                    <a:pt x="1239" y="845"/>
                    <a:pt x="1244" y="841"/>
                    <a:pt x="1252" y="839"/>
                  </a:cubicBezTo>
                  <a:cubicBezTo>
                    <a:pt x="1222" y="871"/>
                    <a:pt x="1212" y="871"/>
                    <a:pt x="1210" y="878"/>
                  </a:cubicBezTo>
                  <a:cubicBezTo>
                    <a:pt x="1167" y="923"/>
                    <a:pt x="1164" y="928"/>
                    <a:pt x="1158" y="931"/>
                  </a:cubicBezTo>
                  <a:cubicBezTo>
                    <a:pt x="1105" y="979"/>
                    <a:pt x="1096" y="989"/>
                    <a:pt x="1083" y="996"/>
                  </a:cubicBezTo>
                  <a:cubicBezTo>
                    <a:pt x="1060" y="1010"/>
                    <a:pt x="1059" y="1017"/>
                    <a:pt x="1049" y="1017"/>
                  </a:cubicBezTo>
                  <a:cubicBezTo>
                    <a:pt x="1009" y="1042"/>
                    <a:pt x="1008" y="1047"/>
                    <a:pt x="999" y="1046"/>
                  </a:cubicBezTo>
                  <a:cubicBezTo>
                    <a:pt x="1010" y="1045"/>
                    <a:pt x="1018" y="1046"/>
                    <a:pt x="1019" y="1043"/>
                  </a:cubicBezTo>
                  <a:cubicBezTo>
                    <a:pt x="1042" y="1033"/>
                    <a:pt x="1041" y="1028"/>
                    <a:pt x="1047" y="1029"/>
                  </a:cubicBezTo>
                  <a:cubicBezTo>
                    <a:pt x="1083" y="1001"/>
                    <a:pt x="1094" y="1001"/>
                    <a:pt x="1096" y="996"/>
                  </a:cubicBezTo>
                  <a:cubicBezTo>
                    <a:pt x="1125" y="978"/>
                    <a:pt x="1132" y="967"/>
                    <a:pt x="1143" y="959"/>
                  </a:cubicBezTo>
                  <a:cubicBezTo>
                    <a:pt x="1161" y="941"/>
                    <a:pt x="1167" y="938"/>
                    <a:pt x="1172" y="933"/>
                  </a:cubicBezTo>
                  <a:cubicBezTo>
                    <a:pt x="1182" y="914"/>
                    <a:pt x="1188" y="915"/>
                    <a:pt x="1190" y="912"/>
                  </a:cubicBezTo>
                  <a:cubicBezTo>
                    <a:pt x="1250" y="864"/>
                    <a:pt x="1235" y="870"/>
                    <a:pt x="1231" y="883"/>
                  </a:cubicBezTo>
                  <a:cubicBezTo>
                    <a:pt x="1206" y="904"/>
                    <a:pt x="1210" y="911"/>
                    <a:pt x="1203" y="910"/>
                  </a:cubicBezTo>
                  <a:cubicBezTo>
                    <a:pt x="1169" y="949"/>
                    <a:pt x="1164" y="950"/>
                    <a:pt x="1164" y="955"/>
                  </a:cubicBezTo>
                  <a:cubicBezTo>
                    <a:pt x="1132" y="987"/>
                    <a:pt x="1124" y="990"/>
                    <a:pt x="1121" y="996"/>
                  </a:cubicBezTo>
                  <a:cubicBezTo>
                    <a:pt x="1053" y="1048"/>
                    <a:pt x="1050" y="1050"/>
                    <a:pt x="1049" y="1053"/>
                  </a:cubicBezTo>
                  <a:cubicBezTo>
                    <a:pt x="1028" y="1067"/>
                    <a:pt x="1023" y="1068"/>
                    <a:pt x="1021" y="1071"/>
                  </a:cubicBezTo>
                  <a:cubicBezTo>
                    <a:pt x="1074" y="1047"/>
                    <a:pt x="1077" y="1034"/>
                    <a:pt x="1094" y="1029"/>
                  </a:cubicBezTo>
                  <a:cubicBezTo>
                    <a:pt x="1127" y="1000"/>
                    <a:pt x="1131" y="995"/>
                    <a:pt x="1138" y="993"/>
                  </a:cubicBezTo>
                  <a:cubicBezTo>
                    <a:pt x="1170" y="960"/>
                    <a:pt x="1175" y="957"/>
                    <a:pt x="1179" y="952"/>
                  </a:cubicBezTo>
                  <a:cubicBezTo>
                    <a:pt x="1266" y="861"/>
                    <a:pt x="1268" y="852"/>
                    <a:pt x="1278" y="848"/>
                  </a:cubicBezTo>
                  <a:cubicBezTo>
                    <a:pt x="1310" y="817"/>
                    <a:pt x="1311" y="812"/>
                    <a:pt x="1318" y="812"/>
                  </a:cubicBezTo>
                  <a:cubicBezTo>
                    <a:pt x="1337" y="798"/>
                    <a:pt x="1338" y="794"/>
                    <a:pt x="1340" y="797"/>
                  </a:cubicBezTo>
                  <a:cubicBezTo>
                    <a:pt x="1320" y="818"/>
                    <a:pt x="1310" y="821"/>
                    <a:pt x="1305" y="827"/>
                  </a:cubicBezTo>
                  <a:cubicBezTo>
                    <a:pt x="1272" y="863"/>
                    <a:pt x="1269" y="865"/>
                    <a:pt x="1266" y="868"/>
                  </a:cubicBezTo>
                  <a:cubicBezTo>
                    <a:pt x="1240" y="900"/>
                    <a:pt x="1232" y="904"/>
                    <a:pt x="1230" y="912"/>
                  </a:cubicBezTo>
                  <a:cubicBezTo>
                    <a:pt x="1205" y="941"/>
                    <a:pt x="1195" y="952"/>
                    <a:pt x="1184" y="962"/>
                  </a:cubicBezTo>
                  <a:cubicBezTo>
                    <a:pt x="1136" y="1004"/>
                    <a:pt x="1131" y="1018"/>
                    <a:pt x="1115" y="1026"/>
                  </a:cubicBezTo>
                  <a:cubicBezTo>
                    <a:pt x="1086" y="1052"/>
                    <a:pt x="1078" y="1051"/>
                    <a:pt x="1079" y="1057"/>
                  </a:cubicBezTo>
                  <a:cubicBezTo>
                    <a:pt x="1113" y="1033"/>
                    <a:pt x="1124" y="1028"/>
                    <a:pt x="1130" y="1021"/>
                  </a:cubicBezTo>
                  <a:cubicBezTo>
                    <a:pt x="1187" y="966"/>
                    <a:pt x="1196" y="966"/>
                    <a:pt x="1196" y="960"/>
                  </a:cubicBezTo>
                  <a:cubicBezTo>
                    <a:pt x="1240" y="913"/>
                    <a:pt x="1240" y="908"/>
                    <a:pt x="1247" y="907"/>
                  </a:cubicBezTo>
                  <a:cubicBezTo>
                    <a:pt x="1258" y="891"/>
                    <a:pt x="1263" y="890"/>
                    <a:pt x="1263" y="886"/>
                  </a:cubicBezTo>
                  <a:cubicBezTo>
                    <a:pt x="1296" y="857"/>
                    <a:pt x="1296" y="847"/>
                    <a:pt x="1304" y="843"/>
                  </a:cubicBezTo>
                  <a:cubicBezTo>
                    <a:pt x="1319" y="829"/>
                    <a:pt x="1320" y="826"/>
                    <a:pt x="1321" y="829"/>
                  </a:cubicBezTo>
                  <a:cubicBezTo>
                    <a:pt x="1305" y="848"/>
                    <a:pt x="1301" y="850"/>
                    <a:pt x="1299" y="853"/>
                  </a:cubicBezTo>
                  <a:cubicBezTo>
                    <a:pt x="1280" y="873"/>
                    <a:pt x="1274" y="888"/>
                    <a:pt x="1260" y="897"/>
                  </a:cubicBezTo>
                  <a:cubicBezTo>
                    <a:pt x="1250" y="921"/>
                    <a:pt x="1239" y="921"/>
                    <a:pt x="1240" y="930"/>
                  </a:cubicBezTo>
                  <a:cubicBezTo>
                    <a:pt x="1219" y="954"/>
                    <a:pt x="1214" y="955"/>
                    <a:pt x="1214" y="959"/>
                  </a:cubicBezTo>
                  <a:cubicBezTo>
                    <a:pt x="1153" y="1020"/>
                    <a:pt x="1147" y="1023"/>
                    <a:pt x="1145" y="1029"/>
                  </a:cubicBezTo>
                  <a:cubicBezTo>
                    <a:pt x="1092" y="1073"/>
                    <a:pt x="1084" y="1075"/>
                    <a:pt x="1078" y="1079"/>
                  </a:cubicBezTo>
                  <a:cubicBezTo>
                    <a:pt x="1049" y="1099"/>
                    <a:pt x="1040" y="1097"/>
                    <a:pt x="1040" y="1101"/>
                  </a:cubicBezTo>
                  <a:cubicBezTo>
                    <a:pt x="1032" y="1111"/>
                    <a:pt x="1047" y="1102"/>
                    <a:pt x="1060" y="1100"/>
                  </a:cubicBezTo>
                  <a:cubicBezTo>
                    <a:pt x="1109" y="1066"/>
                    <a:pt x="1122" y="1059"/>
                    <a:pt x="1133" y="1049"/>
                  </a:cubicBezTo>
                  <a:cubicBezTo>
                    <a:pt x="1174" y="1010"/>
                    <a:pt x="1187" y="1001"/>
                    <a:pt x="1195" y="989"/>
                  </a:cubicBezTo>
                  <a:cubicBezTo>
                    <a:pt x="1215" y="970"/>
                    <a:pt x="1221" y="965"/>
                    <a:pt x="1225" y="959"/>
                  </a:cubicBezTo>
                  <a:cubicBezTo>
                    <a:pt x="1259" y="917"/>
                    <a:pt x="1260" y="913"/>
                    <a:pt x="1265" y="912"/>
                  </a:cubicBezTo>
                  <a:cubicBezTo>
                    <a:pt x="1297" y="873"/>
                    <a:pt x="1300" y="866"/>
                    <a:pt x="1305" y="861"/>
                  </a:cubicBezTo>
                  <a:cubicBezTo>
                    <a:pt x="1383" y="782"/>
                    <a:pt x="1385" y="780"/>
                    <a:pt x="1385" y="778"/>
                  </a:cubicBezTo>
                  <a:cubicBezTo>
                    <a:pt x="1409" y="773"/>
                    <a:pt x="1402" y="775"/>
                    <a:pt x="1399" y="780"/>
                  </a:cubicBezTo>
                  <a:cubicBezTo>
                    <a:pt x="1372" y="809"/>
                    <a:pt x="1370" y="815"/>
                    <a:pt x="1363" y="817"/>
                  </a:cubicBezTo>
                  <a:cubicBezTo>
                    <a:pt x="1334" y="859"/>
                    <a:pt x="1336" y="867"/>
                    <a:pt x="1328" y="868"/>
                  </a:cubicBezTo>
                  <a:cubicBezTo>
                    <a:pt x="1317" y="891"/>
                    <a:pt x="1311" y="890"/>
                    <a:pt x="1313" y="895"/>
                  </a:cubicBezTo>
                  <a:cubicBezTo>
                    <a:pt x="1281" y="937"/>
                    <a:pt x="1275" y="940"/>
                    <a:pt x="1274" y="946"/>
                  </a:cubicBezTo>
                  <a:cubicBezTo>
                    <a:pt x="1245" y="976"/>
                    <a:pt x="1245" y="983"/>
                    <a:pt x="1239" y="986"/>
                  </a:cubicBezTo>
                  <a:cubicBezTo>
                    <a:pt x="1200" y="1032"/>
                    <a:pt x="1193" y="1033"/>
                    <a:pt x="1191" y="1039"/>
                  </a:cubicBezTo>
                  <a:cubicBezTo>
                    <a:pt x="1145" y="1080"/>
                    <a:pt x="1138" y="1082"/>
                    <a:pt x="1135" y="1086"/>
                  </a:cubicBezTo>
                  <a:cubicBezTo>
                    <a:pt x="1085" y="1120"/>
                    <a:pt x="1080" y="1120"/>
                    <a:pt x="1079" y="1123"/>
                  </a:cubicBezTo>
                  <a:cubicBezTo>
                    <a:pt x="1119" y="1106"/>
                    <a:pt x="1123" y="1103"/>
                    <a:pt x="1126" y="1099"/>
                  </a:cubicBezTo>
                  <a:cubicBezTo>
                    <a:pt x="1159" y="1076"/>
                    <a:pt x="1165" y="1073"/>
                    <a:pt x="1167" y="1067"/>
                  </a:cubicBezTo>
                  <a:cubicBezTo>
                    <a:pt x="1200" y="1044"/>
                    <a:pt x="1196" y="1035"/>
                    <a:pt x="1206" y="1036"/>
                  </a:cubicBezTo>
                  <a:cubicBezTo>
                    <a:pt x="1247" y="991"/>
                    <a:pt x="1255" y="984"/>
                    <a:pt x="1261" y="975"/>
                  </a:cubicBezTo>
                  <a:cubicBezTo>
                    <a:pt x="1275" y="953"/>
                    <a:pt x="1282" y="954"/>
                    <a:pt x="1281" y="949"/>
                  </a:cubicBezTo>
                  <a:cubicBezTo>
                    <a:pt x="1307" y="922"/>
                    <a:pt x="1306" y="914"/>
                    <a:pt x="1312" y="913"/>
                  </a:cubicBezTo>
                  <a:cubicBezTo>
                    <a:pt x="1326" y="889"/>
                    <a:pt x="1332" y="880"/>
                    <a:pt x="1338" y="870"/>
                  </a:cubicBezTo>
                  <a:cubicBezTo>
                    <a:pt x="1367" y="825"/>
                    <a:pt x="1385" y="812"/>
                    <a:pt x="1399" y="795"/>
                  </a:cubicBezTo>
                  <a:cubicBezTo>
                    <a:pt x="1439" y="757"/>
                    <a:pt x="1439" y="750"/>
                    <a:pt x="1449" y="751"/>
                  </a:cubicBezTo>
                  <a:cubicBezTo>
                    <a:pt x="1375" y="857"/>
                    <a:pt x="1363" y="865"/>
                    <a:pt x="1361" y="879"/>
                  </a:cubicBezTo>
                  <a:cubicBezTo>
                    <a:pt x="1346" y="897"/>
                    <a:pt x="1345" y="900"/>
                    <a:pt x="1346" y="904"/>
                  </a:cubicBezTo>
                  <a:cubicBezTo>
                    <a:pt x="1326" y="929"/>
                    <a:pt x="1328" y="937"/>
                    <a:pt x="1319" y="938"/>
                  </a:cubicBezTo>
                  <a:cubicBezTo>
                    <a:pt x="1302" y="971"/>
                    <a:pt x="1298" y="971"/>
                    <a:pt x="1296" y="973"/>
                  </a:cubicBezTo>
                  <a:cubicBezTo>
                    <a:pt x="1279" y="998"/>
                    <a:pt x="1276" y="1003"/>
                    <a:pt x="1271" y="1006"/>
                  </a:cubicBezTo>
                  <a:cubicBezTo>
                    <a:pt x="1232" y="1053"/>
                    <a:pt x="1222" y="1060"/>
                    <a:pt x="1216" y="1069"/>
                  </a:cubicBezTo>
                  <a:cubicBezTo>
                    <a:pt x="1197" y="1083"/>
                    <a:pt x="1193" y="1088"/>
                    <a:pt x="1189" y="1092"/>
                  </a:cubicBezTo>
                  <a:cubicBezTo>
                    <a:pt x="1158" y="1118"/>
                    <a:pt x="1152" y="1120"/>
                    <a:pt x="1148" y="1124"/>
                  </a:cubicBezTo>
                  <a:cubicBezTo>
                    <a:pt x="1140" y="1133"/>
                    <a:pt x="1146" y="1132"/>
                    <a:pt x="1149" y="1128"/>
                  </a:cubicBezTo>
                  <a:cubicBezTo>
                    <a:pt x="1198" y="1096"/>
                    <a:pt x="1201" y="1086"/>
                    <a:pt x="1212" y="1081"/>
                  </a:cubicBezTo>
                  <a:cubicBezTo>
                    <a:pt x="1258" y="1034"/>
                    <a:pt x="1262" y="1031"/>
                    <a:pt x="1266" y="1027"/>
                  </a:cubicBezTo>
                  <a:cubicBezTo>
                    <a:pt x="1285" y="1010"/>
                    <a:pt x="1287" y="999"/>
                    <a:pt x="1295" y="993"/>
                  </a:cubicBezTo>
                  <a:cubicBezTo>
                    <a:pt x="1309" y="971"/>
                    <a:pt x="1311" y="969"/>
                    <a:pt x="1313" y="968"/>
                  </a:cubicBezTo>
                  <a:cubicBezTo>
                    <a:pt x="1331" y="939"/>
                    <a:pt x="1336" y="936"/>
                    <a:pt x="1340" y="932"/>
                  </a:cubicBezTo>
                  <a:cubicBezTo>
                    <a:pt x="1349" y="909"/>
                    <a:pt x="1355" y="910"/>
                    <a:pt x="1353" y="905"/>
                  </a:cubicBezTo>
                  <a:cubicBezTo>
                    <a:pt x="1363" y="887"/>
                    <a:pt x="1367" y="888"/>
                    <a:pt x="1367" y="887"/>
                  </a:cubicBezTo>
                  <a:cubicBezTo>
                    <a:pt x="1378" y="861"/>
                    <a:pt x="1381" y="858"/>
                    <a:pt x="1386" y="855"/>
                  </a:cubicBezTo>
                  <a:cubicBezTo>
                    <a:pt x="1404" y="824"/>
                    <a:pt x="1403" y="817"/>
                    <a:pt x="1410" y="815"/>
                  </a:cubicBezTo>
                  <a:cubicBezTo>
                    <a:pt x="1431" y="782"/>
                    <a:pt x="1438" y="775"/>
                    <a:pt x="1445" y="767"/>
                  </a:cubicBezTo>
                  <a:cubicBezTo>
                    <a:pt x="1483" y="743"/>
                    <a:pt x="1475" y="742"/>
                    <a:pt x="1475" y="748"/>
                  </a:cubicBezTo>
                  <a:cubicBezTo>
                    <a:pt x="1453" y="775"/>
                    <a:pt x="1451" y="780"/>
                    <a:pt x="1446" y="782"/>
                  </a:cubicBezTo>
                  <a:cubicBezTo>
                    <a:pt x="1434" y="807"/>
                    <a:pt x="1432" y="808"/>
                    <a:pt x="1431" y="809"/>
                  </a:cubicBezTo>
                  <a:cubicBezTo>
                    <a:pt x="1421" y="835"/>
                    <a:pt x="1414" y="839"/>
                    <a:pt x="1413" y="848"/>
                  </a:cubicBezTo>
                  <a:cubicBezTo>
                    <a:pt x="1399" y="870"/>
                    <a:pt x="1400" y="871"/>
                    <a:pt x="1400" y="872"/>
                  </a:cubicBezTo>
                  <a:cubicBezTo>
                    <a:pt x="1396" y="885"/>
                    <a:pt x="1392" y="888"/>
                    <a:pt x="1390" y="892"/>
                  </a:cubicBezTo>
                  <a:cubicBezTo>
                    <a:pt x="1377" y="923"/>
                    <a:pt x="1372" y="929"/>
                    <a:pt x="1372" y="939"/>
                  </a:cubicBezTo>
                  <a:cubicBezTo>
                    <a:pt x="1362" y="957"/>
                    <a:pt x="1363" y="961"/>
                    <a:pt x="1361" y="961"/>
                  </a:cubicBezTo>
                  <a:cubicBezTo>
                    <a:pt x="1326" y="1038"/>
                    <a:pt x="1327" y="1048"/>
                    <a:pt x="1319" y="1053"/>
                  </a:cubicBezTo>
                  <a:cubicBezTo>
                    <a:pt x="1288" y="1101"/>
                    <a:pt x="1283" y="1108"/>
                    <a:pt x="1280" y="1116"/>
                  </a:cubicBezTo>
                  <a:cubicBezTo>
                    <a:pt x="1261" y="1138"/>
                    <a:pt x="1258" y="1140"/>
                    <a:pt x="1256" y="1144"/>
                  </a:cubicBezTo>
                  <a:cubicBezTo>
                    <a:pt x="1240" y="1168"/>
                    <a:pt x="1231" y="1166"/>
                    <a:pt x="1230" y="1171"/>
                  </a:cubicBezTo>
                  <a:cubicBezTo>
                    <a:pt x="1264" y="1144"/>
                    <a:pt x="1269" y="1134"/>
                    <a:pt x="1277" y="1127"/>
                  </a:cubicBezTo>
                  <a:cubicBezTo>
                    <a:pt x="1297" y="1098"/>
                    <a:pt x="1302" y="1099"/>
                    <a:pt x="1300" y="1094"/>
                  </a:cubicBezTo>
                  <a:cubicBezTo>
                    <a:pt x="1317" y="1073"/>
                    <a:pt x="1319" y="1071"/>
                    <a:pt x="1323" y="1070"/>
                  </a:cubicBezTo>
                  <a:cubicBezTo>
                    <a:pt x="1336" y="1043"/>
                    <a:pt x="1339" y="1039"/>
                    <a:pt x="1340" y="1034"/>
                  </a:cubicBezTo>
                  <a:cubicBezTo>
                    <a:pt x="1364" y="977"/>
                    <a:pt x="1371" y="968"/>
                    <a:pt x="1371" y="955"/>
                  </a:cubicBezTo>
                  <a:cubicBezTo>
                    <a:pt x="1391" y="915"/>
                    <a:pt x="1395" y="910"/>
                    <a:pt x="1397" y="904"/>
                  </a:cubicBezTo>
                  <a:cubicBezTo>
                    <a:pt x="1407" y="879"/>
                    <a:pt x="1410" y="874"/>
                    <a:pt x="1412" y="868"/>
                  </a:cubicBezTo>
                  <a:cubicBezTo>
                    <a:pt x="1421" y="842"/>
                    <a:pt x="1430" y="841"/>
                    <a:pt x="1431" y="834"/>
                  </a:cubicBezTo>
                  <a:cubicBezTo>
                    <a:pt x="1448" y="807"/>
                    <a:pt x="1452" y="796"/>
                    <a:pt x="1457" y="784"/>
                  </a:cubicBezTo>
                  <a:cubicBezTo>
                    <a:pt x="1479" y="764"/>
                    <a:pt x="1477" y="759"/>
                    <a:pt x="1479" y="756"/>
                  </a:cubicBezTo>
                  <a:cubicBezTo>
                    <a:pt x="1499" y="740"/>
                    <a:pt x="1500" y="734"/>
                    <a:pt x="1507" y="731"/>
                  </a:cubicBezTo>
                  <a:cubicBezTo>
                    <a:pt x="1497" y="749"/>
                    <a:pt x="1499" y="752"/>
                    <a:pt x="1498" y="753"/>
                  </a:cubicBezTo>
                  <a:cubicBezTo>
                    <a:pt x="1475" y="794"/>
                    <a:pt x="1472" y="800"/>
                    <a:pt x="1467" y="805"/>
                  </a:cubicBezTo>
                  <a:cubicBezTo>
                    <a:pt x="1456" y="837"/>
                    <a:pt x="1455" y="840"/>
                    <a:pt x="1452" y="843"/>
                  </a:cubicBezTo>
                  <a:cubicBezTo>
                    <a:pt x="1435" y="888"/>
                    <a:pt x="1432" y="895"/>
                    <a:pt x="1427" y="901"/>
                  </a:cubicBezTo>
                  <a:cubicBezTo>
                    <a:pt x="1402" y="970"/>
                    <a:pt x="1407" y="978"/>
                    <a:pt x="1401" y="978"/>
                  </a:cubicBezTo>
                  <a:cubicBezTo>
                    <a:pt x="1387" y="1021"/>
                    <a:pt x="1381" y="1027"/>
                    <a:pt x="1378" y="1034"/>
                  </a:cubicBezTo>
                  <a:cubicBezTo>
                    <a:pt x="1360" y="1067"/>
                    <a:pt x="1357" y="1070"/>
                    <a:pt x="1357" y="1075"/>
                  </a:cubicBezTo>
                  <a:cubicBezTo>
                    <a:pt x="1322" y="1125"/>
                    <a:pt x="1315" y="1126"/>
                    <a:pt x="1313" y="1129"/>
                  </a:cubicBezTo>
                  <a:cubicBezTo>
                    <a:pt x="1325" y="1123"/>
                    <a:pt x="1326" y="1118"/>
                    <a:pt x="1331" y="1115"/>
                  </a:cubicBezTo>
                  <a:cubicBezTo>
                    <a:pt x="1341" y="1100"/>
                    <a:pt x="1349" y="1100"/>
                    <a:pt x="1347" y="1092"/>
                  </a:cubicBezTo>
                  <a:cubicBezTo>
                    <a:pt x="1369" y="1067"/>
                    <a:pt x="1368" y="1060"/>
                    <a:pt x="1374" y="1059"/>
                  </a:cubicBezTo>
                  <a:cubicBezTo>
                    <a:pt x="1382" y="1041"/>
                    <a:pt x="1385" y="1037"/>
                    <a:pt x="1389" y="1034"/>
                  </a:cubicBezTo>
                  <a:cubicBezTo>
                    <a:pt x="1413" y="982"/>
                    <a:pt x="1409" y="972"/>
                    <a:pt x="1415" y="969"/>
                  </a:cubicBezTo>
                  <a:cubicBezTo>
                    <a:pt x="1422" y="940"/>
                    <a:pt x="1428" y="941"/>
                    <a:pt x="1424" y="934"/>
                  </a:cubicBezTo>
                  <a:cubicBezTo>
                    <a:pt x="1466" y="845"/>
                    <a:pt x="1463" y="834"/>
                    <a:pt x="1472" y="831"/>
                  </a:cubicBezTo>
                  <a:cubicBezTo>
                    <a:pt x="1490" y="787"/>
                    <a:pt x="1488" y="783"/>
                    <a:pt x="1490" y="781"/>
                  </a:cubicBezTo>
                  <a:cubicBezTo>
                    <a:pt x="1514" y="740"/>
                    <a:pt x="1518" y="731"/>
                    <a:pt x="1526" y="723"/>
                  </a:cubicBezTo>
                  <a:cubicBezTo>
                    <a:pt x="1526" y="736"/>
                    <a:pt x="1523" y="739"/>
                    <a:pt x="1520" y="742"/>
                  </a:cubicBezTo>
                  <a:cubicBezTo>
                    <a:pt x="1505" y="769"/>
                    <a:pt x="1502" y="773"/>
                    <a:pt x="1500" y="777"/>
                  </a:cubicBezTo>
                  <a:cubicBezTo>
                    <a:pt x="1474" y="831"/>
                    <a:pt x="1473" y="841"/>
                    <a:pt x="1466" y="847"/>
                  </a:cubicBezTo>
                  <a:cubicBezTo>
                    <a:pt x="1452" y="905"/>
                    <a:pt x="1448" y="907"/>
                    <a:pt x="1449" y="912"/>
                  </a:cubicBezTo>
                  <a:cubicBezTo>
                    <a:pt x="1437" y="938"/>
                    <a:pt x="1441" y="944"/>
                    <a:pt x="1437" y="945"/>
                  </a:cubicBezTo>
                  <a:cubicBezTo>
                    <a:pt x="1425" y="1007"/>
                    <a:pt x="1422" y="1012"/>
                    <a:pt x="1419" y="1017"/>
                  </a:cubicBezTo>
                  <a:cubicBezTo>
                    <a:pt x="1394" y="1087"/>
                    <a:pt x="1391" y="1089"/>
                    <a:pt x="1393" y="1093"/>
                  </a:cubicBezTo>
                  <a:cubicBezTo>
                    <a:pt x="1381" y="1111"/>
                    <a:pt x="1379" y="1113"/>
                    <a:pt x="1377" y="1116"/>
                  </a:cubicBezTo>
                  <a:cubicBezTo>
                    <a:pt x="1358" y="1151"/>
                    <a:pt x="1350" y="1152"/>
                    <a:pt x="1350" y="1158"/>
                  </a:cubicBezTo>
                  <a:cubicBezTo>
                    <a:pt x="1373" y="1127"/>
                    <a:pt x="1385" y="1125"/>
                    <a:pt x="1384" y="1115"/>
                  </a:cubicBezTo>
                  <a:cubicBezTo>
                    <a:pt x="1405" y="1084"/>
                    <a:pt x="1402" y="1079"/>
                    <a:pt x="1408" y="1079"/>
                  </a:cubicBezTo>
                  <a:cubicBezTo>
                    <a:pt x="1416" y="1052"/>
                    <a:pt x="1422" y="1046"/>
                    <a:pt x="1423" y="1037"/>
                  </a:cubicBezTo>
                  <a:cubicBezTo>
                    <a:pt x="1444" y="980"/>
                    <a:pt x="1442" y="968"/>
                    <a:pt x="1447" y="961"/>
                  </a:cubicBezTo>
                  <a:cubicBezTo>
                    <a:pt x="1459" y="887"/>
                    <a:pt x="1471" y="875"/>
                    <a:pt x="1472" y="855"/>
                  </a:cubicBezTo>
                  <a:cubicBezTo>
                    <a:pt x="1491" y="823"/>
                    <a:pt x="1488" y="817"/>
                    <a:pt x="1494" y="818"/>
                  </a:cubicBezTo>
                  <a:cubicBezTo>
                    <a:pt x="1507" y="774"/>
                    <a:pt x="1517" y="775"/>
                    <a:pt x="1516" y="769"/>
                  </a:cubicBezTo>
                  <a:cubicBezTo>
                    <a:pt x="1545" y="733"/>
                    <a:pt x="1541" y="724"/>
                    <a:pt x="1548" y="724"/>
                  </a:cubicBezTo>
                  <a:cubicBezTo>
                    <a:pt x="1567" y="700"/>
                    <a:pt x="1568" y="698"/>
                    <a:pt x="1572" y="697"/>
                  </a:cubicBezTo>
                  <a:cubicBezTo>
                    <a:pt x="1565" y="709"/>
                    <a:pt x="1566" y="712"/>
                    <a:pt x="1564" y="712"/>
                  </a:cubicBezTo>
                  <a:cubicBezTo>
                    <a:pt x="1548" y="738"/>
                    <a:pt x="1542" y="752"/>
                    <a:pt x="1533" y="762"/>
                  </a:cubicBezTo>
                  <a:cubicBezTo>
                    <a:pt x="1527" y="793"/>
                    <a:pt x="1516" y="796"/>
                    <a:pt x="1519" y="807"/>
                  </a:cubicBezTo>
                  <a:cubicBezTo>
                    <a:pt x="1509" y="836"/>
                    <a:pt x="1506" y="843"/>
                    <a:pt x="1502" y="849"/>
                  </a:cubicBezTo>
                  <a:cubicBezTo>
                    <a:pt x="1486" y="911"/>
                    <a:pt x="1479" y="924"/>
                    <a:pt x="1479" y="942"/>
                  </a:cubicBezTo>
                  <a:cubicBezTo>
                    <a:pt x="1466" y="979"/>
                    <a:pt x="1459" y="986"/>
                    <a:pt x="1458" y="997"/>
                  </a:cubicBezTo>
                  <a:cubicBezTo>
                    <a:pt x="1439" y="1041"/>
                    <a:pt x="1437" y="1046"/>
                    <a:pt x="1437" y="1052"/>
                  </a:cubicBezTo>
                  <a:cubicBezTo>
                    <a:pt x="1421" y="1085"/>
                    <a:pt x="1419" y="1087"/>
                    <a:pt x="1417" y="1089"/>
                  </a:cubicBezTo>
                  <a:cubicBezTo>
                    <a:pt x="1406" y="1111"/>
                    <a:pt x="1401" y="1119"/>
                    <a:pt x="1395" y="1126"/>
                  </a:cubicBezTo>
                  <a:cubicBezTo>
                    <a:pt x="1373" y="1155"/>
                    <a:pt x="1373" y="1163"/>
                    <a:pt x="1364" y="1165"/>
                  </a:cubicBezTo>
                  <a:cubicBezTo>
                    <a:pt x="1358" y="1177"/>
                    <a:pt x="1365" y="1179"/>
                    <a:pt x="1366" y="1175"/>
                  </a:cubicBezTo>
                  <a:cubicBezTo>
                    <a:pt x="1386" y="1144"/>
                    <a:pt x="1394" y="1143"/>
                    <a:pt x="1394" y="1137"/>
                  </a:cubicBezTo>
                  <a:cubicBezTo>
                    <a:pt x="1431" y="1081"/>
                    <a:pt x="1439" y="1061"/>
                    <a:pt x="1448" y="1043"/>
                  </a:cubicBezTo>
                  <a:cubicBezTo>
                    <a:pt x="1464" y="1004"/>
                    <a:pt x="1466" y="993"/>
                    <a:pt x="1471" y="984"/>
                  </a:cubicBezTo>
                  <a:cubicBezTo>
                    <a:pt x="1496" y="912"/>
                    <a:pt x="1499" y="902"/>
                    <a:pt x="1501" y="892"/>
                  </a:cubicBezTo>
                  <a:cubicBezTo>
                    <a:pt x="1512" y="850"/>
                    <a:pt x="1519" y="842"/>
                    <a:pt x="1521" y="831"/>
                  </a:cubicBezTo>
                  <a:cubicBezTo>
                    <a:pt x="1539" y="782"/>
                    <a:pt x="1541" y="778"/>
                    <a:pt x="1541" y="772"/>
                  </a:cubicBezTo>
                  <a:cubicBezTo>
                    <a:pt x="1564" y="728"/>
                    <a:pt x="1567" y="727"/>
                    <a:pt x="1568" y="725"/>
                  </a:cubicBezTo>
                  <a:cubicBezTo>
                    <a:pt x="1586" y="705"/>
                    <a:pt x="1586" y="702"/>
                    <a:pt x="1588" y="701"/>
                  </a:cubicBezTo>
                  <a:cubicBezTo>
                    <a:pt x="1587" y="710"/>
                    <a:pt x="1582" y="711"/>
                    <a:pt x="1582" y="715"/>
                  </a:cubicBezTo>
                  <a:cubicBezTo>
                    <a:pt x="1565" y="759"/>
                    <a:pt x="1557" y="757"/>
                    <a:pt x="1560" y="764"/>
                  </a:cubicBezTo>
                  <a:cubicBezTo>
                    <a:pt x="1544" y="799"/>
                    <a:pt x="1545" y="808"/>
                    <a:pt x="1540" y="814"/>
                  </a:cubicBezTo>
                  <a:cubicBezTo>
                    <a:pt x="1522" y="867"/>
                    <a:pt x="1526" y="885"/>
                    <a:pt x="1517" y="893"/>
                  </a:cubicBezTo>
                  <a:cubicBezTo>
                    <a:pt x="1511" y="951"/>
                    <a:pt x="1505" y="961"/>
                    <a:pt x="1502" y="974"/>
                  </a:cubicBezTo>
                  <a:cubicBezTo>
                    <a:pt x="1488" y="1033"/>
                    <a:pt x="1487" y="1036"/>
                    <a:pt x="1488" y="1040"/>
                  </a:cubicBezTo>
                  <a:cubicBezTo>
                    <a:pt x="1472" y="1091"/>
                    <a:pt x="1465" y="1093"/>
                    <a:pt x="1465" y="1100"/>
                  </a:cubicBezTo>
                  <a:cubicBezTo>
                    <a:pt x="1449" y="1137"/>
                    <a:pt x="1447" y="1140"/>
                    <a:pt x="1446" y="1143"/>
                  </a:cubicBezTo>
                  <a:cubicBezTo>
                    <a:pt x="1454" y="1132"/>
                    <a:pt x="1459" y="1129"/>
                    <a:pt x="1461" y="1123"/>
                  </a:cubicBezTo>
                  <a:cubicBezTo>
                    <a:pt x="1487" y="1072"/>
                    <a:pt x="1483" y="1063"/>
                    <a:pt x="1489" y="1060"/>
                  </a:cubicBezTo>
                  <a:cubicBezTo>
                    <a:pt x="1500" y="1013"/>
                    <a:pt x="1511" y="1017"/>
                    <a:pt x="1507" y="1010"/>
                  </a:cubicBezTo>
                  <a:cubicBezTo>
                    <a:pt x="1511" y="959"/>
                    <a:pt x="1522" y="958"/>
                    <a:pt x="1517" y="946"/>
                  </a:cubicBezTo>
                  <a:cubicBezTo>
                    <a:pt x="1527" y="897"/>
                    <a:pt x="1531" y="894"/>
                    <a:pt x="1529" y="887"/>
                  </a:cubicBezTo>
                  <a:cubicBezTo>
                    <a:pt x="1547" y="822"/>
                    <a:pt x="1551" y="815"/>
                    <a:pt x="1554" y="807"/>
                  </a:cubicBezTo>
                  <a:cubicBezTo>
                    <a:pt x="1573" y="742"/>
                    <a:pt x="1585" y="745"/>
                    <a:pt x="1582" y="738"/>
                  </a:cubicBezTo>
                  <a:cubicBezTo>
                    <a:pt x="1593" y="722"/>
                    <a:pt x="1591" y="719"/>
                    <a:pt x="1594" y="718"/>
                  </a:cubicBezTo>
                  <a:cubicBezTo>
                    <a:pt x="1619" y="684"/>
                    <a:pt x="1616" y="687"/>
                    <a:pt x="1615" y="692"/>
                  </a:cubicBezTo>
                  <a:cubicBezTo>
                    <a:pt x="1599" y="715"/>
                    <a:pt x="1601" y="718"/>
                    <a:pt x="1598" y="719"/>
                  </a:cubicBezTo>
                  <a:cubicBezTo>
                    <a:pt x="1585" y="740"/>
                    <a:pt x="1585" y="746"/>
                    <a:pt x="1581" y="749"/>
                  </a:cubicBezTo>
                  <a:cubicBezTo>
                    <a:pt x="1568" y="794"/>
                    <a:pt x="1561" y="795"/>
                    <a:pt x="1562" y="801"/>
                  </a:cubicBezTo>
                  <a:cubicBezTo>
                    <a:pt x="1546" y="844"/>
                    <a:pt x="1548" y="851"/>
                    <a:pt x="1545" y="855"/>
                  </a:cubicBezTo>
                  <a:cubicBezTo>
                    <a:pt x="1538" y="894"/>
                    <a:pt x="1537" y="904"/>
                    <a:pt x="1536" y="914"/>
                  </a:cubicBezTo>
                  <a:cubicBezTo>
                    <a:pt x="1529" y="960"/>
                    <a:pt x="1529" y="966"/>
                    <a:pt x="1526" y="969"/>
                  </a:cubicBezTo>
                  <a:cubicBezTo>
                    <a:pt x="1512" y="1031"/>
                    <a:pt x="1515" y="1039"/>
                    <a:pt x="1513" y="1043"/>
                  </a:cubicBezTo>
                  <a:cubicBezTo>
                    <a:pt x="1500" y="1088"/>
                    <a:pt x="1491" y="1087"/>
                    <a:pt x="1493" y="1095"/>
                  </a:cubicBezTo>
                  <a:cubicBezTo>
                    <a:pt x="1496" y="1099"/>
                    <a:pt x="1498" y="1092"/>
                    <a:pt x="1501" y="1087"/>
                  </a:cubicBezTo>
                  <a:cubicBezTo>
                    <a:pt x="1520" y="1044"/>
                    <a:pt x="1523" y="1037"/>
                    <a:pt x="1524" y="1030"/>
                  </a:cubicBezTo>
                  <a:cubicBezTo>
                    <a:pt x="1535" y="1007"/>
                    <a:pt x="1530" y="996"/>
                    <a:pt x="1534" y="990"/>
                  </a:cubicBezTo>
                  <a:cubicBezTo>
                    <a:pt x="1547" y="920"/>
                    <a:pt x="1543" y="912"/>
                    <a:pt x="1546" y="908"/>
                  </a:cubicBezTo>
                  <a:cubicBezTo>
                    <a:pt x="1558" y="848"/>
                    <a:pt x="1560" y="836"/>
                    <a:pt x="1564" y="825"/>
                  </a:cubicBezTo>
                  <a:cubicBezTo>
                    <a:pt x="1596" y="749"/>
                    <a:pt x="1597" y="736"/>
                    <a:pt x="1604" y="727"/>
                  </a:cubicBezTo>
                  <a:cubicBezTo>
                    <a:pt x="1617" y="708"/>
                    <a:pt x="1618" y="702"/>
                    <a:pt x="1621" y="697"/>
                  </a:cubicBezTo>
                  <a:cubicBezTo>
                    <a:pt x="1645" y="666"/>
                    <a:pt x="1646" y="660"/>
                    <a:pt x="1649" y="655"/>
                  </a:cubicBezTo>
                  <a:cubicBezTo>
                    <a:pt x="1664" y="655"/>
                    <a:pt x="1660" y="659"/>
                    <a:pt x="1655" y="663"/>
                  </a:cubicBezTo>
                  <a:cubicBezTo>
                    <a:pt x="1646" y="680"/>
                    <a:pt x="1644" y="682"/>
                    <a:pt x="1640" y="683"/>
                  </a:cubicBezTo>
                  <a:cubicBezTo>
                    <a:pt x="1628" y="709"/>
                    <a:pt x="1626" y="711"/>
                    <a:pt x="1624" y="712"/>
                  </a:cubicBezTo>
                  <a:cubicBezTo>
                    <a:pt x="1609" y="739"/>
                    <a:pt x="1613" y="749"/>
                    <a:pt x="1606" y="751"/>
                  </a:cubicBezTo>
                  <a:cubicBezTo>
                    <a:pt x="1591" y="789"/>
                    <a:pt x="1590" y="796"/>
                    <a:pt x="1586" y="801"/>
                  </a:cubicBezTo>
                  <a:cubicBezTo>
                    <a:pt x="1573" y="863"/>
                    <a:pt x="1567" y="866"/>
                    <a:pt x="1571" y="877"/>
                  </a:cubicBezTo>
                  <a:cubicBezTo>
                    <a:pt x="1569" y="1011"/>
                    <a:pt x="1566" y="1004"/>
                    <a:pt x="1567" y="1000"/>
                  </a:cubicBezTo>
                  <a:cubicBezTo>
                    <a:pt x="1584" y="947"/>
                    <a:pt x="1586" y="936"/>
                    <a:pt x="1591" y="926"/>
                  </a:cubicBezTo>
                  <a:cubicBezTo>
                    <a:pt x="1618" y="817"/>
                    <a:pt x="1621" y="806"/>
                    <a:pt x="1623" y="794"/>
                  </a:cubicBezTo>
                  <a:cubicBezTo>
                    <a:pt x="1638" y="752"/>
                    <a:pt x="1642" y="741"/>
                    <a:pt x="1647" y="730"/>
                  </a:cubicBezTo>
                  <a:cubicBezTo>
                    <a:pt x="1665" y="691"/>
                    <a:pt x="1667" y="688"/>
                    <a:pt x="1670" y="686"/>
                  </a:cubicBezTo>
                  <a:cubicBezTo>
                    <a:pt x="1680" y="666"/>
                    <a:pt x="1683" y="662"/>
                    <a:pt x="1685" y="657"/>
                  </a:cubicBezTo>
                  <a:cubicBezTo>
                    <a:pt x="1698" y="643"/>
                    <a:pt x="1698" y="640"/>
                    <a:pt x="1701" y="639"/>
                  </a:cubicBezTo>
                  <a:cubicBezTo>
                    <a:pt x="1715" y="633"/>
                    <a:pt x="1706" y="644"/>
                    <a:pt x="1697" y="655"/>
                  </a:cubicBezTo>
                  <a:cubicBezTo>
                    <a:pt x="1662" y="708"/>
                    <a:pt x="1663" y="716"/>
                    <a:pt x="1658" y="719"/>
                  </a:cubicBezTo>
                  <a:cubicBezTo>
                    <a:pt x="1644" y="762"/>
                    <a:pt x="1639" y="772"/>
                    <a:pt x="1639" y="785"/>
                  </a:cubicBezTo>
                  <a:cubicBezTo>
                    <a:pt x="1619" y="855"/>
                    <a:pt x="1616" y="860"/>
                    <a:pt x="1616" y="867"/>
                  </a:cubicBezTo>
                  <a:cubicBezTo>
                    <a:pt x="1604" y="896"/>
                    <a:pt x="1606" y="912"/>
                    <a:pt x="1600" y="923"/>
                  </a:cubicBezTo>
                  <a:cubicBezTo>
                    <a:pt x="1589" y="968"/>
                    <a:pt x="1585" y="973"/>
                    <a:pt x="1586" y="981"/>
                  </a:cubicBezTo>
                  <a:cubicBezTo>
                    <a:pt x="1573" y="1022"/>
                    <a:pt x="1565" y="1025"/>
                    <a:pt x="1566" y="1033"/>
                  </a:cubicBezTo>
                  <a:cubicBezTo>
                    <a:pt x="1553" y="1054"/>
                    <a:pt x="1550" y="1059"/>
                    <a:pt x="1545" y="1063"/>
                  </a:cubicBezTo>
                  <a:cubicBezTo>
                    <a:pt x="1509" y="1110"/>
                    <a:pt x="1503" y="1109"/>
                    <a:pt x="1506" y="1115"/>
                  </a:cubicBezTo>
                  <a:cubicBezTo>
                    <a:pt x="1523" y="1102"/>
                    <a:pt x="1526" y="1099"/>
                    <a:pt x="1529" y="1095"/>
                  </a:cubicBezTo>
                  <a:cubicBezTo>
                    <a:pt x="1541" y="1079"/>
                    <a:pt x="1546" y="1077"/>
                    <a:pt x="1547" y="1072"/>
                  </a:cubicBezTo>
                  <a:cubicBezTo>
                    <a:pt x="1566" y="1044"/>
                    <a:pt x="1569" y="1040"/>
                    <a:pt x="1573" y="1036"/>
                  </a:cubicBezTo>
                  <a:close/>
                  <a:moveTo>
                    <a:pt x="1704" y="888"/>
                  </a:moveTo>
                  <a:cubicBezTo>
                    <a:pt x="1709" y="888"/>
                    <a:pt x="1703" y="895"/>
                    <a:pt x="1704" y="897"/>
                  </a:cubicBezTo>
                  <a:cubicBezTo>
                    <a:pt x="1680" y="926"/>
                    <a:pt x="1684" y="933"/>
                    <a:pt x="1677" y="933"/>
                  </a:cubicBezTo>
                  <a:cubicBezTo>
                    <a:pt x="1692" y="888"/>
                    <a:pt x="1696" y="888"/>
                    <a:pt x="1694" y="884"/>
                  </a:cubicBezTo>
                  <a:cubicBezTo>
                    <a:pt x="1720" y="791"/>
                    <a:pt x="1729" y="785"/>
                    <a:pt x="1725" y="772"/>
                  </a:cubicBezTo>
                  <a:cubicBezTo>
                    <a:pt x="1737" y="743"/>
                    <a:pt x="1738" y="735"/>
                    <a:pt x="1742" y="729"/>
                  </a:cubicBezTo>
                  <a:cubicBezTo>
                    <a:pt x="1754" y="700"/>
                    <a:pt x="1755" y="692"/>
                    <a:pt x="1761" y="688"/>
                  </a:cubicBezTo>
                  <a:cubicBezTo>
                    <a:pt x="1767" y="673"/>
                    <a:pt x="1768" y="669"/>
                    <a:pt x="1770" y="666"/>
                  </a:cubicBezTo>
                  <a:cubicBezTo>
                    <a:pt x="1790" y="634"/>
                    <a:pt x="1785" y="626"/>
                    <a:pt x="1792" y="627"/>
                  </a:cubicBezTo>
                  <a:cubicBezTo>
                    <a:pt x="1795" y="624"/>
                    <a:pt x="1796" y="629"/>
                    <a:pt x="1795" y="633"/>
                  </a:cubicBezTo>
                  <a:cubicBezTo>
                    <a:pt x="1779" y="657"/>
                    <a:pt x="1783" y="666"/>
                    <a:pt x="1777" y="667"/>
                  </a:cubicBezTo>
                  <a:cubicBezTo>
                    <a:pt x="1760" y="709"/>
                    <a:pt x="1759" y="717"/>
                    <a:pt x="1754" y="722"/>
                  </a:cubicBezTo>
                  <a:cubicBezTo>
                    <a:pt x="1745" y="753"/>
                    <a:pt x="1749" y="759"/>
                    <a:pt x="1745" y="759"/>
                  </a:cubicBezTo>
                  <a:cubicBezTo>
                    <a:pt x="1733" y="796"/>
                    <a:pt x="1737" y="802"/>
                    <a:pt x="1733" y="803"/>
                  </a:cubicBezTo>
                  <a:cubicBezTo>
                    <a:pt x="1722" y="841"/>
                    <a:pt x="1717" y="851"/>
                    <a:pt x="1715" y="864"/>
                  </a:cubicBezTo>
                  <a:cubicBezTo>
                    <a:pt x="1700" y="892"/>
                    <a:pt x="1704" y="892"/>
                    <a:pt x="1704" y="888"/>
                  </a:cubicBezTo>
                  <a:close/>
                  <a:moveTo>
                    <a:pt x="1534" y="299"/>
                  </a:moveTo>
                  <a:cubicBezTo>
                    <a:pt x="1541" y="296"/>
                    <a:pt x="1544" y="300"/>
                    <a:pt x="1551" y="298"/>
                  </a:cubicBezTo>
                  <a:cubicBezTo>
                    <a:pt x="1606" y="305"/>
                    <a:pt x="1609" y="310"/>
                    <a:pt x="1615" y="309"/>
                  </a:cubicBezTo>
                  <a:cubicBezTo>
                    <a:pt x="1665" y="320"/>
                    <a:pt x="1668" y="324"/>
                    <a:pt x="1675" y="322"/>
                  </a:cubicBezTo>
                  <a:cubicBezTo>
                    <a:pt x="1725" y="336"/>
                    <a:pt x="1725" y="345"/>
                    <a:pt x="1732" y="343"/>
                  </a:cubicBezTo>
                  <a:cubicBezTo>
                    <a:pt x="1776" y="364"/>
                    <a:pt x="1782" y="363"/>
                    <a:pt x="1783" y="369"/>
                  </a:cubicBezTo>
                  <a:cubicBezTo>
                    <a:pt x="1805" y="373"/>
                    <a:pt x="1804" y="382"/>
                    <a:pt x="1812" y="379"/>
                  </a:cubicBezTo>
                  <a:cubicBezTo>
                    <a:pt x="1845" y="400"/>
                    <a:pt x="1856" y="399"/>
                    <a:pt x="1863" y="406"/>
                  </a:cubicBezTo>
                  <a:cubicBezTo>
                    <a:pt x="1911" y="424"/>
                    <a:pt x="1920" y="418"/>
                    <a:pt x="1923" y="421"/>
                  </a:cubicBezTo>
                  <a:cubicBezTo>
                    <a:pt x="1958" y="431"/>
                    <a:pt x="1968" y="425"/>
                    <a:pt x="1969" y="431"/>
                  </a:cubicBezTo>
                  <a:cubicBezTo>
                    <a:pt x="1954" y="441"/>
                    <a:pt x="1952" y="436"/>
                    <a:pt x="1948" y="435"/>
                  </a:cubicBezTo>
                  <a:cubicBezTo>
                    <a:pt x="1904" y="430"/>
                    <a:pt x="1898" y="426"/>
                    <a:pt x="1891" y="425"/>
                  </a:cubicBezTo>
                  <a:cubicBezTo>
                    <a:pt x="1826" y="407"/>
                    <a:pt x="1828" y="397"/>
                    <a:pt x="1822" y="400"/>
                  </a:cubicBezTo>
                  <a:cubicBezTo>
                    <a:pt x="1792" y="385"/>
                    <a:pt x="1790" y="382"/>
                    <a:pt x="1786" y="382"/>
                  </a:cubicBezTo>
                  <a:cubicBezTo>
                    <a:pt x="1758" y="367"/>
                    <a:pt x="1754" y="368"/>
                    <a:pt x="1754" y="365"/>
                  </a:cubicBezTo>
                  <a:cubicBezTo>
                    <a:pt x="1735" y="356"/>
                    <a:pt x="1730" y="353"/>
                    <a:pt x="1723" y="351"/>
                  </a:cubicBezTo>
                  <a:cubicBezTo>
                    <a:pt x="1699" y="338"/>
                    <a:pt x="1689" y="341"/>
                    <a:pt x="1684" y="336"/>
                  </a:cubicBezTo>
                  <a:cubicBezTo>
                    <a:pt x="1637" y="322"/>
                    <a:pt x="1631" y="319"/>
                    <a:pt x="1625" y="316"/>
                  </a:cubicBezTo>
                  <a:cubicBezTo>
                    <a:pt x="1552" y="306"/>
                    <a:pt x="1547" y="305"/>
                    <a:pt x="1542" y="306"/>
                  </a:cubicBezTo>
                  <a:cubicBezTo>
                    <a:pt x="1519" y="295"/>
                    <a:pt x="1527" y="303"/>
                    <a:pt x="1534" y="299"/>
                  </a:cubicBezTo>
                  <a:close/>
                  <a:moveTo>
                    <a:pt x="1968" y="449"/>
                  </a:moveTo>
                  <a:cubicBezTo>
                    <a:pt x="1969" y="454"/>
                    <a:pt x="1963" y="455"/>
                    <a:pt x="1960" y="452"/>
                  </a:cubicBezTo>
                  <a:cubicBezTo>
                    <a:pt x="1960" y="449"/>
                    <a:pt x="1965" y="450"/>
                    <a:pt x="1968" y="449"/>
                  </a:cubicBezTo>
                  <a:close/>
                  <a:moveTo>
                    <a:pt x="1567" y="324"/>
                  </a:moveTo>
                  <a:cubicBezTo>
                    <a:pt x="1564" y="319"/>
                    <a:pt x="1555" y="323"/>
                    <a:pt x="1551" y="320"/>
                  </a:cubicBezTo>
                  <a:cubicBezTo>
                    <a:pt x="1450" y="299"/>
                    <a:pt x="1460" y="303"/>
                    <a:pt x="1463" y="303"/>
                  </a:cubicBezTo>
                  <a:cubicBezTo>
                    <a:pt x="1502" y="303"/>
                    <a:pt x="1506" y="306"/>
                    <a:pt x="1511" y="307"/>
                  </a:cubicBezTo>
                  <a:cubicBezTo>
                    <a:pt x="1565" y="311"/>
                    <a:pt x="1566" y="318"/>
                    <a:pt x="1572" y="316"/>
                  </a:cubicBezTo>
                  <a:cubicBezTo>
                    <a:pt x="1642" y="329"/>
                    <a:pt x="1649" y="335"/>
                    <a:pt x="1660" y="336"/>
                  </a:cubicBezTo>
                  <a:cubicBezTo>
                    <a:pt x="1704" y="352"/>
                    <a:pt x="1706" y="355"/>
                    <a:pt x="1710" y="354"/>
                  </a:cubicBezTo>
                  <a:cubicBezTo>
                    <a:pt x="1734" y="367"/>
                    <a:pt x="1739" y="368"/>
                    <a:pt x="1744" y="370"/>
                  </a:cubicBezTo>
                  <a:cubicBezTo>
                    <a:pt x="1759" y="383"/>
                    <a:pt x="1767" y="380"/>
                    <a:pt x="1770" y="382"/>
                  </a:cubicBezTo>
                  <a:cubicBezTo>
                    <a:pt x="1788" y="392"/>
                    <a:pt x="1791" y="396"/>
                    <a:pt x="1797" y="395"/>
                  </a:cubicBezTo>
                  <a:cubicBezTo>
                    <a:pt x="1858" y="428"/>
                    <a:pt x="1872" y="424"/>
                    <a:pt x="1879" y="432"/>
                  </a:cubicBezTo>
                  <a:cubicBezTo>
                    <a:pt x="1917" y="440"/>
                    <a:pt x="1925" y="442"/>
                    <a:pt x="1932" y="444"/>
                  </a:cubicBezTo>
                  <a:cubicBezTo>
                    <a:pt x="1950" y="451"/>
                    <a:pt x="1943" y="456"/>
                    <a:pt x="1942" y="451"/>
                  </a:cubicBezTo>
                  <a:cubicBezTo>
                    <a:pt x="1913" y="449"/>
                    <a:pt x="1907" y="449"/>
                    <a:pt x="1902" y="447"/>
                  </a:cubicBezTo>
                  <a:cubicBezTo>
                    <a:pt x="1879" y="443"/>
                    <a:pt x="1872" y="443"/>
                    <a:pt x="1869" y="438"/>
                  </a:cubicBezTo>
                  <a:cubicBezTo>
                    <a:pt x="1814" y="426"/>
                    <a:pt x="1813" y="418"/>
                    <a:pt x="1804" y="421"/>
                  </a:cubicBezTo>
                  <a:cubicBezTo>
                    <a:pt x="1757" y="398"/>
                    <a:pt x="1753" y="395"/>
                    <a:pt x="1748" y="393"/>
                  </a:cubicBezTo>
                  <a:cubicBezTo>
                    <a:pt x="1726" y="379"/>
                    <a:pt x="1714" y="379"/>
                    <a:pt x="1706" y="372"/>
                  </a:cubicBezTo>
                  <a:cubicBezTo>
                    <a:pt x="1669" y="351"/>
                    <a:pt x="1663" y="354"/>
                    <a:pt x="1663" y="351"/>
                  </a:cubicBezTo>
                  <a:cubicBezTo>
                    <a:pt x="1643" y="344"/>
                    <a:pt x="1639" y="340"/>
                    <a:pt x="1632" y="341"/>
                  </a:cubicBezTo>
                  <a:cubicBezTo>
                    <a:pt x="1598" y="327"/>
                    <a:pt x="1591" y="328"/>
                    <a:pt x="1585" y="327"/>
                  </a:cubicBezTo>
                  <a:close/>
                  <a:moveTo>
                    <a:pt x="1948" y="481"/>
                  </a:moveTo>
                  <a:cubicBezTo>
                    <a:pt x="1943" y="482"/>
                    <a:pt x="1946" y="488"/>
                    <a:pt x="1940" y="487"/>
                  </a:cubicBezTo>
                  <a:cubicBezTo>
                    <a:pt x="1944" y="482"/>
                    <a:pt x="1944" y="475"/>
                    <a:pt x="1953" y="474"/>
                  </a:cubicBezTo>
                  <a:cubicBezTo>
                    <a:pt x="1955" y="479"/>
                    <a:pt x="1949" y="479"/>
                    <a:pt x="1948" y="481"/>
                  </a:cubicBezTo>
                  <a:close/>
                  <a:moveTo>
                    <a:pt x="1923" y="470"/>
                  </a:moveTo>
                  <a:cubicBezTo>
                    <a:pt x="1920" y="466"/>
                    <a:pt x="1912" y="469"/>
                    <a:pt x="1907" y="466"/>
                  </a:cubicBezTo>
                  <a:cubicBezTo>
                    <a:pt x="1879" y="465"/>
                    <a:pt x="1874" y="467"/>
                    <a:pt x="1873" y="464"/>
                  </a:cubicBezTo>
                  <a:cubicBezTo>
                    <a:pt x="1838" y="455"/>
                    <a:pt x="1833" y="454"/>
                    <a:pt x="1829" y="452"/>
                  </a:cubicBezTo>
                  <a:cubicBezTo>
                    <a:pt x="1753" y="419"/>
                    <a:pt x="1749" y="416"/>
                    <a:pt x="1745" y="414"/>
                  </a:cubicBezTo>
                  <a:cubicBezTo>
                    <a:pt x="1687" y="386"/>
                    <a:pt x="1681" y="389"/>
                    <a:pt x="1680" y="385"/>
                  </a:cubicBezTo>
                  <a:cubicBezTo>
                    <a:pt x="1662" y="375"/>
                    <a:pt x="1659" y="374"/>
                    <a:pt x="1656" y="374"/>
                  </a:cubicBezTo>
                  <a:cubicBezTo>
                    <a:pt x="1619" y="357"/>
                    <a:pt x="1617" y="350"/>
                    <a:pt x="1610" y="352"/>
                  </a:cubicBezTo>
                  <a:cubicBezTo>
                    <a:pt x="1571" y="325"/>
                    <a:pt x="1576" y="333"/>
                    <a:pt x="1579" y="330"/>
                  </a:cubicBezTo>
                  <a:cubicBezTo>
                    <a:pt x="1615" y="345"/>
                    <a:pt x="1630" y="345"/>
                    <a:pt x="1640" y="350"/>
                  </a:cubicBezTo>
                  <a:cubicBezTo>
                    <a:pt x="1669" y="363"/>
                    <a:pt x="1671" y="364"/>
                    <a:pt x="1672" y="367"/>
                  </a:cubicBezTo>
                  <a:cubicBezTo>
                    <a:pt x="1726" y="389"/>
                    <a:pt x="1726" y="395"/>
                    <a:pt x="1730" y="394"/>
                  </a:cubicBezTo>
                  <a:cubicBezTo>
                    <a:pt x="1758" y="411"/>
                    <a:pt x="1765" y="409"/>
                    <a:pt x="1769" y="414"/>
                  </a:cubicBezTo>
                  <a:cubicBezTo>
                    <a:pt x="1815" y="430"/>
                    <a:pt x="1822" y="439"/>
                    <a:pt x="1838" y="437"/>
                  </a:cubicBezTo>
                  <a:cubicBezTo>
                    <a:pt x="1891" y="455"/>
                    <a:pt x="1892" y="458"/>
                    <a:pt x="1895" y="458"/>
                  </a:cubicBezTo>
                  <a:cubicBezTo>
                    <a:pt x="1925" y="456"/>
                    <a:pt x="1939" y="461"/>
                    <a:pt x="1947" y="464"/>
                  </a:cubicBezTo>
                  <a:cubicBezTo>
                    <a:pt x="1946" y="472"/>
                    <a:pt x="1931" y="465"/>
                    <a:pt x="1923" y="470"/>
                  </a:cubicBezTo>
                  <a:close/>
                  <a:moveTo>
                    <a:pt x="1923" y="528"/>
                  </a:moveTo>
                  <a:cubicBezTo>
                    <a:pt x="1926" y="518"/>
                    <a:pt x="1933" y="511"/>
                    <a:pt x="1938" y="503"/>
                  </a:cubicBezTo>
                  <a:cubicBezTo>
                    <a:pt x="1972" y="476"/>
                    <a:pt x="1969" y="477"/>
                    <a:pt x="1969" y="479"/>
                  </a:cubicBezTo>
                  <a:cubicBezTo>
                    <a:pt x="1958" y="497"/>
                    <a:pt x="1958" y="501"/>
                    <a:pt x="1956" y="504"/>
                  </a:cubicBezTo>
                  <a:cubicBezTo>
                    <a:pt x="1932" y="538"/>
                    <a:pt x="1936" y="549"/>
                    <a:pt x="1929" y="553"/>
                  </a:cubicBezTo>
                  <a:cubicBezTo>
                    <a:pt x="1901" y="608"/>
                    <a:pt x="1903" y="613"/>
                    <a:pt x="1901" y="616"/>
                  </a:cubicBezTo>
                  <a:cubicBezTo>
                    <a:pt x="1866" y="694"/>
                    <a:pt x="1857" y="699"/>
                    <a:pt x="1856" y="708"/>
                  </a:cubicBezTo>
                  <a:cubicBezTo>
                    <a:pt x="1838" y="738"/>
                    <a:pt x="1833" y="746"/>
                    <a:pt x="1828" y="753"/>
                  </a:cubicBezTo>
                  <a:cubicBezTo>
                    <a:pt x="1818" y="768"/>
                    <a:pt x="1816" y="771"/>
                    <a:pt x="1814" y="775"/>
                  </a:cubicBezTo>
                  <a:cubicBezTo>
                    <a:pt x="1784" y="808"/>
                    <a:pt x="1782" y="812"/>
                    <a:pt x="1780" y="815"/>
                  </a:cubicBezTo>
                  <a:cubicBezTo>
                    <a:pt x="1787" y="794"/>
                    <a:pt x="1788" y="787"/>
                    <a:pt x="1791" y="782"/>
                  </a:cubicBezTo>
                  <a:cubicBezTo>
                    <a:pt x="1812" y="744"/>
                    <a:pt x="1811" y="736"/>
                    <a:pt x="1815" y="731"/>
                  </a:cubicBezTo>
                  <a:cubicBezTo>
                    <a:pt x="1845" y="671"/>
                    <a:pt x="1848" y="658"/>
                    <a:pt x="1853" y="647"/>
                  </a:cubicBezTo>
                  <a:cubicBezTo>
                    <a:pt x="1865" y="618"/>
                    <a:pt x="1870" y="618"/>
                    <a:pt x="1870" y="615"/>
                  </a:cubicBezTo>
                  <a:cubicBezTo>
                    <a:pt x="1884" y="588"/>
                    <a:pt x="1881" y="581"/>
                    <a:pt x="1886" y="581"/>
                  </a:cubicBezTo>
                  <a:cubicBezTo>
                    <a:pt x="1902" y="555"/>
                    <a:pt x="1903" y="553"/>
                    <a:pt x="1902" y="549"/>
                  </a:cubicBezTo>
                  <a:close/>
                  <a:moveTo>
                    <a:pt x="1897" y="530"/>
                  </a:moveTo>
                  <a:cubicBezTo>
                    <a:pt x="1900" y="530"/>
                    <a:pt x="1902" y="528"/>
                    <a:pt x="1902" y="525"/>
                  </a:cubicBezTo>
                  <a:cubicBezTo>
                    <a:pt x="1921" y="520"/>
                    <a:pt x="1910" y="520"/>
                    <a:pt x="1909" y="526"/>
                  </a:cubicBezTo>
                  <a:cubicBezTo>
                    <a:pt x="1880" y="565"/>
                    <a:pt x="1883" y="570"/>
                    <a:pt x="1880" y="571"/>
                  </a:cubicBezTo>
                  <a:cubicBezTo>
                    <a:pt x="1866" y="602"/>
                    <a:pt x="1857" y="609"/>
                    <a:pt x="1858" y="621"/>
                  </a:cubicBezTo>
                  <a:cubicBezTo>
                    <a:pt x="1825" y="682"/>
                    <a:pt x="1824" y="691"/>
                    <a:pt x="1818" y="697"/>
                  </a:cubicBezTo>
                  <a:cubicBezTo>
                    <a:pt x="1794" y="747"/>
                    <a:pt x="1794" y="753"/>
                    <a:pt x="1791" y="758"/>
                  </a:cubicBezTo>
                  <a:cubicBezTo>
                    <a:pt x="1780" y="779"/>
                    <a:pt x="1781" y="783"/>
                    <a:pt x="1778" y="784"/>
                  </a:cubicBezTo>
                  <a:cubicBezTo>
                    <a:pt x="1763" y="815"/>
                    <a:pt x="1763" y="820"/>
                    <a:pt x="1761" y="825"/>
                  </a:cubicBezTo>
                  <a:cubicBezTo>
                    <a:pt x="1742" y="853"/>
                    <a:pt x="1738" y="859"/>
                    <a:pt x="1730" y="862"/>
                  </a:cubicBezTo>
                  <a:cubicBezTo>
                    <a:pt x="1712" y="896"/>
                    <a:pt x="1713" y="894"/>
                    <a:pt x="1714" y="893"/>
                  </a:cubicBezTo>
                  <a:cubicBezTo>
                    <a:pt x="1733" y="846"/>
                    <a:pt x="1741" y="839"/>
                    <a:pt x="1745" y="830"/>
                  </a:cubicBezTo>
                  <a:cubicBezTo>
                    <a:pt x="1765" y="800"/>
                    <a:pt x="1765" y="788"/>
                    <a:pt x="1771" y="781"/>
                  </a:cubicBezTo>
                  <a:cubicBezTo>
                    <a:pt x="1785" y="750"/>
                    <a:pt x="1782" y="742"/>
                    <a:pt x="1786" y="739"/>
                  </a:cubicBezTo>
                  <a:cubicBezTo>
                    <a:pt x="1790" y="719"/>
                    <a:pt x="1799" y="720"/>
                    <a:pt x="1796" y="712"/>
                  </a:cubicBezTo>
                  <a:cubicBezTo>
                    <a:pt x="1816" y="669"/>
                    <a:pt x="1812" y="661"/>
                    <a:pt x="1818" y="660"/>
                  </a:cubicBezTo>
                  <a:cubicBezTo>
                    <a:pt x="1829" y="643"/>
                    <a:pt x="1826" y="635"/>
                    <a:pt x="1833" y="633"/>
                  </a:cubicBezTo>
                  <a:cubicBezTo>
                    <a:pt x="1843" y="612"/>
                    <a:pt x="1842" y="605"/>
                    <a:pt x="1845" y="599"/>
                  </a:cubicBezTo>
                  <a:cubicBezTo>
                    <a:pt x="1856" y="588"/>
                    <a:pt x="1855" y="583"/>
                    <a:pt x="1859" y="581"/>
                  </a:cubicBezTo>
                  <a:cubicBezTo>
                    <a:pt x="1885" y="546"/>
                    <a:pt x="1893" y="540"/>
                    <a:pt x="1897" y="530"/>
                  </a:cubicBezTo>
                  <a:close/>
                  <a:moveTo>
                    <a:pt x="1824" y="596"/>
                  </a:moveTo>
                  <a:cubicBezTo>
                    <a:pt x="1827" y="593"/>
                    <a:pt x="1832" y="591"/>
                    <a:pt x="1831" y="584"/>
                  </a:cubicBezTo>
                  <a:cubicBezTo>
                    <a:pt x="1861" y="547"/>
                    <a:pt x="1867" y="544"/>
                    <a:pt x="1869" y="540"/>
                  </a:cubicBezTo>
                  <a:cubicBezTo>
                    <a:pt x="1888" y="530"/>
                    <a:pt x="1879" y="535"/>
                    <a:pt x="1880" y="538"/>
                  </a:cubicBezTo>
                  <a:cubicBezTo>
                    <a:pt x="1870" y="552"/>
                    <a:pt x="1866" y="551"/>
                    <a:pt x="1867" y="553"/>
                  </a:cubicBezTo>
                  <a:cubicBezTo>
                    <a:pt x="1850" y="569"/>
                    <a:pt x="1854" y="575"/>
                    <a:pt x="1850" y="576"/>
                  </a:cubicBezTo>
                  <a:cubicBezTo>
                    <a:pt x="1822" y="623"/>
                    <a:pt x="1825" y="632"/>
                    <a:pt x="1818" y="633"/>
                  </a:cubicBezTo>
                  <a:cubicBezTo>
                    <a:pt x="1805" y="665"/>
                    <a:pt x="1801" y="669"/>
                    <a:pt x="1801" y="674"/>
                  </a:cubicBezTo>
                  <a:cubicBezTo>
                    <a:pt x="1786" y="713"/>
                    <a:pt x="1784" y="727"/>
                    <a:pt x="1776" y="736"/>
                  </a:cubicBezTo>
                  <a:cubicBezTo>
                    <a:pt x="1773" y="758"/>
                    <a:pt x="1767" y="757"/>
                    <a:pt x="1768" y="762"/>
                  </a:cubicBezTo>
                  <a:cubicBezTo>
                    <a:pt x="1745" y="811"/>
                    <a:pt x="1743" y="823"/>
                    <a:pt x="1736" y="832"/>
                  </a:cubicBezTo>
                  <a:cubicBezTo>
                    <a:pt x="1737" y="820"/>
                    <a:pt x="1738" y="815"/>
                    <a:pt x="1741" y="813"/>
                  </a:cubicBezTo>
                  <a:cubicBezTo>
                    <a:pt x="1751" y="780"/>
                    <a:pt x="1752" y="770"/>
                    <a:pt x="1754" y="762"/>
                  </a:cubicBezTo>
                  <a:cubicBezTo>
                    <a:pt x="1769" y="712"/>
                    <a:pt x="1770" y="705"/>
                    <a:pt x="1774" y="701"/>
                  </a:cubicBezTo>
                  <a:cubicBezTo>
                    <a:pt x="1782" y="677"/>
                    <a:pt x="1787" y="673"/>
                    <a:pt x="1791" y="669"/>
                  </a:cubicBezTo>
                  <a:cubicBezTo>
                    <a:pt x="1796" y="652"/>
                    <a:pt x="1795" y="650"/>
                    <a:pt x="1796" y="648"/>
                  </a:cubicBezTo>
                  <a:cubicBezTo>
                    <a:pt x="1802" y="634"/>
                    <a:pt x="1807" y="627"/>
                    <a:pt x="1811" y="619"/>
                  </a:cubicBezTo>
                  <a:close/>
                  <a:moveTo>
                    <a:pt x="1818" y="584"/>
                  </a:moveTo>
                  <a:cubicBezTo>
                    <a:pt x="1823" y="584"/>
                    <a:pt x="1819" y="591"/>
                    <a:pt x="1817" y="591"/>
                  </a:cubicBezTo>
                  <a:cubicBezTo>
                    <a:pt x="1813" y="593"/>
                    <a:pt x="1817" y="600"/>
                    <a:pt x="1809" y="599"/>
                  </a:cubicBezTo>
                  <a:cubicBezTo>
                    <a:pt x="1809" y="592"/>
                    <a:pt x="1818" y="591"/>
                    <a:pt x="1818" y="584"/>
                  </a:cubicBezTo>
                  <a:close/>
                  <a:moveTo>
                    <a:pt x="1372" y="654"/>
                  </a:moveTo>
                  <a:cubicBezTo>
                    <a:pt x="1369" y="651"/>
                    <a:pt x="1365" y="650"/>
                    <a:pt x="1362" y="649"/>
                  </a:cubicBezTo>
                  <a:cubicBezTo>
                    <a:pt x="1364" y="641"/>
                    <a:pt x="1368" y="652"/>
                    <a:pt x="1373" y="649"/>
                  </a:cubicBezTo>
                  <a:cubicBezTo>
                    <a:pt x="1376" y="652"/>
                    <a:pt x="1379" y="652"/>
                    <a:pt x="1383" y="654"/>
                  </a:cubicBezTo>
                  <a:cubicBezTo>
                    <a:pt x="1381" y="662"/>
                    <a:pt x="1377" y="650"/>
                    <a:pt x="1372" y="654"/>
                  </a:cubicBezTo>
                  <a:close/>
                  <a:moveTo>
                    <a:pt x="1400" y="662"/>
                  </a:moveTo>
                  <a:cubicBezTo>
                    <a:pt x="1395" y="661"/>
                    <a:pt x="1390" y="659"/>
                    <a:pt x="1386" y="658"/>
                  </a:cubicBezTo>
                  <a:cubicBezTo>
                    <a:pt x="1387" y="652"/>
                    <a:pt x="1393" y="662"/>
                    <a:pt x="1399" y="658"/>
                  </a:cubicBezTo>
                  <a:cubicBezTo>
                    <a:pt x="1402" y="661"/>
                    <a:pt x="1407" y="664"/>
                    <a:pt x="1413" y="664"/>
                  </a:cubicBezTo>
                  <a:cubicBezTo>
                    <a:pt x="1412" y="669"/>
                    <a:pt x="1402" y="664"/>
                    <a:pt x="1400" y="662"/>
                  </a:cubicBezTo>
                  <a:close/>
                  <a:moveTo>
                    <a:pt x="1440" y="675"/>
                  </a:moveTo>
                  <a:cubicBezTo>
                    <a:pt x="1434" y="672"/>
                    <a:pt x="1443" y="674"/>
                    <a:pt x="1446" y="674"/>
                  </a:cubicBezTo>
                  <a:cubicBezTo>
                    <a:pt x="1445" y="678"/>
                    <a:pt x="1442" y="675"/>
                    <a:pt x="1440" y="675"/>
                  </a:cubicBezTo>
                  <a:close/>
                  <a:moveTo>
                    <a:pt x="1398" y="704"/>
                  </a:moveTo>
                  <a:cubicBezTo>
                    <a:pt x="1398" y="699"/>
                    <a:pt x="1406" y="702"/>
                    <a:pt x="1407" y="703"/>
                  </a:cubicBezTo>
                  <a:cubicBezTo>
                    <a:pt x="1407" y="709"/>
                    <a:pt x="1402" y="701"/>
                    <a:pt x="1398" y="704"/>
                  </a:cubicBezTo>
                  <a:close/>
                  <a:moveTo>
                    <a:pt x="1433" y="709"/>
                  </a:moveTo>
                  <a:cubicBezTo>
                    <a:pt x="1426" y="706"/>
                    <a:pt x="1436" y="708"/>
                    <a:pt x="1439" y="708"/>
                  </a:cubicBezTo>
                  <a:cubicBezTo>
                    <a:pt x="1438" y="712"/>
                    <a:pt x="1435" y="709"/>
                    <a:pt x="1433" y="709"/>
                  </a:cubicBezTo>
                  <a:close/>
                  <a:moveTo>
                    <a:pt x="1135" y="916"/>
                  </a:moveTo>
                  <a:cubicBezTo>
                    <a:pt x="1134" y="916"/>
                    <a:pt x="1132" y="916"/>
                    <a:pt x="1131" y="916"/>
                  </a:cubicBezTo>
                  <a:cubicBezTo>
                    <a:pt x="1129" y="912"/>
                    <a:pt x="1133" y="912"/>
                    <a:pt x="1137" y="911"/>
                  </a:cubicBezTo>
                  <a:cubicBezTo>
                    <a:pt x="1137" y="913"/>
                    <a:pt x="1135" y="913"/>
                    <a:pt x="1135" y="916"/>
                  </a:cubicBezTo>
                  <a:close/>
                  <a:moveTo>
                    <a:pt x="1156" y="896"/>
                  </a:moveTo>
                  <a:cubicBezTo>
                    <a:pt x="1150" y="895"/>
                    <a:pt x="1160" y="891"/>
                    <a:pt x="1159" y="887"/>
                  </a:cubicBezTo>
                  <a:cubicBezTo>
                    <a:pt x="1162" y="887"/>
                    <a:pt x="1165" y="886"/>
                    <a:pt x="1165" y="884"/>
                  </a:cubicBezTo>
                  <a:cubicBezTo>
                    <a:pt x="1172" y="888"/>
                    <a:pt x="1156" y="891"/>
                    <a:pt x="1156" y="896"/>
                  </a:cubicBezTo>
                  <a:close/>
                  <a:moveTo>
                    <a:pt x="1242" y="819"/>
                  </a:moveTo>
                  <a:cubicBezTo>
                    <a:pt x="1244" y="815"/>
                    <a:pt x="1243" y="813"/>
                    <a:pt x="1240" y="810"/>
                  </a:cubicBezTo>
                  <a:cubicBezTo>
                    <a:pt x="1230" y="814"/>
                    <a:pt x="1224" y="810"/>
                    <a:pt x="1216" y="810"/>
                  </a:cubicBezTo>
                  <a:cubicBezTo>
                    <a:pt x="1208" y="811"/>
                    <a:pt x="1221" y="804"/>
                    <a:pt x="1220" y="809"/>
                  </a:cubicBezTo>
                  <a:cubicBezTo>
                    <a:pt x="1236" y="806"/>
                    <a:pt x="1246" y="812"/>
                    <a:pt x="1260" y="811"/>
                  </a:cubicBezTo>
                  <a:cubicBezTo>
                    <a:pt x="1258" y="816"/>
                    <a:pt x="1246" y="815"/>
                    <a:pt x="1242" y="819"/>
                  </a:cubicBezTo>
                  <a:close/>
                  <a:moveTo>
                    <a:pt x="1266" y="830"/>
                  </a:moveTo>
                  <a:cubicBezTo>
                    <a:pt x="1267" y="826"/>
                    <a:pt x="1271" y="823"/>
                    <a:pt x="1276" y="822"/>
                  </a:cubicBezTo>
                  <a:cubicBezTo>
                    <a:pt x="1275" y="826"/>
                    <a:pt x="1271" y="828"/>
                    <a:pt x="1266" y="830"/>
                  </a:cubicBezTo>
                  <a:close/>
                  <a:moveTo>
                    <a:pt x="1416" y="743"/>
                  </a:moveTo>
                  <a:cubicBezTo>
                    <a:pt x="1418" y="736"/>
                    <a:pt x="1425" y="744"/>
                    <a:pt x="1432" y="740"/>
                  </a:cubicBezTo>
                  <a:cubicBezTo>
                    <a:pt x="1431" y="749"/>
                    <a:pt x="1421" y="745"/>
                    <a:pt x="1416" y="743"/>
                  </a:cubicBezTo>
                  <a:close/>
                  <a:moveTo>
                    <a:pt x="1655" y="687"/>
                  </a:moveTo>
                  <a:cubicBezTo>
                    <a:pt x="1656" y="691"/>
                    <a:pt x="1654" y="693"/>
                    <a:pt x="1654" y="696"/>
                  </a:cubicBezTo>
                  <a:cubicBezTo>
                    <a:pt x="1650" y="699"/>
                    <a:pt x="1647" y="704"/>
                    <a:pt x="1645" y="709"/>
                  </a:cubicBezTo>
                  <a:cubicBezTo>
                    <a:pt x="1645" y="715"/>
                    <a:pt x="1640" y="718"/>
                    <a:pt x="1639" y="723"/>
                  </a:cubicBezTo>
                  <a:cubicBezTo>
                    <a:pt x="1636" y="727"/>
                    <a:pt x="1636" y="733"/>
                    <a:pt x="1633" y="737"/>
                  </a:cubicBezTo>
                  <a:cubicBezTo>
                    <a:pt x="1630" y="748"/>
                    <a:pt x="1623" y="755"/>
                    <a:pt x="1623" y="768"/>
                  </a:cubicBezTo>
                  <a:cubicBezTo>
                    <a:pt x="1616" y="776"/>
                    <a:pt x="1617" y="789"/>
                    <a:pt x="1610" y="797"/>
                  </a:cubicBezTo>
                  <a:cubicBezTo>
                    <a:pt x="1609" y="821"/>
                    <a:pt x="1604" y="841"/>
                    <a:pt x="1595" y="859"/>
                  </a:cubicBezTo>
                  <a:cubicBezTo>
                    <a:pt x="1596" y="871"/>
                    <a:pt x="1592" y="880"/>
                    <a:pt x="1592" y="891"/>
                  </a:cubicBezTo>
                  <a:cubicBezTo>
                    <a:pt x="1586" y="898"/>
                    <a:pt x="1588" y="910"/>
                    <a:pt x="1583" y="917"/>
                  </a:cubicBezTo>
                  <a:cubicBezTo>
                    <a:pt x="1583" y="928"/>
                    <a:pt x="1578" y="936"/>
                    <a:pt x="1577" y="947"/>
                  </a:cubicBezTo>
                  <a:cubicBezTo>
                    <a:pt x="1576" y="956"/>
                    <a:pt x="1570" y="963"/>
                    <a:pt x="1571" y="974"/>
                  </a:cubicBezTo>
                  <a:cubicBezTo>
                    <a:pt x="1562" y="968"/>
                    <a:pt x="1575" y="961"/>
                    <a:pt x="1569" y="950"/>
                  </a:cubicBezTo>
                  <a:cubicBezTo>
                    <a:pt x="1570" y="943"/>
                    <a:pt x="1571" y="934"/>
                    <a:pt x="1569" y="924"/>
                  </a:cubicBezTo>
                  <a:cubicBezTo>
                    <a:pt x="1572" y="920"/>
                    <a:pt x="1570" y="912"/>
                    <a:pt x="1572" y="908"/>
                  </a:cubicBezTo>
                  <a:cubicBezTo>
                    <a:pt x="1572" y="902"/>
                    <a:pt x="1574" y="897"/>
                    <a:pt x="1577" y="894"/>
                  </a:cubicBezTo>
                  <a:cubicBezTo>
                    <a:pt x="1575" y="882"/>
                    <a:pt x="1582" y="875"/>
                    <a:pt x="1580" y="862"/>
                  </a:cubicBezTo>
                  <a:cubicBezTo>
                    <a:pt x="1585" y="854"/>
                    <a:pt x="1584" y="841"/>
                    <a:pt x="1588" y="832"/>
                  </a:cubicBezTo>
                  <a:cubicBezTo>
                    <a:pt x="1591" y="823"/>
                    <a:pt x="1595" y="814"/>
                    <a:pt x="1596" y="804"/>
                  </a:cubicBezTo>
                  <a:cubicBezTo>
                    <a:pt x="1599" y="800"/>
                    <a:pt x="1599" y="794"/>
                    <a:pt x="1602" y="789"/>
                  </a:cubicBezTo>
                  <a:cubicBezTo>
                    <a:pt x="1603" y="787"/>
                    <a:pt x="1604" y="784"/>
                    <a:pt x="1603" y="780"/>
                  </a:cubicBezTo>
                  <a:cubicBezTo>
                    <a:pt x="1606" y="781"/>
                    <a:pt x="1606" y="778"/>
                    <a:pt x="1606" y="775"/>
                  </a:cubicBezTo>
                  <a:cubicBezTo>
                    <a:pt x="1611" y="767"/>
                    <a:pt x="1612" y="757"/>
                    <a:pt x="1619" y="751"/>
                  </a:cubicBezTo>
                  <a:cubicBezTo>
                    <a:pt x="1619" y="744"/>
                    <a:pt x="1623" y="742"/>
                    <a:pt x="1626" y="739"/>
                  </a:cubicBezTo>
                  <a:cubicBezTo>
                    <a:pt x="1625" y="735"/>
                    <a:pt x="1628" y="734"/>
                    <a:pt x="1627" y="730"/>
                  </a:cubicBezTo>
                  <a:cubicBezTo>
                    <a:pt x="1631" y="730"/>
                    <a:pt x="1630" y="727"/>
                    <a:pt x="1630" y="724"/>
                  </a:cubicBezTo>
                  <a:cubicBezTo>
                    <a:pt x="1636" y="723"/>
                    <a:pt x="1632" y="715"/>
                    <a:pt x="1637" y="712"/>
                  </a:cubicBezTo>
                  <a:cubicBezTo>
                    <a:pt x="1637" y="706"/>
                    <a:pt x="1642" y="705"/>
                    <a:pt x="1641" y="698"/>
                  </a:cubicBezTo>
                  <a:cubicBezTo>
                    <a:pt x="1648" y="694"/>
                    <a:pt x="1652" y="687"/>
                    <a:pt x="1656" y="680"/>
                  </a:cubicBezTo>
                  <a:cubicBezTo>
                    <a:pt x="1661" y="679"/>
                    <a:pt x="1657" y="687"/>
                    <a:pt x="1655" y="687"/>
                  </a:cubicBezTo>
                  <a:close/>
                  <a:moveTo>
                    <a:pt x="2606" y="35"/>
                  </a:moveTo>
                  <a:cubicBezTo>
                    <a:pt x="2599" y="41"/>
                    <a:pt x="2596" y="51"/>
                    <a:pt x="2588" y="56"/>
                  </a:cubicBezTo>
                  <a:cubicBezTo>
                    <a:pt x="2562" y="100"/>
                    <a:pt x="2557" y="112"/>
                    <a:pt x="2547" y="120"/>
                  </a:cubicBezTo>
                  <a:cubicBezTo>
                    <a:pt x="2515" y="157"/>
                    <a:pt x="2517" y="164"/>
                    <a:pt x="2512" y="163"/>
                  </a:cubicBezTo>
                  <a:cubicBezTo>
                    <a:pt x="2498" y="179"/>
                    <a:pt x="2493" y="184"/>
                    <a:pt x="2490" y="189"/>
                  </a:cubicBezTo>
                  <a:cubicBezTo>
                    <a:pt x="2471" y="199"/>
                    <a:pt x="2475" y="208"/>
                    <a:pt x="2469" y="207"/>
                  </a:cubicBezTo>
                  <a:cubicBezTo>
                    <a:pt x="2445" y="224"/>
                    <a:pt x="2450" y="235"/>
                    <a:pt x="2442" y="233"/>
                  </a:cubicBezTo>
                  <a:cubicBezTo>
                    <a:pt x="2418" y="259"/>
                    <a:pt x="2417" y="261"/>
                    <a:pt x="2416" y="261"/>
                  </a:cubicBezTo>
                  <a:cubicBezTo>
                    <a:pt x="2399" y="277"/>
                    <a:pt x="2396" y="284"/>
                    <a:pt x="2392" y="290"/>
                  </a:cubicBezTo>
                  <a:cubicBezTo>
                    <a:pt x="2384" y="304"/>
                    <a:pt x="2387" y="303"/>
                    <a:pt x="2388" y="301"/>
                  </a:cubicBezTo>
                  <a:cubicBezTo>
                    <a:pt x="2423" y="265"/>
                    <a:pt x="2425" y="260"/>
                    <a:pt x="2429" y="257"/>
                  </a:cubicBezTo>
                  <a:cubicBezTo>
                    <a:pt x="2444" y="240"/>
                    <a:pt x="2450" y="237"/>
                    <a:pt x="2453" y="233"/>
                  </a:cubicBezTo>
                  <a:cubicBezTo>
                    <a:pt x="2474" y="214"/>
                    <a:pt x="2481" y="207"/>
                    <a:pt x="2490" y="200"/>
                  </a:cubicBezTo>
                  <a:cubicBezTo>
                    <a:pt x="2538" y="145"/>
                    <a:pt x="2544" y="137"/>
                    <a:pt x="2551" y="131"/>
                  </a:cubicBezTo>
                  <a:cubicBezTo>
                    <a:pt x="2594" y="76"/>
                    <a:pt x="2597" y="66"/>
                    <a:pt x="2602" y="56"/>
                  </a:cubicBezTo>
                  <a:cubicBezTo>
                    <a:pt x="2614" y="35"/>
                    <a:pt x="2615" y="32"/>
                    <a:pt x="2617" y="30"/>
                  </a:cubicBezTo>
                  <a:cubicBezTo>
                    <a:pt x="2632" y="3"/>
                    <a:pt x="2632" y="1"/>
                    <a:pt x="2633" y="0"/>
                  </a:cubicBezTo>
                  <a:cubicBezTo>
                    <a:pt x="2619" y="13"/>
                    <a:pt x="2613" y="14"/>
                    <a:pt x="2612" y="19"/>
                  </a:cubicBezTo>
                  <a:close/>
                  <a:moveTo>
                    <a:pt x="2684" y="26"/>
                  </a:moveTo>
                  <a:cubicBezTo>
                    <a:pt x="2685" y="29"/>
                    <a:pt x="2687" y="30"/>
                    <a:pt x="2687" y="35"/>
                  </a:cubicBezTo>
                  <a:cubicBezTo>
                    <a:pt x="2698" y="65"/>
                    <a:pt x="2702" y="73"/>
                    <a:pt x="2706" y="80"/>
                  </a:cubicBezTo>
                  <a:cubicBezTo>
                    <a:pt x="2728" y="129"/>
                    <a:pt x="2728" y="136"/>
                    <a:pt x="2730" y="141"/>
                  </a:cubicBezTo>
                  <a:cubicBezTo>
                    <a:pt x="2753" y="174"/>
                    <a:pt x="2752" y="178"/>
                    <a:pt x="2754" y="179"/>
                  </a:cubicBezTo>
                  <a:cubicBezTo>
                    <a:pt x="2777" y="216"/>
                    <a:pt x="2779" y="226"/>
                    <a:pt x="2787" y="231"/>
                  </a:cubicBezTo>
                  <a:cubicBezTo>
                    <a:pt x="2810" y="267"/>
                    <a:pt x="2809" y="274"/>
                    <a:pt x="2813" y="277"/>
                  </a:cubicBezTo>
                  <a:cubicBezTo>
                    <a:pt x="2841" y="314"/>
                    <a:pt x="2834" y="311"/>
                    <a:pt x="2833" y="303"/>
                  </a:cubicBezTo>
                  <a:cubicBezTo>
                    <a:pt x="2810" y="258"/>
                    <a:pt x="2808" y="251"/>
                    <a:pt x="2802" y="246"/>
                  </a:cubicBezTo>
                  <a:cubicBezTo>
                    <a:pt x="2778" y="204"/>
                    <a:pt x="2773" y="199"/>
                    <a:pt x="2772" y="192"/>
                  </a:cubicBezTo>
                  <a:cubicBezTo>
                    <a:pt x="2764" y="178"/>
                    <a:pt x="2759" y="179"/>
                    <a:pt x="2759" y="174"/>
                  </a:cubicBezTo>
                  <a:cubicBezTo>
                    <a:pt x="2730" y="126"/>
                    <a:pt x="2729" y="108"/>
                    <a:pt x="2721" y="96"/>
                  </a:cubicBezTo>
                  <a:cubicBezTo>
                    <a:pt x="2698" y="41"/>
                    <a:pt x="2697" y="22"/>
                    <a:pt x="2689" y="11"/>
                  </a:cubicBezTo>
                  <a:cubicBezTo>
                    <a:pt x="2678" y="3"/>
                    <a:pt x="2678" y="6"/>
                    <a:pt x="2680" y="8"/>
                  </a:cubicBezTo>
                  <a:close/>
                  <a:moveTo>
                    <a:pt x="2336" y="19"/>
                  </a:moveTo>
                  <a:cubicBezTo>
                    <a:pt x="2346" y="21"/>
                    <a:pt x="2343" y="8"/>
                    <a:pt x="2351" y="6"/>
                  </a:cubicBezTo>
                  <a:cubicBezTo>
                    <a:pt x="2352" y="5"/>
                    <a:pt x="2354" y="2"/>
                    <a:pt x="2355" y="0"/>
                  </a:cubicBezTo>
                  <a:cubicBezTo>
                    <a:pt x="2349" y="0"/>
                    <a:pt x="2349" y="0"/>
                    <a:pt x="2349" y="0"/>
                  </a:cubicBezTo>
                  <a:cubicBezTo>
                    <a:pt x="2348" y="2"/>
                    <a:pt x="2347" y="3"/>
                    <a:pt x="2346" y="4"/>
                  </a:cubicBezTo>
                  <a:cubicBezTo>
                    <a:pt x="2344" y="5"/>
                    <a:pt x="2342" y="7"/>
                    <a:pt x="2342" y="11"/>
                  </a:cubicBezTo>
                  <a:cubicBezTo>
                    <a:pt x="2340" y="13"/>
                    <a:pt x="2338" y="15"/>
                    <a:pt x="2336" y="17"/>
                  </a:cubicBezTo>
                  <a:cubicBezTo>
                    <a:pt x="2332" y="17"/>
                    <a:pt x="2334" y="23"/>
                    <a:pt x="2331" y="24"/>
                  </a:cubicBezTo>
                  <a:cubicBezTo>
                    <a:pt x="2333" y="30"/>
                    <a:pt x="2327" y="28"/>
                    <a:pt x="2327" y="32"/>
                  </a:cubicBezTo>
                  <a:cubicBezTo>
                    <a:pt x="2334" y="32"/>
                    <a:pt x="2335" y="26"/>
                    <a:pt x="2336" y="19"/>
                  </a:cubicBezTo>
                  <a:close/>
                  <a:moveTo>
                    <a:pt x="2793" y="46"/>
                  </a:moveTo>
                  <a:cubicBezTo>
                    <a:pt x="2793" y="52"/>
                    <a:pt x="2795" y="57"/>
                    <a:pt x="2800" y="59"/>
                  </a:cubicBezTo>
                  <a:cubicBezTo>
                    <a:pt x="2798" y="68"/>
                    <a:pt x="2804" y="69"/>
                    <a:pt x="2804" y="76"/>
                  </a:cubicBezTo>
                  <a:cubicBezTo>
                    <a:pt x="2809" y="78"/>
                    <a:pt x="2806" y="87"/>
                    <a:pt x="2811" y="89"/>
                  </a:cubicBezTo>
                  <a:cubicBezTo>
                    <a:pt x="2812" y="94"/>
                    <a:pt x="2813" y="100"/>
                    <a:pt x="2815" y="104"/>
                  </a:cubicBezTo>
                  <a:cubicBezTo>
                    <a:pt x="2818" y="115"/>
                    <a:pt x="2822" y="123"/>
                    <a:pt x="2824" y="135"/>
                  </a:cubicBezTo>
                  <a:cubicBezTo>
                    <a:pt x="2827" y="138"/>
                    <a:pt x="2827" y="144"/>
                    <a:pt x="2828" y="150"/>
                  </a:cubicBezTo>
                  <a:cubicBezTo>
                    <a:pt x="2830" y="155"/>
                    <a:pt x="2833" y="159"/>
                    <a:pt x="2833" y="165"/>
                  </a:cubicBezTo>
                  <a:cubicBezTo>
                    <a:pt x="2835" y="170"/>
                    <a:pt x="2835" y="176"/>
                    <a:pt x="2837" y="181"/>
                  </a:cubicBezTo>
                  <a:cubicBezTo>
                    <a:pt x="2841" y="184"/>
                    <a:pt x="2836" y="197"/>
                    <a:pt x="2844" y="196"/>
                  </a:cubicBezTo>
                  <a:cubicBezTo>
                    <a:pt x="2842" y="176"/>
                    <a:pt x="2835" y="161"/>
                    <a:pt x="2833" y="141"/>
                  </a:cubicBezTo>
                  <a:cubicBezTo>
                    <a:pt x="2827" y="124"/>
                    <a:pt x="2822" y="107"/>
                    <a:pt x="2817" y="89"/>
                  </a:cubicBezTo>
                  <a:cubicBezTo>
                    <a:pt x="2818" y="84"/>
                    <a:pt x="2821" y="81"/>
                    <a:pt x="2820" y="74"/>
                  </a:cubicBezTo>
                  <a:cubicBezTo>
                    <a:pt x="2815" y="58"/>
                    <a:pt x="2811" y="43"/>
                    <a:pt x="2806" y="28"/>
                  </a:cubicBezTo>
                  <a:cubicBezTo>
                    <a:pt x="2804" y="25"/>
                    <a:pt x="2804" y="20"/>
                    <a:pt x="2802" y="17"/>
                  </a:cubicBezTo>
                  <a:cubicBezTo>
                    <a:pt x="2801" y="13"/>
                    <a:pt x="2801" y="8"/>
                    <a:pt x="2798" y="6"/>
                  </a:cubicBezTo>
                  <a:cubicBezTo>
                    <a:pt x="2798" y="4"/>
                    <a:pt x="2797" y="2"/>
                    <a:pt x="2797" y="0"/>
                  </a:cubicBezTo>
                  <a:cubicBezTo>
                    <a:pt x="2790" y="0"/>
                    <a:pt x="2790" y="0"/>
                    <a:pt x="2790" y="0"/>
                  </a:cubicBezTo>
                  <a:cubicBezTo>
                    <a:pt x="2791" y="4"/>
                    <a:pt x="2792" y="7"/>
                    <a:pt x="2793" y="11"/>
                  </a:cubicBezTo>
                  <a:cubicBezTo>
                    <a:pt x="2797" y="15"/>
                    <a:pt x="2798" y="22"/>
                    <a:pt x="2800" y="28"/>
                  </a:cubicBezTo>
                  <a:cubicBezTo>
                    <a:pt x="2803" y="32"/>
                    <a:pt x="2802" y="40"/>
                    <a:pt x="2806" y="43"/>
                  </a:cubicBezTo>
                  <a:cubicBezTo>
                    <a:pt x="2808" y="56"/>
                    <a:pt x="2814" y="65"/>
                    <a:pt x="2815" y="78"/>
                  </a:cubicBezTo>
                  <a:cubicBezTo>
                    <a:pt x="2806" y="70"/>
                    <a:pt x="2808" y="50"/>
                    <a:pt x="2798" y="43"/>
                  </a:cubicBezTo>
                  <a:cubicBezTo>
                    <a:pt x="2799" y="34"/>
                    <a:pt x="2792" y="32"/>
                    <a:pt x="2789" y="26"/>
                  </a:cubicBezTo>
                  <a:cubicBezTo>
                    <a:pt x="2787" y="20"/>
                    <a:pt x="2782" y="17"/>
                    <a:pt x="2780" y="11"/>
                  </a:cubicBezTo>
                  <a:cubicBezTo>
                    <a:pt x="2778" y="8"/>
                    <a:pt x="2776" y="4"/>
                    <a:pt x="2775" y="0"/>
                  </a:cubicBezTo>
                  <a:cubicBezTo>
                    <a:pt x="2765" y="0"/>
                    <a:pt x="2765" y="0"/>
                    <a:pt x="2765" y="0"/>
                  </a:cubicBezTo>
                  <a:cubicBezTo>
                    <a:pt x="2770" y="7"/>
                    <a:pt x="2773" y="15"/>
                    <a:pt x="2778" y="22"/>
                  </a:cubicBezTo>
                  <a:cubicBezTo>
                    <a:pt x="2783" y="30"/>
                    <a:pt x="2786" y="40"/>
                    <a:pt x="2793" y="46"/>
                  </a:cubicBezTo>
                  <a:close/>
                  <a:moveTo>
                    <a:pt x="2852" y="11"/>
                  </a:moveTo>
                  <a:cubicBezTo>
                    <a:pt x="2852" y="20"/>
                    <a:pt x="2857" y="25"/>
                    <a:pt x="2859" y="32"/>
                  </a:cubicBezTo>
                  <a:cubicBezTo>
                    <a:pt x="2857" y="39"/>
                    <a:pt x="2863" y="39"/>
                    <a:pt x="2861" y="46"/>
                  </a:cubicBezTo>
                  <a:cubicBezTo>
                    <a:pt x="2861" y="51"/>
                    <a:pt x="2862" y="56"/>
                    <a:pt x="2865" y="59"/>
                  </a:cubicBezTo>
                  <a:cubicBezTo>
                    <a:pt x="2867" y="43"/>
                    <a:pt x="2860" y="35"/>
                    <a:pt x="2859" y="22"/>
                  </a:cubicBezTo>
                  <a:cubicBezTo>
                    <a:pt x="2858" y="15"/>
                    <a:pt x="2856" y="10"/>
                    <a:pt x="2854" y="4"/>
                  </a:cubicBezTo>
                  <a:cubicBezTo>
                    <a:pt x="2855" y="2"/>
                    <a:pt x="2854" y="1"/>
                    <a:pt x="2854" y="0"/>
                  </a:cubicBezTo>
                  <a:cubicBezTo>
                    <a:pt x="2849" y="0"/>
                    <a:pt x="2849" y="0"/>
                    <a:pt x="2849" y="0"/>
                  </a:cubicBezTo>
                  <a:cubicBezTo>
                    <a:pt x="2851" y="3"/>
                    <a:pt x="2848" y="10"/>
                    <a:pt x="2852" y="11"/>
                  </a:cubicBezTo>
                  <a:close/>
                  <a:moveTo>
                    <a:pt x="2386" y="46"/>
                  </a:moveTo>
                  <a:cubicBezTo>
                    <a:pt x="2379" y="43"/>
                    <a:pt x="2380" y="49"/>
                    <a:pt x="2377" y="50"/>
                  </a:cubicBezTo>
                  <a:cubicBezTo>
                    <a:pt x="2377" y="53"/>
                    <a:pt x="2370" y="58"/>
                    <a:pt x="2375" y="59"/>
                  </a:cubicBezTo>
                  <a:cubicBezTo>
                    <a:pt x="2383" y="52"/>
                    <a:pt x="2389" y="44"/>
                    <a:pt x="2399" y="39"/>
                  </a:cubicBezTo>
                  <a:cubicBezTo>
                    <a:pt x="2399" y="32"/>
                    <a:pt x="2410" y="36"/>
                    <a:pt x="2410" y="28"/>
                  </a:cubicBezTo>
                  <a:cubicBezTo>
                    <a:pt x="2413" y="28"/>
                    <a:pt x="2413" y="24"/>
                    <a:pt x="2416" y="24"/>
                  </a:cubicBezTo>
                  <a:cubicBezTo>
                    <a:pt x="2420" y="23"/>
                    <a:pt x="2418" y="16"/>
                    <a:pt x="2423" y="17"/>
                  </a:cubicBezTo>
                  <a:cubicBezTo>
                    <a:pt x="2429" y="16"/>
                    <a:pt x="2428" y="8"/>
                    <a:pt x="2436" y="8"/>
                  </a:cubicBezTo>
                  <a:cubicBezTo>
                    <a:pt x="2436" y="5"/>
                    <a:pt x="2438" y="2"/>
                    <a:pt x="2440" y="0"/>
                  </a:cubicBezTo>
                  <a:cubicBezTo>
                    <a:pt x="2432" y="0"/>
                    <a:pt x="2432" y="0"/>
                    <a:pt x="2432" y="0"/>
                  </a:cubicBezTo>
                  <a:cubicBezTo>
                    <a:pt x="2430" y="2"/>
                    <a:pt x="2428" y="3"/>
                    <a:pt x="2427" y="6"/>
                  </a:cubicBezTo>
                  <a:cubicBezTo>
                    <a:pt x="2422" y="10"/>
                    <a:pt x="2417" y="14"/>
                    <a:pt x="2414" y="19"/>
                  </a:cubicBezTo>
                  <a:cubicBezTo>
                    <a:pt x="2406" y="21"/>
                    <a:pt x="2406" y="30"/>
                    <a:pt x="2399" y="32"/>
                  </a:cubicBezTo>
                  <a:cubicBezTo>
                    <a:pt x="2393" y="31"/>
                    <a:pt x="2395" y="37"/>
                    <a:pt x="2392" y="39"/>
                  </a:cubicBezTo>
                  <a:cubicBezTo>
                    <a:pt x="2387" y="39"/>
                    <a:pt x="2385" y="41"/>
                    <a:pt x="2386" y="46"/>
                  </a:cubicBezTo>
                  <a:close/>
                  <a:moveTo>
                    <a:pt x="2569" y="59"/>
                  </a:moveTo>
                  <a:cubicBezTo>
                    <a:pt x="2566" y="59"/>
                    <a:pt x="2566" y="62"/>
                    <a:pt x="2567" y="65"/>
                  </a:cubicBezTo>
                  <a:cubicBezTo>
                    <a:pt x="2549" y="87"/>
                    <a:pt x="2548" y="92"/>
                    <a:pt x="2543" y="93"/>
                  </a:cubicBezTo>
                  <a:cubicBezTo>
                    <a:pt x="2513" y="133"/>
                    <a:pt x="2508" y="135"/>
                    <a:pt x="2508" y="141"/>
                  </a:cubicBezTo>
                  <a:cubicBezTo>
                    <a:pt x="2473" y="177"/>
                    <a:pt x="2469" y="180"/>
                    <a:pt x="2466" y="185"/>
                  </a:cubicBezTo>
                  <a:cubicBezTo>
                    <a:pt x="2441" y="207"/>
                    <a:pt x="2443" y="212"/>
                    <a:pt x="2438" y="211"/>
                  </a:cubicBezTo>
                  <a:cubicBezTo>
                    <a:pt x="2407" y="240"/>
                    <a:pt x="2405" y="242"/>
                    <a:pt x="2405" y="246"/>
                  </a:cubicBezTo>
                  <a:cubicBezTo>
                    <a:pt x="2379" y="268"/>
                    <a:pt x="2378" y="282"/>
                    <a:pt x="2366" y="285"/>
                  </a:cubicBezTo>
                  <a:cubicBezTo>
                    <a:pt x="2344" y="325"/>
                    <a:pt x="2345" y="329"/>
                    <a:pt x="2342" y="329"/>
                  </a:cubicBezTo>
                  <a:cubicBezTo>
                    <a:pt x="2361" y="305"/>
                    <a:pt x="2369" y="301"/>
                    <a:pt x="2370" y="290"/>
                  </a:cubicBezTo>
                  <a:cubicBezTo>
                    <a:pt x="2392" y="267"/>
                    <a:pt x="2393" y="265"/>
                    <a:pt x="2397" y="266"/>
                  </a:cubicBezTo>
                  <a:cubicBezTo>
                    <a:pt x="2413" y="243"/>
                    <a:pt x="2418" y="242"/>
                    <a:pt x="2423" y="240"/>
                  </a:cubicBezTo>
                  <a:cubicBezTo>
                    <a:pt x="2446" y="214"/>
                    <a:pt x="2452" y="213"/>
                    <a:pt x="2455" y="209"/>
                  </a:cubicBezTo>
                  <a:cubicBezTo>
                    <a:pt x="2475" y="187"/>
                    <a:pt x="2477" y="185"/>
                    <a:pt x="2479" y="183"/>
                  </a:cubicBezTo>
                  <a:cubicBezTo>
                    <a:pt x="2492" y="165"/>
                    <a:pt x="2498" y="167"/>
                    <a:pt x="2497" y="161"/>
                  </a:cubicBezTo>
                  <a:cubicBezTo>
                    <a:pt x="2517" y="136"/>
                    <a:pt x="2528" y="137"/>
                    <a:pt x="2527" y="128"/>
                  </a:cubicBezTo>
                  <a:cubicBezTo>
                    <a:pt x="2563" y="79"/>
                    <a:pt x="2568" y="75"/>
                    <a:pt x="2573" y="72"/>
                  </a:cubicBezTo>
                  <a:cubicBezTo>
                    <a:pt x="2585" y="53"/>
                    <a:pt x="2586" y="50"/>
                    <a:pt x="2586" y="46"/>
                  </a:cubicBezTo>
                  <a:cubicBezTo>
                    <a:pt x="2615" y="7"/>
                    <a:pt x="2616" y="4"/>
                    <a:pt x="2617" y="0"/>
                  </a:cubicBezTo>
                  <a:cubicBezTo>
                    <a:pt x="2600" y="13"/>
                    <a:pt x="2595" y="15"/>
                    <a:pt x="2595" y="22"/>
                  </a:cubicBezTo>
                  <a:cubicBezTo>
                    <a:pt x="2579" y="41"/>
                    <a:pt x="2576" y="52"/>
                    <a:pt x="2569" y="59"/>
                  </a:cubicBezTo>
                  <a:close/>
                  <a:moveTo>
                    <a:pt x="2351" y="28"/>
                  </a:moveTo>
                  <a:cubicBezTo>
                    <a:pt x="2351" y="32"/>
                    <a:pt x="2348" y="32"/>
                    <a:pt x="2346" y="35"/>
                  </a:cubicBezTo>
                  <a:cubicBezTo>
                    <a:pt x="2343" y="38"/>
                    <a:pt x="2340" y="42"/>
                    <a:pt x="2338" y="46"/>
                  </a:cubicBezTo>
                  <a:cubicBezTo>
                    <a:pt x="2333" y="44"/>
                    <a:pt x="2331" y="57"/>
                    <a:pt x="2336" y="59"/>
                  </a:cubicBezTo>
                  <a:cubicBezTo>
                    <a:pt x="2341" y="44"/>
                    <a:pt x="2352" y="36"/>
                    <a:pt x="2362" y="26"/>
                  </a:cubicBezTo>
                  <a:cubicBezTo>
                    <a:pt x="2366" y="20"/>
                    <a:pt x="2371" y="15"/>
                    <a:pt x="2377" y="11"/>
                  </a:cubicBezTo>
                  <a:cubicBezTo>
                    <a:pt x="2379" y="8"/>
                    <a:pt x="2383" y="6"/>
                    <a:pt x="2383" y="2"/>
                  </a:cubicBezTo>
                  <a:cubicBezTo>
                    <a:pt x="2385" y="1"/>
                    <a:pt x="2387" y="2"/>
                    <a:pt x="2388" y="0"/>
                  </a:cubicBezTo>
                  <a:cubicBezTo>
                    <a:pt x="2380" y="0"/>
                    <a:pt x="2380" y="0"/>
                    <a:pt x="2380" y="0"/>
                  </a:cubicBezTo>
                  <a:cubicBezTo>
                    <a:pt x="2378" y="2"/>
                    <a:pt x="2375" y="3"/>
                    <a:pt x="2375" y="6"/>
                  </a:cubicBezTo>
                  <a:cubicBezTo>
                    <a:pt x="2369" y="7"/>
                    <a:pt x="2367" y="12"/>
                    <a:pt x="2364" y="15"/>
                  </a:cubicBezTo>
                  <a:cubicBezTo>
                    <a:pt x="2363" y="20"/>
                    <a:pt x="2356" y="19"/>
                    <a:pt x="2357" y="26"/>
                  </a:cubicBezTo>
                  <a:cubicBezTo>
                    <a:pt x="2354" y="26"/>
                    <a:pt x="2353" y="27"/>
                    <a:pt x="2351" y="28"/>
                  </a:cubicBezTo>
                  <a:close/>
                  <a:moveTo>
                    <a:pt x="2438" y="72"/>
                  </a:moveTo>
                  <a:cubicBezTo>
                    <a:pt x="2435" y="76"/>
                    <a:pt x="2432" y="80"/>
                    <a:pt x="2427" y="83"/>
                  </a:cubicBezTo>
                  <a:cubicBezTo>
                    <a:pt x="2425" y="89"/>
                    <a:pt x="2420" y="91"/>
                    <a:pt x="2416" y="96"/>
                  </a:cubicBezTo>
                  <a:cubicBezTo>
                    <a:pt x="2413" y="100"/>
                    <a:pt x="2407" y="101"/>
                    <a:pt x="2405" y="107"/>
                  </a:cubicBezTo>
                  <a:cubicBezTo>
                    <a:pt x="2403" y="112"/>
                    <a:pt x="2397" y="114"/>
                    <a:pt x="2394" y="120"/>
                  </a:cubicBezTo>
                  <a:cubicBezTo>
                    <a:pt x="2388" y="128"/>
                    <a:pt x="2381" y="137"/>
                    <a:pt x="2377" y="148"/>
                  </a:cubicBezTo>
                  <a:cubicBezTo>
                    <a:pt x="2372" y="151"/>
                    <a:pt x="2371" y="158"/>
                    <a:pt x="2368" y="163"/>
                  </a:cubicBezTo>
                  <a:cubicBezTo>
                    <a:pt x="2365" y="163"/>
                    <a:pt x="2367" y="169"/>
                    <a:pt x="2364" y="170"/>
                  </a:cubicBezTo>
                  <a:cubicBezTo>
                    <a:pt x="2362" y="172"/>
                    <a:pt x="2361" y="176"/>
                    <a:pt x="2362" y="181"/>
                  </a:cubicBezTo>
                  <a:cubicBezTo>
                    <a:pt x="2366" y="181"/>
                    <a:pt x="2367" y="179"/>
                    <a:pt x="2366" y="174"/>
                  </a:cubicBezTo>
                  <a:cubicBezTo>
                    <a:pt x="2369" y="173"/>
                    <a:pt x="2370" y="171"/>
                    <a:pt x="2370" y="168"/>
                  </a:cubicBezTo>
                  <a:cubicBezTo>
                    <a:pt x="2377" y="166"/>
                    <a:pt x="2375" y="156"/>
                    <a:pt x="2381" y="155"/>
                  </a:cubicBezTo>
                  <a:cubicBezTo>
                    <a:pt x="2385" y="142"/>
                    <a:pt x="2395" y="136"/>
                    <a:pt x="2399" y="124"/>
                  </a:cubicBezTo>
                  <a:cubicBezTo>
                    <a:pt x="2408" y="118"/>
                    <a:pt x="2413" y="108"/>
                    <a:pt x="2423" y="102"/>
                  </a:cubicBezTo>
                  <a:cubicBezTo>
                    <a:pt x="2424" y="96"/>
                    <a:pt x="2429" y="94"/>
                    <a:pt x="2434" y="91"/>
                  </a:cubicBezTo>
                  <a:cubicBezTo>
                    <a:pt x="2434" y="84"/>
                    <a:pt x="2443" y="85"/>
                    <a:pt x="2445" y="78"/>
                  </a:cubicBezTo>
                  <a:cubicBezTo>
                    <a:pt x="2449" y="76"/>
                    <a:pt x="2453" y="72"/>
                    <a:pt x="2455" y="67"/>
                  </a:cubicBezTo>
                  <a:cubicBezTo>
                    <a:pt x="2456" y="64"/>
                    <a:pt x="2460" y="65"/>
                    <a:pt x="2462" y="63"/>
                  </a:cubicBezTo>
                  <a:cubicBezTo>
                    <a:pt x="2459" y="56"/>
                    <a:pt x="2469" y="61"/>
                    <a:pt x="2466" y="54"/>
                  </a:cubicBezTo>
                  <a:cubicBezTo>
                    <a:pt x="2472" y="53"/>
                    <a:pt x="2475" y="48"/>
                    <a:pt x="2479" y="46"/>
                  </a:cubicBezTo>
                  <a:cubicBezTo>
                    <a:pt x="2479" y="37"/>
                    <a:pt x="2489" y="39"/>
                    <a:pt x="2490" y="32"/>
                  </a:cubicBezTo>
                  <a:cubicBezTo>
                    <a:pt x="2500" y="20"/>
                    <a:pt x="2512" y="11"/>
                    <a:pt x="2523" y="0"/>
                  </a:cubicBezTo>
                  <a:cubicBezTo>
                    <a:pt x="2509" y="0"/>
                    <a:pt x="2509" y="0"/>
                    <a:pt x="2509" y="0"/>
                  </a:cubicBezTo>
                  <a:cubicBezTo>
                    <a:pt x="2508" y="1"/>
                    <a:pt x="2507" y="2"/>
                    <a:pt x="2506" y="2"/>
                  </a:cubicBezTo>
                  <a:cubicBezTo>
                    <a:pt x="2506" y="6"/>
                    <a:pt x="2504" y="8"/>
                    <a:pt x="2501" y="8"/>
                  </a:cubicBezTo>
                  <a:cubicBezTo>
                    <a:pt x="2498" y="9"/>
                    <a:pt x="2500" y="14"/>
                    <a:pt x="2495" y="13"/>
                  </a:cubicBezTo>
                  <a:cubicBezTo>
                    <a:pt x="2494" y="16"/>
                    <a:pt x="2491" y="16"/>
                    <a:pt x="2490" y="19"/>
                  </a:cubicBezTo>
                  <a:cubicBezTo>
                    <a:pt x="2490" y="23"/>
                    <a:pt x="2483" y="21"/>
                    <a:pt x="2484" y="26"/>
                  </a:cubicBezTo>
                  <a:cubicBezTo>
                    <a:pt x="2468" y="41"/>
                    <a:pt x="2454" y="57"/>
                    <a:pt x="2438" y="72"/>
                  </a:cubicBezTo>
                  <a:close/>
                  <a:moveTo>
                    <a:pt x="2508" y="35"/>
                  </a:moveTo>
                  <a:cubicBezTo>
                    <a:pt x="2506" y="40"/>
                    <a:pt x="2501" y="40"/>
                    <a:pt x="2499" y="46"/>
                  </a:cubicBezTo>
                  <a:cubicBezTo>
                    <a:pt x="2484" y="62"/>
                    <a:pt x="2478" y="60"/>
                    <a:pt x="2479" y="65"/>
                  </a:cubicBezTo>
                  <a:cubicBezTo>
                    <a:pt x="2463" y="80"/>
                    <a:pt x="2459" y="80"/>
                    <a:pt x="2458" y="83"/>
                  </a:cubicBezTo>
                  <a:cubicBezTo>
                    <a:pt x="2444" y="102"/>
                    <a:pt x="2434" y="106"/>
                    <a:pt x="2427" y="113"/>
                  </a:cubicBezTo>
                  <a:cubicBezTo>
                    <a:pt x="2414" y="132"/>
                    <a:pt x="2408" y="130"/>
                    <a:pt x="2410" y="135"/>
                  </a:cubicBezTo>
                  <a:cubicBezTo>
                    <a:pt x="2383" y="161"/>
                    <a:pt x="2382" y="173"/>
                    <a:pt x="2375" y="179"/>
                  </a:cubicBezTo>
                  <a:cubicBezTo>
                    <a:pt x="2355" y="218"/>
                    <a:pt x="2355" y="224"/>
                    <a:pt x="2351" y="224"/>
                  </a:cubicBezTo>
                  <a:cubicBezTo>
                    <a:pt x="2344" y="254"/>
                    <a:pt x="2335" y="259"/>
                    <a:pt x="2342" y="261"/>
                  </a:cubicBezTo>
                  <a:cubicBezTo>
                    <a:pt x="2366" y="200"/>
                    <a:pt x="2372" y="200"/>
                    <a:pt x="2373" y="196"/>
                  </a:cubicBezTo>
                  <a:cubicBezTo>
                    <a:pt x="2395" y="169"/>
                    <a:pt x="2391" y="160"/>
                    <a:pt x="2397" y="161"/>
                  </a:cubicBezTo>
                  <a:cubicBezTo>
                    <a:pt x="2420" y="141"/>
                    <a:pt x="2418" y="135"/>
                    <a:pt x="2421" y="133"/>
                  </a:cubicBezTo>
                  <a:cubicBezTo>
                    <a:pt x="2456" y="96"/>
                    <a:pt x="2463" y="93"/>
                    <a:pt x="2466" y="87"/>
                  </a:cubicBezTo>
                  <a:cubicBezTo>
                    <a:pt x="2495" y="64"/>
                    <a:pt x="2495" y="59"/>
                    <a:pt x="2499" y="59"/>
                  </a:cubicBezTo>
                  <a:cubicBezTo>
                    <a:pt x="2518" y="37"/>
                    <a:pt x="2524" y="32"/>
                    <a:pt x="2530" y="28"/>
                  </a:cubicBezTo>
                  <a:cubicBezTo>
                    <a:pt x="2545" y="8"/>
                    <a:pt x="2549" y="7"/>
                    <a:pt x="2551" y="4"/>
                  </a:cubicBezTo>
                  <a:cubicBezTo>
                    <a:pt x="2541" y="2"/>
                    <a:pt x="2540" y="3"/>
                    <a:pt x="2538" y="4"/>
                  </a:cubicBezTo>
                  <a:close/>
                  <a:moveTo>
                    <a:pt x="3098" y="2129"/>
                  </a:moveTo>
                  <a:cubicBezTo>
                    <a:pt x="3093" y="2124"/>
                    <a:pt x="3098" y="2119"/>
                    <a:pt x="3093" y="2113"/>
                  </a:cubicBezTo>
                  <a:cubicBezTo>
                    <a:pt x="3086" y="2064"/>
                    <a:pt x="3077" y="2058"/>
                    <a:pt x="3079" y="2054"/>
                  </a:cubicBezTo>
                  <a:cubicBezTo>
                    <a:pt x="3040" y="1980"/>
                    <a:pt x="3047" y="1984"/>
                    <a:pt x="3048" y="1988"/>
                  </a:cubicBezTo>
                  <a:cubicBezTo>
                    <a:pt x="3064" y="2024"/>
                    <a:pt x="3062" y="2030"/>
                    <a:pt x="3069" y="2036"/>
                  </a:cubicBezTo>
                  <a:cubicBezTo>
                    <a:pt x="3073" y="2062"/>
                    <a:pt x="3074" y="2065"/>
                    <a:pt x="3078" y="2069"/>
                  </a:cubicBezTo>
                  <a:cubicBezTo>
                    <a:pt x="3075" y="2066"/>
                    <a:pt x="3067" y="2062"/>
                    <a:pt x="3071" y="2058"/>
                  </a:cubicBezTo>
                  <a:cubicBezTo>
                    <a:pt x="3019" y="1980"/>
                    <a:pt x="3021" y="1968"/>
                    <a:pt x="3011" y="1974"/>
                  </a:cubicBezTo>
                  <a:cubicBezTo>
                    <a:pt x="3035" y="2011"/>
                    <a:pt x="3044" y="2015"/>
                    <a:pt x="3046" y="2019"/>
                  </a:cubicBezTo>
                  <a:cubicBezTo>
                    <a:pt x="3060" y="2063"/>
                    <a:pt x="3065" y="2068"/>
                    <a:pt x="3067" y="2073"/>
                  </a:cubicBezTo>
                  <a:cubicBezTo>
                    <a:pt x="3073" y="2103"/>
                    <a:pt x="3074" y="2105"/>
                    <a:pt x="3071" y="2107"/>
                  </a:cubicBezTo>
                  <a:cubicBezTo>
                    <a:pt x="3078" y="2130"/>
                    <a:pt x="3077" y="2132"/>
                    <a:pt x="3077" y="2134"/>
                  </a:cubicBezTo>
                  <a:cubicBezTo>
                    <a:pt x="3065" y="2103"/>
                    <a:pt x="3062" y="2098"/>
                    <a:pt x="3061" y="2093"/>
                  </a:cubicBezTo>
                  <a:cubicBezTo>
                    <a:pt x="3054" y="2074"/>
                    <a:pt x="3050" y="2071"/>
                    <a:pt x="3051" y="2069"/>
                  </a:cubicBezTo>
                  <a:cubicBezTo>
                    <a:pt x="2992" y="2001"/>
                    <a:pt x="2987" y="1997"/>
                    <a:pt x="2983" y="1990"/>
                  </a:cubicBezTo>
                  <a:cubicBezTo>
                    <a:pt x="3043" y="2076"/>
                    <a:pt x="3050" y="2086"/>
                    <a:pt x="3056" y="2097"/>
                  </a:cubicBezTo>
                  <a:cubicBezTo>
                    <a:pt x="3062" y="2124"/>
                    <a:pt x="3060" y="2124"/>
                    <a:pt x="3060" y="2125"/>
                  </a:cubicBezTo>
                  <a:cubicBezTo>
                    <a:pt x="3064" y="2144"/>
                    <a:pt x="3068" y="2146"/>
                    <a:pt x="3068" y="2147"/>
                  </a:cubicBezTo>
                  <a:cubicBezTo>
                    <a:pt x="3078" y="2160"/>
                    <a:pt x="3078" y="2160"/>
                    <a:pt x="3078" y="2160"/>
                  </a:cubicBezTo>
                  <a:cubicBezTo>
                    <a:pt x="3079" y="2148"/>
                    <a:pt x="3079" y="2154"/>
                    <a:pt x="3079" y="2160"/>
                  </a:cubicBezTo>
                  <a:cubicBezTo>
                    <a:pt x="3087" y="2158"/>
                    <a:pt x="3088" y="2155"/>
                    <a:pt x="3088" y="2153"/>
                  </a:cubicBezTo>
                  <a:cubicBezTo>
                    <a:pt x="3082" y="2102"/>
                    <a:pt x="3079" y="2093"/>
                    <a:pt x="3077" y="2085"/>
                  </a:cubicBezTo>
                  <a:cubicBezTo>
                    <a:pt x="3087" y="2106"/>
                    <a:pt x="3084" y="2112"/>
                    <a:pt x="3088" y="2118"/>
                  </a:cubicBezTo>
                  <a:cubicBezTo>
                    <a:pt x="3091" y="2155"/>
                    <a:pt x="3092" y="2158"/>
                    <a:pt x="3093" y="2160"/>
                  </a:cubicBezTo>
                  <a:cubicBezTo>
                    <a:pt x="3101" y="2149"/>
                    <a:pt x="3096" y="2139"/>
                    <a:pt x="3098" y="2129"/>
                  </a:cubicBezTo>
                  <a:close/>
                  <a:moveTo>
                    <a:pt x="2730" y="4"/>
                  </a:moveTo>
                  <a:cubicBezTo>
                    <a:pt x="2730" y="10"/>
                    <a:pt x="2731" y="13"/>
                    <a:pt x="2735" y="15"/>
                  </a:cubicBezTo>
                  <a:cubicBezTo>
                    <a:pt x="2759" y="58"/>
                    <a:pt x="2759" y="68"/>
                    <a:pt x="2765" y="72"/>
                  </a:cubicBezTo>
                  <a:cubicBezTo>
                    <a:pt x="2788" y="115"/>
                    <a:pt x="2789" y="123"/>
                    <a:pt x="2793" y="128"/>
                  </a:cubicBezTo>
                  <a:cubicBezTo>
                    <a:pt x="2807" y="153"/>
                    <a:pt x="2810" y="159"/>
                    <a:pt x="2815" y="163"/>
                  </a:cubicBezTo>
                  <a:cubicBezTo>
                    <a:pt x="2837" y="203"/>
                    <a:pt x="2835" y="211"/>
                    <a:pt x="2839" y="211"/>
                  </a:cubicBezTo>
                  <a:cubicBezTo>
                    <a:pt x="2837" y="204"/>
                    <a:pt x="2837" y="199"/>
                    <a:pt x="2837" y="194"/>
                  </a:cubicBezTo>
                  <a:cubicBezTo>
                    <a:pt x="2804" y="142"/>
                    <a:pt x="2807" y="132"/>
                    <a:pt x="2802" y="131"/>
                  </a:cubicBezTo>
                  <a:cubicBezTo>
                    <a:pt x="2780" y="92"/>
                    <a:pt x="2781" y="90"/>
                    <a:pt x="2780" y="89"/>
                  </a:cubicBezTo>
                  <a:cubicBezTo>
                    <a:pt x="2772" y="61"/>
                    <a:pt x="2764" y="63"/>
                    <a:pt x="2765" y="56"/>
                  </a:cubicBezTo>
                  <a:cubicBezTo>
                    <a:pt x="2742" y="16"/>
                    <a:pt x="2749" y="13"/>
                    <a:pt x="2741" y="13"/>
                  </a:cubicBezTo>
                  <a:cubicBezTo>
                    <a:pt x="2727" y="2"/>
                    <a:pt x="2728" y="4"/>
                    <a:pt x="2730" y="4"/>
                  </a:cubicBezTo>
                  <a:close/>
                  <a:moveTo>
                    <a:pt x="2729" y="2032"/>
                  </a:moveTo>
                  <a:cubicBezTo>
                    <a:pt x="2713" y="2020"/>
                    <a:pt x="2697" y="2002"/>
                    <a:pt x="2681" y="1987"/>
                  </a:cubicBezTo>
                  <a:cubicBezTo>
                    <a:pt x="2676" y="1986"/>
                    <a:pt x="2671" y="1980"/>
                    <a:pt x="2665" y="1978"/>
                  </a:cubicBezTo>
                  <a:cubicBezTo>
                    <a:pt x="2660" y="1970"/>
                    <a:pt x="2655" y="1972"/>
                    <a:pt x="2650" y="1965"/>
                  </a:cubicBezTo>
                  <a:cubicBezTo>
                    <a:pt x="2648" y="1962"/>
                    <a:pt x="2645" y="1963"/>
                    <a:pt x="2643" y="1960"/>
                  </a:cubicBezTo>
                  <a:cubicBezTo>
                    <a:pt x="2642" y="1961"/>
                    <a:pt x="2634" y="1956"/>
                    <a:pt x="2637" y="1962"/>
                  </a:cubicBezTo>
                  <a:cubicBezTo>
                    <a:pt x="2645" y="1963"/>
                    <a:pt x="2653" y="1974"/>
                    <a:pt x="2662" y="1978"/>
                  </a:cubicBezTo>
                  <a:cubicBezTo>
                    <a:pt x="2672" y="1992"/>
                    <a:pt x="2683" y="1992"/>
                    <a:pt x="2693" y="2006"/>
                  </a:cubicBezTo>
                  <a:cubicBezTo>
                    <a:pt x="2696" y="2004"/>
                    <a:pt x="2694" y="2010"/>
                    <a:pt x="2697" y="2008"/>
                  </a:cubicBezTo>
                  <a:cubicBezTo>
                    <a:pt x="2699" y="2011"/>
                    <a:pt x="2702" y="2014"/>
                    <a:pt x="2704" y="2016"/>
                  </a:cubicBezTo>
                  <a:cubicBezTo>
                    <a:pt x="2709" y="2024"/>
                    <a:pt x="2715" y="2026"/>
                    <a:pt x="2720" y="2031"/>
                  </a:cubicBezTo>
                  <a:cubicBezTo>
                    <a:pt x="2743" y="2058"/>
                    <a:pt x="2766" y="2084"/>
                    <a:pt x="2789" y="2110"/>
                  </a:cubicBezTo>
                  <a:cubicBezTo>
                    <a:pt x="2794" y="2119"/>
                    <a:pt x="2805" y="2136"/>
                    <a:pt x="2811" y="2146"/>
                  </a:cubicBezTo>
                  <a:cubicBezTo>
                    <a:pt x="2815" y="2150"/>
                    <a:pt x="2819" y="2155"/>
                    <a:pt x="2822" y="2160"/>
                  </a:cubicBezTo>
                  <a:cubicBezTo>
                    <a:pt x="2833" y="2160"/>
                    <a:pt x="2833" y="2160"/>
                    <a:pt x="2833" y="2160"/>
                  </a:cubicBezTo>
                  <a:cubicBezTo>
                    <a:pt x="2819" y="2141"/>
                    <a:pt x="2808" y="2121"/>
                    <a:pt x="2793" y="2101"/>
                  </a:cubicBezTo>
                  <a:cubicBezTo>
                    <a:pt x="2769" y="2071"/>
                    <a:pt x="2752" y="2059"/>
                    <a:pt x="2729" y="2032"/>
                  </a:cubicBezTo>
                  <a:close/>
                  <a:moveTo>
                    <a:pt x="2593" y="2068"/>
                  </a:moveTo>
                  <a:cubicBezTo>
                    <a:pt x="2590" y="2060"/>
                    <a:pt x="2586" y="2052"/>
                    <a:pt x="2577" y="2043"/>
                  </a:cubicBezTo>
                  <a:cubicBezTo>
                    <a:pt x="2574" y="2034"/>
                    <a:pt x="2569" y="2024"/>
                    <a:pt x="2561" y="2015"/>
                  </a:cubicBezTo>
                  <a:cubicBezTo>
                    <a:pt x="2556" y="2010"/>
                    <a:pt x="2562" y="2004"/>
                    <a:pt x="2554" y="2003"/>
                  </a:cubicBezTo>
                  <a:cubicBezTo>
                    <a:pt x="2558" y="1999"/>
                    <a:pt x="2542" y="1993"/>
                    <a:pt x="2547" y="1989"/>
                  </a:cubicBezTo>
                  <a:cubicBezTo>
                    <a:pt x="2539" y="1985"/>
                    <a:pt x="2535" y="1972"/>
                    <a:pt x="2527" y="1963"/>
                  </a:cubicBezTo>
                  <a:cubicBezTo>
                    <a:pt x="2522" y="1953"/>
                    <a:pt x="2513" y="1943"/>
                    <a:pt x="2507" y="1934"/>
                  </a:cubicBezTo>
                  <a:cubicBezTo>
                    <a:pt x="2502" y="1938"/>
                    <a:pt x="2505" y="1942"/>
                    <a:pt x="2510" y="1946"/>
                  </a:cubicBezTo>
                  <a:cubicBezTo>
                    <a:pt x="2509" y="1950"/>
                    <a:pt x="2514" y="1955"/>
                    <a:pt x="2518" y="1959"/>
                  </a:cubicBezTo>
                  <a:cubicBezTo>
                    <a:pt x="2522" y="1968"/>
                    <a:pt x="2528" y="1977"/>
                    <a:pt x="2536" y="1987"/>
                  </a:cubicBezTo>
                  <a:cubicBezTo>
                    <a:pt x="2535" y="1994"/>
                    <a:pt x="2547" y="2003"/>
                    <a:pt x="2549" y="2011"/>
                  </a:cubicBezTo>
                  <a:cubicBezTo>
                    <a:pt x="2552" y="2015"/>
                    <a:pt x="2550" y="2018"/>
                    <a:pt x="2556" y="2022"/>
                  </a:cubicBezTo>
                  <a:cubicBezTo>
                    <a:pt x="2553" y="2026"/>
                    <a:pt x="2564" y="2031"/>
                    <a:pt x="2561" y="2035"/>
                  </a:cubicBezTo>
                  <a:cubicBezTo>
                    <a:pt x="2574" y="2053"/>
                    <a:pt x="2580" y="2063"/>
                    <a:pt x="2590" y="2081"/>
                  </a:cubicBezTo>
                  <a:cubicBezTo>
                    <a:pt x="2617" y="2114"/>
                    <a:pt x="2628" y="2123"/>
                    <a:pt x="2652" y="2158"/>
                  </a:cubicBezTo>
                  <a:cubicBezTo>
                    <a:pt x="2653" y="2159"/>
                    <a:pt x="2654" y="2160"/>
                    <a:pt x="2655" y="2160"/>
                  </a:cubicBezTo>
                  <a:cubicBezTo>
                    <a:pt x="2668" y="2160"/>
                    <a:pt x="2668" y="2160"/>
                    <a:pt x="2668" y="2160"/>
                  </a:cubicBezTo>
                  <a:cubicBezTo>
                    <a:pt x="2649" y="2138"/>
                    <a:pt x="2635" y="2118"/>
                    <a:pt x="2614" y="2095"/>
                  </a:cubicBezTo>
                  <a:cubicBezTo>
                    <a:pt x="2611" y="2088"/>
                    <a:pt x="2603" y="2079"/>
                    <a:pt x="2593" y="2068"/>
                  </a:cubicBezTo>
                  <a:close/>
                  <a:moveTo>
                    <a:pt x="2526" y="2071"/>
                  </a:moveTo>
                  <a:cubicBezTo>
                    <a:pt x="2526" y="2071"/>
                    <a:pt x="2524" y="2072"/>
                    <a:pt x="2524" y="2072"/>
                  </a:cubicBezTo>
                  <a:cubicBezTo>
                    <a:pt x="2524" y="2072"/>
                    <a:pt x="2519" y="2060"/>
                    <a:pt x="2519" y="2060"/>
                  </a:cubicBezTo>
                  <a:cubicBezTo>
                    <a:pt x="2518" y="2058"/>
                    <a:pt x="2517" y="2058"/>
                    <a:pt x="2516" y="2056"/>
                  </a:cubicBezTo>
                  <a:cubicBezTo>
                    <a:pt x="2506" y="2038"/>
                    <a:pt x="2496" y="2020"/>
                    <a:pt x="2481" y="2000"/>
                  </a:cubicBezTo>
                  <a:cubicBezTo>
                    <a:pt x="2460" y="1977"/>
                    <a:pt x="2453" y="1962"/>
                    <a:pt x="2430" y="1938"/>
                  </a:cubicBezTo>
                  <a:cubicBezTo>
                    <a:pt x="2422" y="1935"/>
                    <a:pt x="2415" y="1922"/>
                    <a:pt x="2408" y="1922"/>
                  </a:cubicBezTo>
                  <a:cubicBezTo>
                    <a:pt x="2410" y="1925"/>
                    <a:pt x="2411" y="1927"/>
                    <a:pt x="2413" y="1929"/>
                  </a:cubicBezTo>
                  <a:cubicBezTo>
                    <a:pt x="2415" y="1931"/>
                    <a:pt x="2418" y="1930"/>
                    <a:pt x="2416" y="1932"/>
                  </a:cubicBezTo>
                  <a:cubicBezTo>
                    <a:pt x="2421" y="1940"/>
                    <a:pt x="2420" y="1938"/>
                    <a:pt x="2426" y="1944"/>
                  </a:cubicBezTo>
                  <a:cubicBezTo>
                    <a:pt x="2435" y="1954"/>
                    <a:pt x="2444" y="1964"/>
                    <a:pt x="2452" y="1973"/>
                  </a:cubicBezTo>
                  <a:cubicBezTo>
                    <a:pt x="2451" y="1975"/>
                    <a:pt x="2451" y="1975"/>
                    <a:pt x="2452" y="1976"/>
                  </a:cubicBezTo>
                  <a:cubicBezTo>
                    <a:pt x="2455" y="1979"/>
                    <a:pt x="2459" y="1978"/>
                    <a:pt x="2458" y="1983"/>
                  </a:cubicBezTo>
                  <a:cubicBezTo>
                    <a:pt x="2462" y="1988"/>
                    <a:pt x="2466" y="1993"/>
                    <a:pt x="2471" y="1998"/>
                  </a:cubicBezTo>
                  <a:cubicBezTo>
                    <a:pt x="2468" y="2002"/>
                    <a:pt x="2478" y="2008"/>
                    <a:pt x="2480" y="2012"/>
                  </a:cubicBezTo>
                  <a:cubicBezTo>
                    <a:pt x="2478" y="2017"/>
                    <a:pt x="2488" y="2022"/>
                    <a:pt x="2490" y="2027"/>
                  </a:cubicBezTo>
                  <a:cubicBezTo>
                    <a:pt x="2495" y="2040"/>
                    <a:pt x="2506" y="2054"/>
                    <a:pt x="2511" y="2067"/>
                  </a:cubicBezTo>
                  <a:cubicBezTo>
                    <a:pt x="2516" y="2080"/>
                    <a:pt x="2531" y="2094"/>
                    <a:pt x="2534" y="2107"/>
                  </a:cubicBezTo>
                  <a:cubicBezTo>
                    <a:pt x="2540" y="2104"/>
                    <a:pt x="2536" y="2112"/>
                    <a:pt x="2540" y="2114"/>
                  </a:cubicBezTo>
                  <a:cubicBezTo>
                    <a:pt x="2544" y="2118"/>
                    <a:pt x="2540" y="2119"/>
                    <a:pt x="2546" y="2120"/>
                  </a:cubicBezTo>
                  <a:cubicBezTo>
                    <a:pt x="2542" y="2123"/>
                    <a:pt x="2550" y="2127"/>
                    <a:pt x="2551" y="2130"/>
                  </a:cubicBezTo>
                  <a:cubicBezTo>
                    <a:pt x="2557" y="2134"/>
                    <a:pt x="2555" y="2137"/>
                    <a:pt x="2558" y="2141"/>
                  </a:cubicBezTo>
                  <a:cubicBezTo>
                    <a:pt x="2564" y="2148"/>
                    <a:pt x="2569" y="2154"/>
                    <a:pt x="2573" y="2160"/>
                  </a:cubicBezTo>
                  <a:cubicBezTo>
                    <a:pt x="2586" y="2160"/>
                    <a:pt x="2586" y="2160"/>
                    <a:pt x="2586" y="2160"/>
                  </a:cubicBezTo>
                  <a:cubicBezTo>
                    <a:pt x="2570" y="2139"/>
                    <a:pt x="2553" y="2118"/>
                    <a:pt x="2541" y="2095"/>
                  </a:cubicBezTo>
                  <a:cubicBezTo>
                    <a:pt x="2533" y="2089"/>
                    <a:pt x="2531" y="2079"/>
                    <a:pt x="2526" y="2071"/>
                  </a:cubicBezTo>
                  <a:close/>
                  <a:moveTo>
                    <a:pt x="2594" y="2142"/>
                  </a:moveTo>
                  <a:cubicBezTo>
                    <a:pt x="2588" y="2138"/>
                    <a:pt x="2596" y="2135"/>
                    <a:pt x="2590" y="2131"/>
                  </a:cubicBezTo>
                  <a:cubicBezTo>
                    <a:pt x="2586" y="2134"/>
                    <a:pt x="2585" y="2126"/>
                    <a:pt x="2584" y="2124"/>
                  </a:cubicBezTo>
                  <a:cubicBezTo>
                    <a:pt x="2581" y="2120"/>
                    <a:pt x="2578" y="2123"/>
                    <a:pt x="2575" y="2118"/>
                  </a:cubicBezTo>
                  <a:cubicBezTo>
                    <a:pt x="2581" y="2115"/>
                    <a:pt x="2567" y="2111"/>
                    <a:pt x="2573" y="2108"/>
                  </a:cubicBezTo>
                  <a:cubicBezTo>
                    <a:pt x="2572" y="2105"/>
                    <a:pt x="2564" y="2101"/>
                    <a:pt x="2567" y="2098"/>
                  </a:cubicBezTo>
                  <a:cubicBezTo>
                    <a:pt x="2564" y="2092"/>
                    <a:pt x="2558" y="2085"/>
                    <a:pt x="2556" y="2079"/>
                  </a:cubicBezTo>
                  <a:cubicBezTo>
                    <a:pt x="2545" y="2066"/>
                    <a:pt x="2543" y="2053"/>
                    <a:pt x="2530" y="2039"/>
                  </a:cubicBezTo>
                  <a:cubicBezTo>
                    <a:pt x="2520" y="2018"/>
                    <a:pt x="2508" y="1996"/>
                    <a:pt x="2494" y="1975"/>
                  </a:cubicBezTo>
                  <a:cubicBezTo>
                    <a:pt x="2486" y="1969"/>
                    <a:pt x="2487" y="1968"/>
                    <a:pt x="2481" y="1960"/>
                  </a:cubicBezTo>
                  <a:cubicBezTo>
                    <a:pt x="2474" y="1955"/>
                    <a:pt x="2476" y="1956"/>
                    <a:pt x="2469" y="1950"/>
                  </a:cubicBezTo>
                  <a:cubicBezTo>
                    <a:pt x="2464" y="1944"/>
                    <a:pt x="2459" y="1938"/>
                    <a:pt x="2453" y="1932"/>
                  </a:cubicBezTo>
                  <a:cubicBezTo>
                    <a:pt x="2450" y="1930"/>
                    <a:pt x="2448" y="1922"/>
                    <a:pt x="2445" y="1925"/>
                  </a:cubicBezTo>
                  <a:cubicBezTo>
                    <a:pt x="2442" y="1923"/>
                    <a:pt x="2439" y="1915"/>
                    <a:pt x="2436" y="1918"/>
                  </a:cubicBezTo>
                  <a:cubicBezTo>
                    <a:pt x="2438" y="1927"/>
                    <a:pt x="2447" y="1931"/>
                    <a:pt x="2453" y="1938"/>
                  </a:cubicBezTo>
                  <a:cubicBezTo>
                    <a:pt x="2469" y="1956"/>
                    <a:pt x="2486" y="1976"/>
                    <a:pt x="2499" y="1993"/>
                  </a:cubicBezTo>
                  <a:cubicBezTo>
                    <a:pt x="2501" y="2004"/>
                    <a:pt x="2507" y="2011"/>
                    <a:pt x="2511" y="2017"/>
                  </a:cubicBezTo>
                  <a:cubicBezTo>
                    <a:pt x="2515" y="2027"/>
                    <a:pt x="2522" y="2037"/>
                    <a:pt x="2525" y="2046"/>
                  </a:cubicBezTo>
                  <a:cubicBezTo>
                    <a:pt x="2532" y="2052"/>
                    <a:pt x="2530" y="2058"/>
                    <a:pt x="2537" y="2064"/>
                  </a:cubicBezTo>
                  <a:cubicBezTo>
                    <a:pt x="2536" y="2070"/>
                    <a:pt x="2547" y="2077"/>
                    <a:pt x="2545" y="2083"/>
                  </a:cubicBezTo>
                  <a:cubicBezTo>
                    <a:pt x="2554" y="2096"/>
                    <a:pt x="2560" y="2108"/>
                    <a:pt x="2566" y="2120"/>
                  </a:cubicBezTo>
                  <a:cubicBezTo>
                    <a:pt x="2570" y="2125"/>
                    <a:pt x="2575" y="2130"/>
                    <a:pt x="2579" y="2135"/>
                  </a:cubicBezTo>
                  <a:cubicBezTo>
                    <a:pt x="2583" y="2143"/>
                    <a:pt x="2590" y="2152"/>
                    <a:pt x="2595" y="2160"/>
                  </a:cubicBezTo>
                  <a:cubicBezTo>
                    <a:pt x="2607" y="2160"/>
                    <a:pt x="2607" y="2160"/>
                    <a:pt x="2607" y="2160"/>
                  </a:cubicBezTo>
                  <a:cubicBezTo>
                    <a:pt x="2605" y="2158"/>
                    <a:pt x="2603" y="2156"/>
                    <a:pt x="2601" y="2153"/>
                  </a:cubicBezTo>
                  <a:cubicBezTo>
                    <a:pt x="2601" y="2150"/>
                    <a:pt x="2598" y="2146"/>
                    <a:pt x="2594" y="2142"/>
                  </a:cubicBezTo>
                  <a:close/>
                  <a:moveTo>
                    <a:pt x="2754" y="2103"/>
                  </a:moveTo>
                  <a:cubicBezTo>
                    <a:pt x="2742" y="2089"/>
                    <a:pt x="2730" y="2080"/>
                    <a:pt x="2724" y="2069"/>
                  </a:cubicBezTo>
                  <a:cubicBezTo>
                    <a:pt x="2673" y="2020"/>
                    <a:pt x="2658" y="2006"/>
                    <a:pt x="2642" y="1992"/>
                  </a:cubicBezTo>
                  <a:cubicBezTo>
                    <a:pt x="2611" y="1967"/>
                    <a:pt x="2603" y="1971"/>
                    <a:pt x="2595" y="1958"/>
                  </a:cubicBezTo>
                  <a:cubicBezTo>
                    <a:pt x="2552" y="1947"/>
                    <a:pt x="2570" y="1954"/>
                    <a:pt x="2579" y="1969"/>
                  </a:cubicBezTo>
                  <a:cubicBezTo>
                    <a:pt x="2603" y="1993"/>
                    <a:pt x="2607" y="1992"/>
                    <a:pt x="2605" y="1996"/>
                  </a:cubicBezTo>
                  <a:cubicBezTo>
                    <a:pt x="2621" y="2013"/>
                    <a:pt x="2630" y="2011"/>
                    <a:pt x="2630" y="2018"/>
                  </a:cubicBezTo>
                  <a:cubicBezTo>
                    <a:pt x="2705" y="2088"/>
                    <a:pt x="2711" y="2097"/>
                    <a:pt x="2730" y="2115"/>
                  </a:cubicBezTo>
                  <a:cubicBezTo>
                    <a:pt x="2774" y="2160"/>
                    <a:pt x="2774" y="2160"/>
                    <a:pt x="2774" y="2160"/>
                  </a:cubicBezTo>
                  <a:cubicBezTo>
                    <a:pt x="2687" y="2056"/>
                    <a:pt x="2675" y="2048"/>
                    <a:pt x="2664" y="2034"/>
                  </a:cubicBezTo>
                  <a:cubicBezTo>
                    <a:pt x="2639" y="2016"/>
                    <a:pt x="2640" y="2011"/>
                    <a:pt x="2634" y="2009"/>
                  </a:cubicBezTo>
                  <a:cubicBezTo>
                    <a:pt x="2590" y="1961"/>
                    <a:pt x="2592" y="1965"/>
                    <a:pt x="2595" y="1967"/>
                  </a:cubicBezTo>
                  <a:cubicBezTo>
                    <a:pt x="2643" y="2000"/>
                    <a:pt x="2660" y="2019"/>
                    <a:pt x="2677" y="2032"/>
                  </a:cubicBezTo>
                  <a:cubicBezTo>
                    <a:pt x="2722" y="2081"/>
                    <a:pt x="2728" y="2091"/>
                    <a:pt x="2740" y="2104"/>
                  </a:cubicBezTo>
                  <a:cubicBezTo>
                    <a:pt x="2743" y="2107"/>
                    <a:pt x="2746" y="2106"/>
                    <a:pt x="2746" y="2107"/>
                  </a:cubicBezTo>
                  <a:cubicBezTo>
                    <a:pt x="2776" y="2144"/>
                    <a:pt x="2782" y="2152"/>
                    <a:pt x="2788" y="2160"/>
                  </a:cubicBezTo>
                  <a:cubicBezTo>
                    <a:pt x="2766" y="2118"/>
                    <a:pt x="2761" y="2111"/>
                    <a:pt x="2754" y="2103"/>
                  </a:cubicBezTo>
                  <a:close/>
                  <a:moveTo>
                    <a:pt x="2693" y="2110"/>
                  </a:moveTo>
                  <a:cubicBezTo>
                    <a:pt x="2696" y="2104"/>
                    <a:pt x="2682" y="2098"/>
                    <a:pt x="2684" y="2092"/>
                  </a:cubicBezTo>
                  <a:cubicBezTo>
                    <a:pt x="2662" y="2071"/>
                    <a:pt x="2655" y="2066"/>
                    <a:pt x="2644" y="2057"/>
                  </a:cubicBezTo>
                  <a:cubicBezTo>
                    <a:pt x="2578" y="1981"/>
                    <a:pt x="2570" y="1972"/>
                    <a:pt x="2560" y="1960"/>
                  </a:cubicBezTo>
                  <a:cubicBezTo>
                    <a:pt x="2548" y="1932"/>
                    <a:pt x="2535" y="1928"/>
                    <a:pt x="2540" y="1925"/>
                  </a:cubicBezTo>
                  <a:cubicBezTo>
                    <a:pt x="2520" y="1893"/>
                    <a:pt x="2526" y="1881"/>
                    <a:pt x="2517" y="1885"/>
                  </a:cubicBezTo>
                  <a:cubicBezTo>
                    <a:pt x="2536" y="1948"/>
                    <a:pt x="2536" y="1956"/>
                    <a:pt x="2544" y="1966"/>
                  </a:cubicBezTo>
                  <a:cubicBezTo>
                    <a:pt x="2562" y="2002"/>
                    <a:pt x="2567" y="2009"/>
                    <a:pt x="2571" y="2017"/>
                  </a:cubicBezTo>
                  <a:cubicBezTo>
                    <a:pt x="2647" y="2106"/>
                    <a:pt x="2655" y="2116"/>
                    <a:pt x="2663" y="2125"/>
                  </a:cubicBezTo>
                  <a:cubicBezTo>
                    <a:pt x="2703" y="2158"/>
                    <a:pt x="2696" y="2155"/>
                    <a:pt x="2695" y="2152"/>
                  </a:cubicBezTo>
                  <a:cubicBezTo>
                    <a:pt x="2672" y="2122"/>
                    <a:pt x="2670" y="2119"/>
                    <a:pt x="2667" y="2116"/>
                  </a:cubicBezTo>
                  <a:cubicBezTo>
                    <a:pt x="2636" y="2077"/>
                    <a:pt x="2632" y="2073"/>
                    <a:pt x="2628" y="2069"/>
                  </a:cubicBezTo>
                  <a:cubicBezTo>
                    <a:pt x="2551" y="1971"/>
                    <a:pt x="2541" y="1952"/>
                    <a:pt x="2535" y="1933"/>
                  </a:cubicBezTo>
                  <a:cubicBezTo>
                    <a:pt x="2537" y="1931"/>
                    <a:pt x="2537" y="1933"/>
                    <a:pt x="2538" y="1936"/>
                  </a:cubicBezTo>
                  <a:cubicBezTo>
                    <a:pt x="2555" y="1961"/>
                    <a:pt x="2559" y="1971"/>
                    <a:pt x="2566" y="1981"/>
                  </a:cubicBezTo>
                  <a:cubicBezTo>
                    <a:pt x="2684" y="2109"/>
                    <a:pt x="2700" y="2128"/>
                    <a:pt x="2712" y="2137"/>
                  </a:cubicBezTo>
                  <a:cubicBezTo>
                    <a:pt x="2738" y="2156"/>
                    <a:pt x="2735" y="2152"/>
                    <a:pt x="2733" y="2148"/>
                  </a:cubicBezTo>
                  <a:close/>
                  <a:moveTo>
                    <a:pt x="2591" y="2098"/>
                  </a:moveTo>
                  <a:cubicBezTo>
                    <a:pt x="2574" y="2082"/>
                    <a:pt x="2569" y="2066"/>
                    <a:pt x="2557" y="2050"/>
                  </a:cubicBezTo>
                  <a:cubicBezTo>
                    <a:pt x="2542" y="2025"/>
                    <a:pt x="2544" y="2022"/>
                    <a:pt x="2540" y="2018"/>
                  </a:cubicBezTo>
                  <a:cubicBezTo>
                    <a:pt x="2518" y="1973"/>
                    <a:pt x="2511" y="1965"/>
                    <a:pt x="2510" y="1957"/>
                  </a:cubicBezTo>
                  <a:cubicBezTo>
                    <a:pt x="2495" y="1931"/>
                    <a:pt x="2489" y="1936"/>
                    <a:pt x="2497" y="1942"/>
                  </a:cubicBezTo>
                  <a:cubicBezTo>
                    <a:pt x="2510" y="1978"/>
                    <a:pt x="2514" y="1981"/>
                    <a:pt x="2516" y="1984"/>
                  </a:cubicBezTo>
                  <a:cubicBezTo>
                    <a:pt x="2525" y="2012"/>
                    <a:pt x="2529" y="2015"/>
                    <a:pt x="2531" y="2017"/>
                  </a:cubicBezTo>
                  <a:cubicBezTo>
                    <a:pt x="2543" y="2038"/>
                    <a:pt x="2539" y="2041"/>
                    <a:pt x="2543" y="2044"/>
                  </a:cubicBezTo>
                  <a:cubicBezTo>
                    <a:pt x="2576" y="2100"/>
                    <a:pt x="2580" y="2103"/>
                    <a:pt x="2582" y="2106"/>
                  </a:cubicBezTo>
                  <a:cubicBezTo>
                    <a:pt x="2599" y="2132"/>
                    <a:pt x="2603" y="2135"/>
                    <a:pt x="2605" y="2138"/>
                  </a:cubicBezTo>
                  <a:cubicBezTo>
                    <a:pt x="2623" y="2154"/>
                    <a:pt x="2621" y="2156"/>
                    <a:pt x="2622" y="2158"/>
                  </a:cubicBezTo>
                  <a:cubicBezTo>
                    <a:pt x="2623" y="2145"/>
                    <a:pt x="2610" y="2129"/>
                    <a:pt x="2597" y="2113"/>
                  </a:cubicBezTo>
                  <a:close/>
                  <a:moveTo>
                    <a:pt x="3033" y="2114"/>
                  </a:moveTo>
                  <a:cubicBezTo>
                    <a:pt x="3034" y="2107"/>
                    <a:pt x="3026" y="2100"/>
                    <a:pt x="3027" y="2094"/>
                  </a:cubicBezTo>
                  <a:cubicBezTo>
                    <a:pt x="3015" y="2078"/>
                    <a:pt x="3010" y="2064"/>
                    <a:pt x="2999" y="2048"/>
                  </a:cubicBezTo>
                  <a:cubicBezTo>
                    <a:pt x="2993" y="2042"/>
                    <a:pt x="2987" y="2035"/>
                    <a:pt x="2982" y="2029"/>
                  </a:cubicBezTo>
                  <a:cubicBezTo>
                    <a:pt x="2976" y="2019"/>
                    <a:pt x="2974" y="2020"/>
                    <a:pt x="2966" y="2011"/>
                  </a:cubicBezTo>
                  <a:cubicBezTo>
                    <a:pt x="2959" y="2006"/>
                    <a:pt x="2963" y="2002"/>
                    <a:pt x="2957" y="1998"/>
                  </a:cubicBezTo>
                  <a:cubicBezTo>
                    <a:pt x="2951" y="1998"/>
                    <a:pt x="2953" y="1992"/>
                    <a:pt x="2952" y="1991"/>
                  </a:cubicBezTo>
                  <a:cubicBezTo>
                    <a:pt x="2951" y="1991"/>
                    <a:pt x="2950" y="1993"/>
                    <a:pt x="2949" y="1991"/>
                  </a:cubicBezTo>
                  <a:cubicBezTo>
                    <a:pt x="2945" y="1988"/>
                    <a:pt x="2942" y="1983"/>
                    <a:pt x="2937" y="1978"/>
                  </a:cubicBezTo>
                  <a:cubicBezTo>
                    <a:pt x="2933" y="1980"/>
                    <a:pt x="2929" y="1969"/>
                    <a:pt x="2925" y="1971"/>
                  </a:cubicBezTo>
                  <a:cubicBezTo>
                    <a:pt x="2921" y="1969"/>
                    <a:pt x="2917" y="1962"/>
                    <a:pt x="2913" y="1967"/>
                  </a:cubicBezTo>
                  <a:cubicBezTo>
                    <a:pt x="2922" y="1978"/>
                    <a:pt x="2932" y="1982"/>
                    <a:pt x="2941" y="1989"/>
                  </a:cubicBezTo>
                  <a:cubicBezTo>
                    <a:pt x="2945" y="1997"/>
                    <a:pt x="2946" y="1998"/>
                    <a:pt x="2955" y="2005"/>
                  </a:cubicBezTo>
                  <a:cubicBezTo>
                    <a:pt x="2959" y="2009"/>
                    <a:pt x="2957" y="2013"/>
                    <a:pt x="2962" y="2017"/>
                  </a:cubicBezTo>
                  <a:cubicBezTo>
                    <a:pt x="2976" y="2032"/>
                    <a:pt x="2989" y="2047"/>
                    <a:pt x="2995" y="2057"/>
                  </a:cubicBezTo>
                  <a:cubicBezTo>
                    <a:pt x="3002" y="2065"/>
                    <a:pt x="3006" y="2073"/>
                    <a:pt x="3009" y="2080"/>
                  </a:cubicBezTo>
                  <a:cubicBezTo>
                    <a:pt x="3013" y="2084"/>
                    <a:pt x="3016" y="2088"/>
                    <a:pt x="3013" y="2091"/>
                  </a:cubicBezTo>
                  <a:cubicBezTo>
                    <a:pt x="3017" y="2095"/>
                    <a:pt x="3020" y="2099"/>
                    <a:pt x="3020" y="2102"/>
                  </a:cubicBezTo>
                  <a:cubicBezTo>
                    <a:pt x="3026" y="2117"/>
                    <a:pt x="3033" y="2132"/>
                    <a:pt x="3039" y="2147"/>
                  </a:cubicBezTo>
                  <a:cubicBezTo>
                    <a:pt x="3040" y="2151"/>
                    <a:pt x="3041" y="2156"/>
                    <a:pt x="3042" y="2160"/>
                  </a:cubicBezTo>
                  <a:cubicBezTo>
                    <a:pt x="3052" y="2160"/>
                    <a:pt x="3052" y="2160"/>
                    <a:pt x="3052" y="2160"/>
                  </a:cubicBezTo>
                  <a:cubicBezTo>
                    <a:pt x="3049" y="2152"/>
                    <a:pt x="3045" y="2143"/>
                    <a:pt x="3046" y="2135"/>
                  </a:cubicBezTo>
                  <a:cubicBezTo>
                    <a:pt x="3039" y="2128"/>
                    <a:pt x="3040" y="2121"/>
                    <a:pt x="3033" y="2114"/>
                  </a:cubicBezTo>
                  <a:close/>
                  <a:moveTo>
                    <a:pt x="2537" y="2130"/>
                  </a:moveTo>
                  <a:cubicBezTo>
                    <a:pt x="2524" y="2116"/>
                    <a:pt x="2523" y="2103"/>
                    <a:pt x="2514" y="2093"/>
                  </a:cubicBezTo>
                  <a:cubicBezTo>
                    <a:pt x="2504" y="2070"/>
                    <a:pt x="2497" y="2066"/>
                    <a:pt x="2499" y="2063"/>
                  </a:cubicBezTo>
                  <a:cubicBezTo>
                    <a:pt x="2497" y="2052"/>
                    <a:pt x="2484" y="2048"/>
                    <a:pt x="2489" y="2045"/>
                  </a:cubicBezTo>
                  <a:cubicBezTo>
                    <a:pt x="2476" y="2022"/>
                    <a:pt x="2468" y="2018"/>
                    <a:pt x="2471" y="2015"/>
                  </a:cubicBezTo>
                  <a:cubicBezTo>
                    <a:pt x="2435" y="1967"/>
                    <a:pt x="2425" y="1955"/>
                    <a:pt x="2414" y="1943"/>
                  </a:cubicBezTo>
                  <a:cubicBezTo>
                    <a:pt x="2373" y="1912"/>
                    <a:pt x="2369" y="1896"/>
                    <a:pt x="2364" y="1900"/>
                  </a:cubicBezTo>
                  <a:cubicBezTo>
                    <a:pt x="2381" y="1915"/>
                    <a:pt x="2378" y="1916"/>
                    <a:pt x="2380" y="1918"/>
                  </a:cubicBezTo>
                  <a:cubicBezTo>
                    <a:pt x="2388" y="1923"/>
                    <a:pt x="2388" y="1926"/>
                    <a:pt x="2389" y="1927"/>
                  </a:cubicBezTo>
                  <a:cubicBezTo>
                    <a:pt x="2400" y="1940"/>
                    <a:pt x="2408" y="1942"/>
                    <a:pt x="2409" y="1947"/>
                  </a:cubicBezTo>
                  <a:cubicBezTo>
                    <a:pt x="2443" y="1995"/>
                    <a:pt x="2452" y="1999"/>
                    <a:pt x="2449" y="2002"/>
                  </a:cubicBezTo>
                  <a:cubicBezTo>
                    <a:pt x="2487" y="2063"/>
                    <a:pt x="2491" y="2067"/>
                    <a:pt x="2487" y="2070"/>
                  </a:cubicBezTo>
                  <a:cubicBezTo>
                    <a:pt x="2506" y="2104"/>
                    <a:pt x="2514" y="2108"/>
                    <a:pt x="2512" y="2112"/>
                  </a:cubicBezTo>
                  <a:cubicBezTo>
                    <a:pt x="2539" y="2152"/>
                    <a:pt x="2543" y="2157"/>
                    <a:pt x="2546" y="2160"/>
                  </a:cubicBezTo>
                  <a:cubicBezTo>
                    <a:pt x="2540" y="2140"/>
                    <a:pt x="2541" y="2135"/>
                    <a:pt x="2537" y="2130"/>
                  </a:cubicBezTo>
                  <a:close/>
                  <a:moveTo>
                    <a:pt x="2359" y="2098"/>
                  </a:moveTo>
                  <a:cubicBezTo>
                    <a:pt x="2355" y="2093"/>
                    <a:pt x="2356" y="2088"/>
                    <a:pt x="2351" y="2082"/>
                  </a:cubicBezTo>
                  <a:cubicBezTo>
                    <a:pt x="2335" y="2044"/>
                    <a:pt x="2331" y="2038"/>
                    <a:pt x="2328" y="2033"/>
                  </a:cubicBezTo>
                  <a:cubicBezTo>
                    <a:pt x="2301" y="1982"/>
                    <a:pt x="2293" y="1965"/>
                    <a:pt x="2285" y="1948"/>
                  </a:cubicBezTo>
                  <a:cubicBezTo>
                    <a:pt x="2224" y="1882"/>
                    <a:pt x="2221" y="1878"/>
                    <a:pt x="2218" y="1874"/>
                  </a:cubicBezTo>
                  <a:cubicBezTo>
                    <a:pt x="2188" y="1841"/>
                    <a:pt x="2182" y="1834"/>
                    <a:pt x="2176" y="1827"/>
                  </a:cubicBezTo>
                  <a:cubicBezTo>
                    <a:pt x="2168" y="1800"/>
                    <a:pt x="2167" y="1797"/>
                    <a:pt x="2164" y="1793"/>
                  </a:cubicBezTo>
                  <a:cubicBezTo>
                    <a:pt x="2171" y="1829"/>
                    <a:pt x="2175" y="1832"/>
                    <a:pt x="2177" y="1835"/>
                  </a:cubicBezTo>
                  <a:cubicBezTo>
                    <a:pt x="2193" y="1872"/>
                    <a:pt x="2204" y="1885"/>
                    <a:pt x="2212" y="1897"/>
                  </a:cubicBezTo>
                  <a:cubicBezTo>
                    <a:pt x="2261" y="1978"/>
                    <a:pt x="2271" y="1983"/>
                    <a:pt x="2264" y="1987"/>
                  </a:cubicBezTo>
                  <a:cubicBezTo>
                    <a:pt x="2277" y="2021"/>
                    <a:pt x="2288" y="2026"/>
                    <a:pt x="2285" y="2030"/>
                  </a:cubicBezTo>
                  <a:cubicBezTo>
                    <a:pt x="2303" y="2068"/>
                    <a:pt x="2301" y="2072"/>
                    <a:pt x="2302" y="2076"/>
                  </a:cubicBezTo>
                  <a:cubicBezTo>
                    <a:pt x="2322" y="2110"/>
                    <a:pt x="2320" y="2114"/>
                    <a:pt x="2324" y="2118"/>
                  </a:cubicBezTo>
                  <a:cubicBezTo>
                    <a:pt x="2337" y="2145"/>
                    <a:pt x="2350" y="2149"/>
                    <a:pt x="2344" y="2152"/>
                  </a:cubicBezTo>
                  <a:cubicBezTo>
                    <a:pt x="2314" y="2125"/>
                    <a:pt x="2312" y="2120"/>
                    <a:pt x="2308" y="2120"/>
                  </a:cubicBezTo>
                  <a:cubicBezTo>
                    <a:pt x="2286" y="2084"/>
                    <a:pt x="2287" y="2074"/>
                    <a:pt x="2278" y="2062"/>
                  </a:cubicBezTo>
                  <a:cubicBezTo>
                    <a:pt x="2250" y="1984"/>
                    <a:pt x="2245" y="1972"/>
                    <a:pt x="2241" y="1961"/>
                  </a:cubicBezTo>
                  <a:cubicBezTo>
                    <a:pt x="2207" y="1901"/>
                    <a:pt x="2203" y="1897"/>
                    <a:pt x="2199" y="1893"/>
                  </a:cubicBezTo>
                  <a:cubicBezTo>
                    <a:pt x="2180" y="1859"/>
                    <a:pt x="2173" y="1847"/>
                    <a:pt x="2168" y="1834"/>
                  </a:cubicBezTo>
                  <a:cubicBezTo>
                    <a:pt x="2156" y="1801"/>
                    <a:pt x="2161" y="1800"/>
                    <a:pt x="2155" y="1799"/>
                  </a:cubicBezTo>
                  <a:cubicBezTo>
                    <a:pt x="2162" y="1855"/>
                    <a:pt x="2173" y="1859"/>
                    <a:pt x="2171" y="1863"/>
                  </a:cubicBezTo>
                  <a:cubicBezTo>
                    <a:pt x="2220" y="1937"/>
                    <a:pt x="2218" y="1940"/>
                    <a:pt x="2219" y="1942"/>
                  </a:cubicBezTo>
                  <a:cubicBezTo>
                    <a:pt x="2235" y="1976"/>
                    <a:pt x="2242" y="1984"/>
                    <a:pt x="2242" y="1992"/>
                  </a:cubicBezTo>
                  <a:cubicBezTo>
                    <a:pt x="2250" y="2025"/>
                    <a:pt x="2261" y="2035"/>
                    <a:pt x="2259" y="2044"/>
                  </a:cubicBezTo>
                  <a:cubicBezTo>
                    <a:pt x="2271" y="2072"/>
                    <a:pt x="2281" y="2080"/>
                    <a:pt x="2279" y="2087"/>
                  </a:cubicBezTo>
                  <a:cubicBezTo>
                    <a:pt x="2297" y="2123"/>
                    <a:pt x="2306" y="2127"/>
                    <a:pt x="2303" y="2130"/>
                  </a:cubicBezTo>
                  <a:cubicBezTo>
                    <a:pt x="2288" y="2117"/>
                    <a:pt x="2278" y="2115"/>
                    <a:pt x="2273" y="2107"/>
                  </a:cubicBezTo>
                  <a:cubicBezTo>
                    <a:pt x="2244" y="2046"/>
                    <a:pt x="2250" y="2043"/>
                    <a:pt x="2247" y="2040"/>
                  </a:cubicBezTo>
                  <a:cubicBezTo>
                    <a:pt x="2239" y="2016"/>
                    <a:pt x="2232" y="2013"/>
                    <a:pt x="2235" y="2010"/>
                  </a:cubicBezTo>
                  <a:cubicBezTo>
                    <a:pt x="2222" y="1977"/>
                    <a:pt x="2214" y="1973"/>
                    <a:pt x="2218" y="1970"/>
                  </a:cubicBezTo>
                  <a:cubicBezTo>
                    <a:pt x="2196" y="1923"/>
                    <a:pt x="2187" y="1916"/>
                    <a:pt x="2188" y="1909"/>
                  </a:cubicBezTo>
                  <a:cubicBezTo>
                    <a:pt x="2172" y="1880"/>
                    <a:pt x="2172" y="1877"/>
                    <a:pt x="2170" y="1879"/>
                  </a:cubicBezTo>
                  <a:cubicBezTo>
                    <a:pt x="2148" y="1849"/>
                    <a:pt x="2146" y="1846"/>
                    <a:pt x="2140" y="1841"/>
                  </a:cubicBezTo>
                  <a:cubicBezTo>
                    <a:pt x="2122" y="1818"/>
                    <a:pt x="2120" y="1815"/>
                    <a:pt x="2120" y="1812"/>
                  </a:cubicBezTo>
                  <a:cubicBezTo>
                    <a:pt x="2133" y="1844"/>
                    <a:pt x="2148" y="1854"/>
                    <a:pt x="2149" y="1862"/>
                  </a:cubicBezTo>
                  <a:cubicBezTo>
                    <a:pt x="2163" y="1878"/>
                    <a:pt x="2160" y="1878"/>
                    <a:pt x="2166" y="1882"/>
                  </a:cubicBezTo>
                  <a:cubicBezTo>
                    <a:pt x="2182" y="1914"/>
                    <a:pt x="2180" y="1918"/>
                    <a:pt x="2184" y="1921"/>
                  </a:cubicBezTo>
                  <a:cubicBezTo>
                    <a:pt x="2203" y="1968"/>
                    <a:pt x="2210" y="1974"/>
                    <a:pt x="2209" y="1980"/>
                  </a:cubicBezTo>
                  <a:cubicBezTo>
                    <a:pt x="2222" y="2004"/>
                    <a:pt x="2224" y="2008"/>
                    <a:pt x="2224" y="2011"/>
                  </a:cubicBezTo>
                  <a:cubicBezTo>
                    <a:pt x="2245" y="2053"/>
                    <a:pt x="2243" y="2065"/>
                    <a:pt x="2251" y="2077"/>
                  </a:cubicBezTo>
                  <a:cubicBezTo>
                    <a:pt x="2258" y="2112"/>
                    <a:pt x="2252" y="2108"/>
                    <a:pt x="2246" y="2105"/>
                  </a:cubicBezTo>
                  <a:cubicBezTo>
                    <a:pt x="2234" y="2075"/>
                    <a:pt x="2228" y="2071"/>
                    <a:pt x="2230" y="2067"/>
                  </a:cubicBezTo>
                  <a:cubicBezTo>
                    <a:pt x="2214" y="2023"/>
                    <a:pt x="2210" y="2019"/>
                    <a:pt x="2210" y="2014"/>
                  </a:cubicBezTo>
                  <a:cubicBezTo>
                    <a:pt x="2191" y="1966"/>
                    <a:pt x="2190" y="1957"/>
                    <a:pt x="2183" y="1948"/>
                  </a:cubicBezTo>
                  <a:cubicBezTo>
                    <a:pt x="2115" y="1843"/>
                    <a:pt x="2109" y="1836"/>
                    <a:pt x="2102" y="1828"/>
                  </a:cubicBezTo>
                  <a:cubicBezTo>
                    <a:pt x="2084" y="1810"/>
                    <a:pt x="2089" y="1820"/>
                    <a:pt x="2100" y="1829"/>
                  </a:cubicBezTo>
                  <a:cubicBezTo>
                    <a:pt x="2180" y="1968"/>
                    <a:pt x="2187" y="1974"/>
                    <a:pt x="2184" y="1979"/>
                  </a:cubicBezTo>
                  <a:cubicBezTo>
                    <a:pt x="2204" y="2026"/>
                    <a:pt x="2202" y="2030"/>
                    <a:pt x="2207" y="2034"/>
                  </a:cubicBezTo>
                  <a:cubicBezTo>
                    <a:pt x="2222" y="2075"/>
                    <a:pt x="2224" y="2079"/>
                    <a:pt x="2224" y="2083"/>
                  </a:cubicBezTo>
                  <a:cubicBezTo>
                    <a:pt x="2213" y="2080"/>
                    <a:pt x="2204" y="2073"/>
                    <a:pt x="2206" y="2067"/>
                  </a:cubicBezTo>
                  <a:cubicBezTo>
                    <a:pt x="2183" y="2022"/>
                    <a:pt x="2178" y="2013"/>
                    <a:pt x="2178" y="2005"/>
                  </a:cubicBezTo>
                  <a:cubicBezTo>
                    <a:pt x="2150" y="1952"/>
                    <a:pt x="2156" y="1949"/>
                    <a:pt x="2153" y="1946"/>
                  </a:cubicBezTo>
                  <a:cubicBezTo>
                    <a:pt x="2092" y="1848"/>
                    <a:pt x="2086" y="1839"/>
                    <a:pt x="2080" y="1830"/>
                  </a:cubicBezTo>
                  <a:cubicBezTo>
                    <a:pt x="2028" y="1770"/>
                    <a:pt x="2025" y="1766"/>
                    <a:pt x="2021" y="1765"/>
                  </a:cubicBezTo>
                  <a:cubicBezTo>
                    <a:pt x="2015" y="1759"/>
                    <a:pt x="2018" y="1765"/>
                    <a:pt x="2019" y="1767"/>
                  </a:cubicBezTo>
                  <a:cubicBezTo>
                    <a:pt x="2031" y="1783"/>
                    <a:pt x="2032" y="1782"/>
                    <a:pt x="2034" y="1783"/>
                  </a:cubicBezTo>
                  <a:cubicBezTo>
                    <a:pt x="2080" y="1843"/>
                    <a:pt x="2084" y="1849"/>
                    <a:pt x="2088" y="1855"/>
                  </a:cubicBezTo>
                  <a:cubicBezTo>
                    <a:pt x="2107" y="1882"/>
                    <a:pt x="2113" y="1894"/>
                    <a:pt x="2121" y="1907"/>
                  </a:cubicBezTo>
                  <a:cubicBezTo>
                    <a:pt x="2133" y="1930"/>
                    <a:pt x="2135" y="1937"/>
                    <a:pt x="2142" y="1943"/>
                  </a:cubicBezTo>
                  <a:cubicBezTo>
                    <a:pt x="2150" y="1967"/>
                    <a:pt x="2149" y="1968"/>
                    <a:pt x="2153" y="1969"/>
                  </a:cubicBezTo>
                  <a:cubicBezTo>
                    <a:pt x="2176" y="2038"/>
                    <a:pt x="2182" y="2045"/>
                    <a:pt x="2184" y="2051"/>
                  </a:cubicBezTo>
                  <a:cubicBezTo>
                    <a:pt x="2178" y="2070"/>
                    <a:pt x="2180" y="2060"/>
                    <a:pt x="2175" y="2057"/>
                  </a:cubicBezTo>
                  <a:cubicBezTo>
                    <a:pt x="2153" y="2021"/>
                    <a:pt x="2158" y="2016"/>
                    <a:pt x="2151" y="2010"/>
                  </a:cubicBezTo>
                  <a:cubicBezTo>
                    <a:pt x="2121" y="1936"/>
                    <a:pt x="2119" y="1926"/>
                    <a:pt x="2108" y="1915"/>
                  </a:cubicBezTo>
                  <a:cubicBezTo>
                    <a:pt x="2036" y="1803"/>
                    <a:pt x="2040" y="1801"/>
                    <a:pt x="2034" y="1797"/>
                  </a:cubicBezTo>
                  <a:cubicBezTo>
                    <a:pt x="2007" y="1765"/>
                    <a:pt x="2005" y="1763"/>
                    <a:pt x="2003" y="1761"/>
                  </a:cubicBezTo>
                  <a:cubicBezTo>
                    <a:pt x="1972" y="1730"/>
                    <a:pt x="1967" y="1720"/>
                    <a:pt x="1962" y="1724"/>
                  </a:cubicBezTo>
                  <a:cubicBezTo>
                    <a:pt x="1992" y="1755"/>
                    <a:pt x="1992" y="1758"/>
                    <a:pt x="1992" y="1759"/>
                  </a:cubicBezTo>
                  <a:cubicBezTo>
                    <a:pt x="2021" y="1792"/>
                    <a:pt x="2020" y="1796"/>
                    <a:pt x="2026" y="1801"/>
                  </a:cubicBezTo>
                  <a:cubicBezTo>
                    <a:pt x="2060" y="1845"/>
                    <a:pt x="2062" y="1850"/>
                    <a:pt x="2064" y="1855"/>
                  </a:cubicBezTo>
                  <a:cubicBezTo>
                    <a:pt x="2095" y="1898"/>
                    <a:pt x="2096" y="1916"/>
                    <a:pt x="2112" y="1935"/>
                  </a:cubicBezTo>
                  <a:cubicBezTo>
                    <a:pt x="2128" y="1975"/>
                    <a:pt x="2126" y="1980"/>
                    <a:pt x="2133" y="1986"/>
                  </a:cubicBezTo>
                  <a:cubicBezTo>
                    <a:pt x="2155" y="2039"/>
                    <a:pt x="2153" y="2043"/>
                    <a:pt x="2157" y="2046"/>
                  </a:cubicBezTo>
                  <a:cubicBezTo>
                    <a:pt x="2137" y="2045"/>
                    <a:pt x="2142" y="2043"/>
                    <a:pt x="2142" y="2042"/>
                  </a:cubicBezTo>
                  <a:cubicBezTo>
                    <a:pt x="2135" y="2030"/>
                    <a:pt x="2128" y="2031"/>
                    <a:pt x="2127" y="2026"/>
                  </a:cubicBezTo>
                  <a:cubicBezTo>
                    <a:pt x="2111" y="1989"/>
                    <a:pt x="2109" y="1986"/>
                    <a:pt x="2107" y="1983"/>
                  </a:cubicBezTo>
                  <a:cubicBezTo>
                    <a:pt x="2085" y="1918"/>
                    <a:pt x="2078" y="1914"/>
                    <a:pt x="2079" y="1911"/>
                  </a:cubicBezTo>
                  <a:cubicBezTo>
                    <a:pt x="2055" y="1866"/>
                    <a:pt x="2049" y="1852"/>
                    <a:pt x="2041" y="1838"/>
                  </a:cubicBezTo>
                  <a:cubicBezTo>
                    <a:pt x="1965" y="1757"/>
                    <a:pt x="1962" y="1741"/>
                    <a:pt x="1957" y="1746"/>
                  </a:cubicBezTo>
                  <a:cubicBezTo>
                    <a:pt x="2003" y="1791"/>
                    <a:pt x="2001" y="1802"/>
                    <a:pt x="2007" y="1806"/>
                  </a:cubicBezTo>
                  <a:cubicBezTo>
                    <a:pt x="2039" y="1854"/>
                    <a:pt x="2043" y="1857"/>
                    <a:pt x="2046" y="1860"/>
                  </a:cubicBezTo>
                  <a:cubicBezTo>
                    <a:pt x="2065" y="1901"/>
                    <a:pt x="2070" y="1913"/>
                    <a:pt x="2074" y="1925"/>
                  </a:cubicBezTo>
                  <a:cubicBezTo>
                    <a:pt x="2084" y="1955"/>
                    <a:pt x="2091" y="1959"/>
                    <a:pt x="2088" y="1961"/>
                  </a:cubicBezTo>
                  <a:cubicBezTo>
                    <a:pt x="2109" y="2008"/>
                    <a:pt x="2111" y="2011"/>
                    <a:pt x="2111" y="2014"/>
                  </a:cubicBezTo>
                  <a:cubicBezTo>
                    <a:pt x="2084" y="2001"/>
                    <a:pt x="2083" y="1990"/>
                    <a:pt x="2078" y="1979"/>
                  </a:cubicBezTo>
                  <a:cubicBezTo>
                    <a:pt x="2058" y="1935"/>
                    <a:pt x="2059" y="1924"/>
                    <a:pt x="2051" y="1913"/>
                  </a:cubicBezTo>
                  <a:cubicBezTo>
                    <a:pt x="2005" y="1834"/>
                    <a:pt x="1999" y="1823"/>
                    <a:pt x="1992" y="1811"/>
                  </a:cubicBezTo>
                  <a:cubicBezTo>
                    <a:pt x="1942" y="1756"/>
                    <a:pt x="1938" y="1745"/>
                    <a:pt x="1934" y="1752"/>
                  </a:cubicBezTo>
                  <a:cubicBezTo>
                    <a:pt x="2017" y="1869"/>
                    <a:pt x="2028" y="1877"/>
                    <a:pt x="2027" y="1885"/>
                  </a:cubicBezTo>
                  <a:cubicBezTo>
                    <a:pt x="2063" y="1966"/>
                    <a:pt x="2065" y="1973"/>
                    <a:pt x="2067" y="1980"/>
                  </a:cubicBezTo>
                  <a:cubicBezTo>
                    <a:pt x="2065" y="1992"/>
                    <a:pt x="2057" y="1989"/>
                    <a:pt x="2060" y="1986"/>
                  </a:cubicBezTo>
                  <a:cubicBezTo>
                    <a:pt x="2045" y="1948"/>
                    <a:pt x="2043" y="1946"/>
                    <a:pt x="2043" y="1943"/>
                  </a:cubicBezTo>
                  <a:cubicBezTo>
                    <a:pt x="2023" y="1902"/>
                    <a:pt x="2017" y="1897"/>
                    <a:pt x="2017" y="1893"/>
                  </a:cubicBezTo>
                  <a:cubicBezTo>
                    <a:pt x="2004" y="1865"/>
                    <a:pt x="1997" y="1860"/>
                    <a:pt x="1998" y="1855"/>
                  </a:cubicBezTo>
                  <a:cubicBezTo>
                    <a:pt x="1963" y="1808"/>
                    <a:pt x="1953" y="1796"/>
                    <a:pt x="1940" y="1775"/>
                  </a:cubicBezTo>
                  <a:cubicBezTo>
                    <a:pt x="1905" y="1717"/>
                    <a:pt x="1893" y="1717"/>
                    <a:pt x="1896" y="1709"/>
                  </a:cubicBezTo>
                  <a:cubicBezTo>
                    <a:pt x="1877" y="1696"/>
                    <a:pt x="1887" y="1701"/>
                    <a:pt x="1884" y="1705"/>
                  </a:cubicBezTo>
                  <a:cubicBezTo>
                    <a:pt x="1901" y="1729"/>
                    <a:pt x="1903" y="1740"/>
                    <a:pt x="1915" y="1751"/>
                  </a:cubicBezTo>
                  <a:cubicBezTo>
                    <a:pt x="1973" y="1832"/>
                    <a:pt x="1981" y="1851"/>
                    <a:pt x="1997" y="1870"/>
                  </a:cubicBezTo>
                  <a:cubicBezTo>
                    <a:pt x="2010" y="1904"/>
                    <a:pt x="2014" y="1909"/>
                    <a:pt x="2017" y="1913"/>
                  </a:cubicBezTo>
                  <a:cubicBezTo>
                    <a:pt x="2030" y="1939"/>
                    <a:pt x="2036" y="1949"/>
                    <a:pt x="2039" y="1958"/>
                  </a:cubicBezTo>
                  <a:cubicBezTo>
                    <a:pt x="2048" y="1982"/>
                    <a:pt x="2048" y="1987"/>
                    <a:pt x="2045" y="1985"/>
                  </a:cubicBezTo>
                  <a:cubicBezTo>
                    <a:pt x="2031" y="1963"/>
                    <a:pt x="2024" y="1958"/>
                    <a:pt x="2019" y="1952"/>
                  </a:cubicBezTo>
                  <a:cubicBezTo>
                    <a:pt x="1966" y="1858"/>
                    <a:pt x="1972" y="1850"/>
                    <a:pt x="1964" y="1850"/>
                  </a:cubicBezTo>
                  <a:cubicBezTo>
                    <a:pt x="1953" y="1828"/>
                    <a:pt x="1951" y="1823"/>
                    <a:pt x="1948" y="1818"/>
                  </a:cubicBezTo>
                  <a:cubicBezTo>
                    <a:pt x="1895" y="1732"/>
                    <a:pt x="1891" y="1727"/>
                    <a:pt x="1888" y="1723"/>
                  </a:cubicBezTo>
                  <a:cubicBezTo>
                    <a:pt x="1919" y="1786"/>
                    <a:pt x="1923" y="1796"/>
                    <a:pt x="1930" y="1807"/>
                  </a:cubicBezTo>
                  <a:cubicBezTo>
                    <a:pt x="1947" y="1834"/>
                    <a:pt x="1951" y="1837"/>
                    <a:pt x="1950" y="1839"/>
                  </a:cubicBezTo>
                  <a:cubicBezTo>
                    <a:pt x="1975" y="1882"/>
                    <a:pt x="1974" y="1885"/>
                    <a:pt x="1977" y="1888"/>
                  </a:cubicBezTo>
                  <a:cubicBezTo>
                    <a:pt x="1992" y="1925"/>
                    <a:pt x="2004" y="1931"/>
                    <a:pt x="1999" y="1935"/>
                  </a:cubicBezTo>
                  <a:cubicBezTo>
                    <a:pt x="2013" y="1957"/>
                    <a:pt x="2017" y="1963"/>
                    <a:pt x="2017" y="1969"/>
                  </a:cubicBezTo>
                  <a:cubicBezTo>
                    <a:pt x="2004" y="1947"/>
                    <a:pt x="1994" y="1941"/>
                    <a:pt x="1991" y="1936"/>
                  </a:cubicBezTo>
                  <a:cubicBezTo>
                    <a:pt x="1972" y="1896"/>
                    <a:pt x="1966" y="1889"/>
                    <a:pt x="1964" y="1882"/>
                  </a:cubicBezTo>
                  <a:cubicBezTo>
                    <a:pt x="1925" y="1808"/>
                    <a:pt x="1925" y="1804"/>
                    <a:pt x="1915" y="1797"/>
                  </a:cubicBezTo>
                  <a:cubicBezTo>
                    <a:pt x="1867" y="1736"/>
                    <a:pt x="1869" y="1724"/>
                    <a:pt x="1860" y="1730"/>
                  </a:cubicBezTo>
                  <a:cubicBezTo>
                    <a:pt x="1899" y="1781"/>
                    <a:pt x="1901" y="1790"/>
                    <a:pt x="1916" y="1808"/>
                  </a:cubicBezTo>
                  <a:cubicBezTo>
                    <a:pt x="1941" y="1843"/>
                    <a:pt x="1937" y="1847"/>
                    <a:pt x="1943" y="1851"/>
                  </a:cubicBezTo>
                  <a:cubicBezTo>
                    <a:pt x="1973" y="1924"/>
                    <a:pt x="1975" y="1926"/>
                    <a:pt x="1978" y="1931"/>
                  </a:cubicBezTo>
                  <a:cubicBezTo>
                    <a:pt x="1970" y="1937"/>
                    <a:pt x="1972" y="1932"/>
                    <a:pt x="1965" y="1927"/>
                  </a:cubicBezTo>
                  <a:cubicBezTo>
                    <a:pt x="1952" y="1892"/>
                    <a:pt x="1945" y="1884"/>
                    <a:pt x="1941" y="1876"/>
                  </a:cubicBezTo>
                  <a:cubicBezTo>
                    <a:pt x="1925" y="1837"/>
                    <a:pt x="1914" y="1832"/>
                    <a:pt x="1916" y="1828"/>
                  </a:cubicBezTo>
                  <a:cubicBezTo>
                    <a:pt x="1875" y="1771"/>
                    <a:pt x="1871" y="1766"/>
                    <a:pt x="1867" y="1761"/>
                  </a:cubicBezTo>
                  <a:cubicBezTo>
                    <a:pt x="1850" y="1739"/>
                    <a:pt x="1837" y="1733"/>
                    <a:pt x="1834" y="1724"/>
                  </a:cubicBezTo>
                  <a:cubicBezTo>
                    <a:pt x="1831" y="1727"/>
                    <a:pt x="1840" y="1739"/>
                    <a:pt x="1859" y="1759"/>
                  </a:cubicBezTo>
                  <a:cubicBezTo>
                    <a:pt x="1929" y="1870"/>
                    <a:pt x="1932" y="1882"/>
                    <a:pt x="1940" y="1894"/>
                  </a:cubicBezTo>
                  <a:cubicBezTo>
                    <a:pt x="1955" y="1926"/>
                    <a:pt x="1962" y="1930"/>
                    <a:pt x="1956" y="1933"/>
                  </a:cubicBezTo>
                  <a:cubicBezTo>
                    <a:pt x="1948" y="1914"/>
                    <a:pt x="1940" y="1910"/>
                    <a:pt x="1939" y="1907"/>
                  </a:cubicBezTo>
                  <a:cubicBezTo>
                    <a:pt x="1901" y="1834"/>
                    <a:pt x="1882" y="1810"/>
                    <a:pt x="1865" y="1786"/>
                  </a:cubicBezTo>
                  <a:cubicBezTo>
                    <a:pt x="1823" y="1743"/>
                    <a:pt x="1820" y="1733"/>
                    <a:pt x="1816" y="1736"/>
                  </a:cubicBezTo>
                  <a:cubicBezTo>
                    <a:pt x="1800" y="1727"/>
                    <a:pt x="1800" y="1727"/>
                    <a:pt x="1808" y="1734"/>
                  </a:cubicBezTo>
                  <a:cubicBezTo>
                    <a:pt x="1845" y="1773"/>
                    <a:pt x="1851" y="1780"/>
                    <a:pt x="1857" y="1787"/>
                  </a:cubicBezTo>
                  <a:cubicBezTo>
                    <a:pt x="1914" y="1883"/>
                    <a:pt x="1922" y="1889"/>
                    <a:pt x="1921" y="1893"/>
                  </a:cubicBezTo>
                  <a:cubicBezTo>
                    <a:pt x="1911" y="1899"/>
                    <a:pt x="1910" y="1880"/>
                    <a:pt x="1897" y="1865"/>
                  </a:cubicBezTo>
                  <a:cubicBezTo>
                    <a:pt x="1850" y="1801"/>
                    <a:pt x="1840" y="1789"/>
                    <a:pt x="1832" y="1778"/>
                  </a:cubicBezTo>
                  <a:cubicBezTo>
                    <a:pt x="1783" y="1729"/>
                    <a:pt x="1776" y="1719"/>
                    <a:pt x="1768" y="1715"/>
                  </a:cubicBezTo>
                  <a:cubicBezTo>
                    <a:pt x="1752" y="1711"/>
                    <a:pt x="1762" y="1716"/>
                    <a:pt x="1772" y="1723"/>
                  </a:cubicBezTo>
                  <a:cubicBezTo>
                    <a:pt x="1813" y="1762"/>
                    <a:pt x="1814" y="1765"/>
                    <a:pt x="1814" y="1767"/>
                  </a:cubicBezTo>
                  <a:cubicBezTo>
                    <a:pt x="1834" y="1793"/>
                    <a:pt x="1840" y="1799"/>
                    <a:pt x="1844" y="1808"/>
                  </a:cubicBezTo>
                  <a:cubicBezTo>
                    <a:pt x="1893" y="1871"/>
                    <a:pt x="1889" y="1874"/>
                    <a:pt x="1893" y="1877"/>
                  </a:cubicBezTo>
                  <a:cubicBezTo>
                    <a:pt x="1882" y="1864"/>
                    <a:pt x="1878" y="1863"/>
                    <a:pt x="1874" y="1856"/>
                  </a:cubicBezTo>
                  <a:cubicBezTo>
                    <a:pt x="1833" y="1802"/>
                    <a:pt x="1826" y="1794"/>
                    <a:pt x="1819" y="1786"/>
                  </a:cubicBezTo>
                  <a:cubicBezTo>
                    <a:pt x="1773" y="1738"/>
                    <a:pt x="1769" y="1738"/>
                    <a:pt x="1765" y="1734"/>
                  </a:cubicBezTo>
                  <a:cubicBezTo>
                    <a:pt x="1760" y="1738"/>
                    <a:pt x="1770" y="1737"/>
                    <a:pt x="1766" y="1742"/>
                  </a:cubicBezTo>
                  <a:cubicBezTo>
                    <a:pt x="1803" y="1777"/>
                    <a:pt x="1807" y="1785"/>
                    <a:pt x="1813" y="1785"/>
                  </a:cubicBezTo>
                  <a:cubicBezTo>
                    <a:pt x="1829" y="1807"/>
                    <a:pt x="1825" y="1810"/>
                    <a:pt x="1831" y="1813"/>
                  </a:cubicBezTo>
                  <a:cubicBezTo>
                    <a:pt x="1813" y="1794"/>
                    <a:pt x="1808" y="1796"/>
                    <a:pt x="1805" y="1790"/>
                  </a:cubicBezTo>
                  <a:cubicBezTo>
                    <a:pt x="1754" y="1747"/>
                    <a:pt x="1750" y="1740"/>
                    <a:pt x="1745" y="1738"/>
                  </a:cubicBezTo>
                  <a:cubicBezTo>
                    <a:pt x="1769" y="1764"/>
                    <a:pt x="1779" y="1774"/>
                    <a:pt x="1790" y="1782"/>
                  </a:cubicBezTo>
                  <a:cubicBezTo>
                    <a:pt x="1832" y="1841"/>
                    <a:pt x="1845" y="1847"/>
                    <a:pt x="1842" y="1852"/>
                  </a:cubicBezTo>
                  <a:cubicBezTo>
                    <a:pt x="1793" y="1807"/>
                    <a:pt x="1776" y="1786"/>
                    <a:pt x="1752" y="1769"/>
                  </a:cubicBezTo>
                  <a:cubicBezTo>
                    <a:pt x="1766" y="1787"/>
                    <a:pt x="1777" y="1798"/>
                    <a:pt x="1788" y="1810"/>
                  </a:cubicBezTo>
                  <a:cubicBezTo>
                    <a:pt x="1812" y="1838"/>
                    <a:pt x="1805" y="1839"/>
                    <a:pt x="1803" y="1837"/>
                  </a:cubicBezTo>
                  <a:cubicBezTo>
                    <a:pt x="1781" y="1826"/>
                    <a:pt x="1776" y="1821"/>
                    <a:pt x="1770" y="1820"/>
                  </a:cubicBezTo>
                  <a:cubicBezTo>
                    <a:pt x="1726" y="1790"/>
                    <a:pt x="1728" y="1785"/>
                    <a:pt x="1721" y="1787"/>
                  </a:cubicBezTo>
                  <a:cubicBezTo>
                    <a:pt x="1746" y="1808"/>
                    <a:pt x="1748" y="1812"/>
                    <a:pt x="1751" y="1811"/>
                  </a:cubicBezTo>
                  <a:cubicBezTo>
                    <a:pt x="1774" y="1830"/>
                    <a:pt x="1769" y="1830"/>
                    <a:pt x="1768" y="1830"/>
                  </a:cubicBezTo>
                  <a:cubicBezTo>
                    <a:pt x="1762" y="1829"/>
                    <a:pt x="1758" y="1825"/>
                    <a:pt x="1757" y="1825"/>
                  </a:cubicBezTo>
                  <a:cubicBezTo>
                    <a:pt x="1733" y="1815"/>
                    <a:pt x="1722" y="1808"/>
                    <a:pt x="1711" y="1802"/>
                  </a:cubicBezTo>
                  <a:cubicBezTo>
                    <a:pt x="1668" y="1781"/>
                    <a:pt x="1665" y="1767"/>
                    <a:pt x="1662" y="1772"/>
                  </a:cubicBezTo>
                  <a:cubicBezTo>
                    <a:pt x="1716" y="1810"/>
                    <a:pt x="1719" y="1814"/>
                    <a:pt x="1721" y="1816"/>
                  </a:cubicBezTo>
                  <a:cubicBezTo>
                    <a:pt x="1754" y="1831"/>
                    <a:pt x="1760" y="1834"/>
                    <a:pt x="1766" y="1838"/>
                  </a:cubicBezTo>
                  <a:cubicBezTo>
                    <a:pt x="1741" y="1835"/>
                    <a:pt x="1730" y="1831"/>
                    <a:pt x="1719" y="1827"/>
                  </a:cubicBezTo>
                  <a:cubicBezTo>
                    <a:pt x="1667" y="1800"/>
                    <a:pt x="1664" y="1802"/>
                    <a:pt x="1662" y="1799"/>
                  </a:cubicBezTo>
                  <a:cubicBezTo>
                    <a:pt x="1679" y="1814"/>
                    <a:pt x="1683" y="1818"/>
                    <a:pt x="1687" y="1817"/>
                  </a:cubicBezTo>
                  <a:cubicBezTo>
                    <a:pt x="1763" y="1850"/>
                    <a:pt x="1779" y="1856"/>
                    <a:pt x="1795" y="1858"/>
                  </a:cubicBezTo>
                  <a:cubicBezTo>
                    <a:pt x="1811" y="1866"/>
                    <a:pt x="1816" y="1856"/>
                    <a:pt x="1820" y="1863"/>
                  </a:cubicBezTo>
                  <a:cubicBezTo>
                    <a:pt x="1850" y="1871"/>
                    <a:pt x="1857" y="1864"/>
                    <a:pt x="1862" y="1875"/>
                  </a:cubicBezTo>
                  <a:cubicBezTo>
                    <a:pt x="1842" y="1876"/>
                    <a:pt x="1840" y="1873"/>
                    <a:pt x="1838" y="1874"/>
                  </a:cubicBezTo>
                  <a:cubicBezTo>
                    <a:pt x="1781" y="1864"/>
                    <a:pt x="1772" y="1865"/>
                    <a:pt x="1764" y="1866"/>
                  </a:cubicBezTo>
                  <a:cubicBezTo>
                    <a:pt x="1697" y="1850"/>
                    <a:pt x="1680" y="1845"/>
                    <a:pt x="1664" y="1837"/>
                  </a:cubicBezTo>
                  <a:cubicBezTo>
                    <a:pt x="1641" y="1830"/>
                    <a:pt x="1651" y="1834"/>
                    <a:pt x="1660" y="1843"/>
                  </a:cubicBezTo>
                  <a:cubicBezTo>
                    <a:pt x="1703" y="1857"/>
                    <a:pt x="1709" y="1862"/>
                    <a:pt x="1715" y="1862"/>
                  </a:cubicBezTo>
                  <a:cubicBezTo>
                    <a:pt x="1776" y="1874"/>
                    <a:pt x="1779" y="1875"/>
                    <a:pt x="1782" y="1876"/>
                  </a:cubicBezTo>
                  <a:cubicBezTo>
                    <a:pt x="1814" y="1881"/>
                    <a:pt x="1817" y="1882"/>
                    <a:pt x="1820" y="1880"/>
                  </a:cubicBezTo>
                  <a:cubicBezTo>
                    <a:pt x="1859" y="1887"/>
                    <a:pt x="1867" y="1889"/>
                    <a:pt x="1874" y="1888"/>
                  </a:cubicBezTo>
                  <a:cubicBezTo>
                    <a:pt x="1891" y="1901"/>
                    <a:pt x="1888" y="1900"/>
                    <a:pt x="1886" y="1895"/>
                  </a:cubicBezTo>
                  <a:cubicBezTo>
                    <a:pt x="1852" y="1893"/>
                    <a:pt x="1845" y="1895"/>
                    <a:pt x="1840" y="1892"/>
                  </a:cubicBezTo>
                  <a:cubicBezTo>
                    <a:pt x="1795" y="1885"/>
                    <a:pt x="1789" y="1891"/>
                    <a:pt x="1783" y="1887"/>
                  </a:cubicBezTo>
                  <a:cubicBezTo>
                    <a:pt x="1718" y="1880"/>
                    <a:pt x="1711" y="1879"/>
                    <a:pt x="1705" y="1877"/>
                  </a:cubicBezTo>
                  <a:cubicBezTo>
                    <a:pt x="1657" y="1869"/>
                    <a:pt x="1650" y="1862"/>
                    <a:pt x="1644" y="1861"/>
                  </a:cubicBezTo>
                  <a:cubicBezTo>
                    <a:pt x="1600" y="1841"/>
                    <a:pt x="1597" y="1831"/>
                    <a:pt x="1593" y="1833"/>
                  </a:cubicBezTo>
                  <a:cubicBezTo>
                    <a:pt x="1597" y="1840"/>
                    <a:pt x="1599" y="1842"/>
                    <a:pt x="1602" y="1843"/>
                  </a:cubicBezTo>
                  <a:cubicBezTo>
                    <a:pt x="1641" y="1869"/>
                    <a:pt x="1637" y="1872"/>
                    <a:pt x="1643" y="1876"/>
                  </a:cubicBezTo>
                  <a:cubicBezTo>
                    <a:pt x="1683" y="1894"/>
                    <a:pt x="1693" y="1901"/>
                    <a:pt x="1703" y="1902"/>
                  </a:cubicBezTo>
                  <a:cubicBezTo>
                    <a:pt x="1750" y="1920"/>
                    <a:pt x="1751" y="1916"/>
                    <a:pt x="1753" y="1916"/>
                  </a:cubicBezTo>
                  <a:cubicBezTo>
                    <a:pt x="1774" y="1922"/>
                    <a:pt x="1784" y="1924"/>
                    <a:pt x="1794" y="1923"/>
                  </a:cubicBezTo>
                  <a:cubicBezTo>
                    <a:pt x="1830" y="1924"/>
                    <a:pt x="1835" y="1925"/>
                    <a:pt x="1840" y="1926"/>
                  </a:cubicBezTo>
                  <a:cubicBezTo>
                    <a:pt x="1877" y="1930"/>
                    <a:pt x="1883" y="1925"/>
                    <a:pt x="1888" y="1925"/>
                  </a:cubicBezTo>
                  <a:cubicBezTo>
                    <a:pt x="1940" y="1939"/>
                    <a:pt x="1943" y="1934"/>
                    <a:pt x="1946" y="1941"/>
                  </a:cubicBezTo>
                  <a:cubicBezTo>
                    <a:pt x="1906" y="1945"/>
                    <a:pt x="1904" y="1942"/>
                    <a:pt x="1901" y="1943"/>
                  </a:cubicBezTo>
                  <a:cubicBezTo>
                    <a:pt x="1865" y="1942"/>
                    <a:pt x="1860" y="1941"/>
                    <a:pt x="1855" y="1940"/>
                  </a:cubicBezTo>
                  <a:cubicBezTo>
                    <a:pt x="1837" y="1942"/>
                    <a:pt x="1834" y="1939"/>
                    <a:pt x="1832" y="1940"/>
                  </a:cubicBezTo>
                  <a:cubicBezTo>
                    <a:pt x="1785" y="1936"/>
                    <a:pt x="1774" y="1934"/>
                    <a:pt x="1764" y="1932"/>
                  </a:cubicBezTo>
                  <a:cubicBezTo>
                    <a:pt x="1714" y="1916"/>
                    <a:pt x="1708" y="1920"/>
                    <a:pt x="1704" y="1913"/>
                  </a:cubicBezTo>
                  <a:cubicBezTo>
                    <a:pt x="1661" y="1902"/>
                    <a:pt x="1658" y="1892"/>
                    <a:pt x="1654" y="1899"/>
                  </a:cubicBezTo>
                  <a:cubicBezTo>
                    <a:pt x="1721" y="1926"/>
                    <a:pt x="1728" y="1931"/>
                    <a:pt x="1735" y="1935"/>
                  </a:cubicBezTo>
                  <a:cubicBezTo>
                    <a:pt x="1769" y="1942"/>
                    <a:pt x="1772" y="1946"/>
                    <a:pt x="1776" y="1942"/>
                  </a:cubicBezTo>
                  <a:cubicBezTo>
                    <a:pt x="1811" y="1952"/>
                    <a:pt x="1815" y="1945"/>
                    <a:pt x="1819" y="1951"/>
                  </a:cubicBezTo>
                  <a:cubicBezTo>
                    <a:pt x="1842" y="1951"/>
                    <a:pt x="1846" y="1953"/>
                    <a:pt x="1850" y="1950"/>
                  </a:cubicBezTo>
                  <a:cubicBezTo>
                    <a:pt x="1909" y="1952"/>
                    <a:pt x="1915" y="1954"/>
                    <a:pt x="1922" y="1953"/>
                  </a:cubicBezTo>
                  <a:cubicBezTo>
                    <a:pt x="1939" y="1951"/>
                    <a:pt x="1941" y="1956"/>
                    <a:pt x="1944" y="1952"/>
                  </a:cubicBezTo>
                  <a:cubicBezTo>
                    <a:pt x="1969" y="1956"/>
                    <a:pt x="1972" y="1958"/>
                    <a:pt x="1976" y="1959"/>
                  </a:cubicBezTo>
                  <a:cubicBezTo>
                    <a:pt x="1965" y="1961"/>
                    <a:pt x="1960" y="1960"/>
                    <a:pt x="1954" y="1957"/>
                  </a:cubicBezTo>
                  <a:cubicBezTo>
                    <a:pt x="1914" y="1964"/>
                    <a:pt x="1909" y="1955"/>
                    <a:pt x="1903" y="1961"/>
                  </a:cubicBezTo>
                  <a:cubicBezTo>
                    <a:pt x="1880" y="1964"/>
                    <a:pt x="1875" y="1959"/>
                    <a:pt x="1869" y="1959"/>
                  </a:cubicBezTo>
                  <a:cubicBezTo>
                    <a:pt x="1815" y="1960"/>
                    <a:pt x="1813" y="1960"/>
                    <a:pt x="1810" y="1958"/>
                  </a:cubicBezTo>
                  <a:cubicBezTo>
                    <a:pt x="1782" y="1951"/>
                    <a:pt x="1779" y="1954"/>
                    <a:pt x="1777" y="1953"/>
                  </a:cubicBezTo>
                  <a:cubicBezTo>
                    <a:pt x="1748" y="1947"/>
                    <a:pt x="1746" y="1947"/>
                    <a:pt x="1743" y="1948"/>
                  </a:cubicBezTo>
                  <a:cubicBezTo>
                    <a:pt x="1712" y="1936"/>
                    <a:pt x="1706" y="1934"/>
                    <a:pt x="1701" y="1929"/>
                  </a:cubicBezTo>
                  <a:cubicBezTo>
                    <a:pt x="1717" y="1946"/>
                    <a:pt x="1727" y="1946"/>
                    <a:pt x="1737" y="1953"/>
                  </a:cubicBezTo>
                  <a:cubicBezTo>
                    <a:pt x="1812" y="1968"/>
                    <a:pt x="1818" y="1971"/>
                    <a:pt x="1823" y="1970"/>
                  </a:cubicBezTo>
                  <a:cubicBezTo>
                    <a:pt x="1845" y="1969"/>
                    <a:pt x="1847" y="1974"/>
                    <a:pt x="1850" y="1970"/>
                  </a:cubicBezTo>
                  <a:cubicBezTo>
                    <a:pt x="1872" y="1968"/>
                    <a:pt x="1875" y="1968"/>
                    <a:pt x="1877" y="1972"/>
                  </a:cubicBezTo>
                  <a:cubicBezTo>
                    <a:pt x="1901" y="1970"/>
                    <a:pt x="1907" y="1971"/>
                    <a:pt x="1913" y="1970"/>
                  </a:cubicBezTo>
                  <a:cubicBezTo>
                    <a:pt x="1996" y="1976"/>
                    <a:pt x="2007" y="1978"/>
                    <a:pt x="2019" y="1982"/>
                  </a:cubicBezTo>
                  <a:cubicBezTo>
                    <a:pt x="1956" y="1985"/>
                    <a:pt x="1952" y="1983"/>
                    <a:pt x="1948" y="1983"/>
                  </a:cubicBezTo>
                  <a:cubicBezTo>
                    <a:pt x="1865" y="1989"/>
                    <a:pt x="1861" y="1990"/>
                    <a:pt x="1858" y="1989"/>
                  </a:cubicBezTo>
                  <a:cubicBezTo>
                    <a:pt x="1842" y="1988"/>
                    <a:pt x="1838" y="1989"/>
                    <a:pt x="1835" y="1989"/>
                  </a:cubicBezTo>
                  <a:cubicBezTo>
                    <a:pt x="1791" y="1980"/>
                    <a:pt x="1783" y="1979"/>
                    <a:pt x="1775" y="1975"/>
                  </a:cubicBezTo>
                  <a:cubicBezTo>
                    <a:pt x="1733" y="1968"/>
                    <a:pt x="1738" y="1969"/>
                    <a:pt x="1743" y="1971"/>
                  </a:cubicBezTo>
                  <a:cubicBezTo>
                    <a:pt x="1801" y="1990"/>
                    <a:pt x="1807" y="1993"/>
                    <a:pt x="1813" y="1994"/>
                  </a:cubicBezTo>
                  <a:cubicBezTo>
                    <a:pt x="1848" y="2002"/>
                    <a:pt x="1853" y="1994"/>
                    <a:pt x="1857" y="1999"/>
                  </a:cubicBezTo>
                  <a:cubicBezTo>
                    <a:pt x="1893" y="1996"/>
                    <a:pt x="1901" y="1998"/>
                    <a:pt x="1910" y="1996"/>
                  </a:cubicBezTo>
                  <a:cubicBezTo>
                    <a:pt x="1965" y="1991"/>
                    <a:pt x="1969" y="1993"/>
                    <a:pt x="1974" y="1989"/>
                  </a:cubicBezTo>
                  <a:cubicBezTo>
                    <a:pt x="2013" y="1993"/>
                    <a:pt x="2016" y="1991"/>
                    <a:pt x="2020" y="1996"/>
                  </a:cubicBezTo>
                  <a:cubicBezTo>
                    <a:pt x="2003" y="2000"/>
                    <a:pt x="1999" y="1994"/>
                    <a:pt x="1995" y="1997"/>
                  </a:cubicBezTo>
                  <a:cubicBezTo>
                    <a:pt x="1946" y="1996"/>
                    <a:pt x="1936" y="2007"/>
                    <a:pt x="1928" y="2000"/>
                  </a:cubicBezTo>
                  <a:cubicBezTo>
                    <a:pt x="1842" y="2015"/>
                    <a:pt x="1833" y="2014"/>
                    <a:pt x="1825" y="2015"/>
                  </a:cubicBezTo>
                  <a:cubicBezTo>
                    <a:pt x="1794" y="2010"/>
                    <a:pt x="1786" y="2016"/>
                    <a:pt x="1779" y="2012"/>
                  </a:cubicBezTo>
                  <a:cubicBezTo>
                    <a:pt x="1727" y="2002"/>
                    <a:pt x="1720" y="1995"/>
                    <a:pt x="1712" y="1998"/>
                  </a:cubicBezTo>
                  <a:cubicBezTo>
                    <a:pt x="1766" y="2016"/>
                    <a:pt x="1769" y="2018"/>
                    <a:pt x="1772" y="2021"/>
                  </a:cubicBezTo>
                  <a:cubicBezTo>
                    <a:pt x="1866" y="2024"/>
                    <a:pt x="1878" y="2021"/>
                    <a:pt x="1890" y="2019"/>
                  </a:cubicBezTo>
                  <a:cubicBezTo>
                    <a:pt x="1932" y="2010"/>
                    <a:pt x="1937" y="2015"/>
                    <a:pt x="1943" y="2010"/>
                  </a:cubicBezTo>
                  <a:cubicBezTo>
                    <a:pt x="1974" y="2009"/>
                    <a:pt x="1986" y="2010"/>
                    <a:pt x="1999" y="2005"/>
                  </a:cubicBezTo>
                  <a:cubicBezTo>
                    <a:pt x="2065" y="2015"/>
                    <a:pt x="2062" y="2015"/>
                    <a:pt x="2059" y="2014"/>
                  </a:cubicBezTo>
                  <a:cubicBezTo>
                    <a:pt x="2033" y="2015"/>
                    <a:pt x="2030" y="2011"/>
                    <a:pt x="2026" y="2013"/>
                  </a:cubicBezTo>
                  <a:cubicBezTo>
                    <a:pt x="1966" y="2015"/>
                    <a:pt x="1964" y="2014"/>
                    <a:pt x="1961" y="2015"/>
                  </a:cubicBezTo>
                  <a:cubicBezTo>
                    <a:pt x="1902" y="2024"/>
                    <a:pt x="1881" y="2032"/>
                    <a:pt x="1861" y="2033"/>
                  </a:cubicBezTo>
                  <a:cubicBezTo>
                    <a:pt x="1842" y="2035"/>
                    <a:pt x="1837" y="2035"/>
                    <a:pt x="1831" y="2036"/>
                  </a:cubicBezTo>
                  <a:cubicBezTo>
                    <a:pt x="1814" y="2032"/>
                    <a:pt x="1811" y="2034"/>
                    <a:pt x="1809" y="2032"/>
                  </a:cubicBezTo>
                  <a:cubicBezTo>
                    <a:pt x="1760" y="2026"/>
                    <a:pt x="1750" y="2023"/>
                    <a:pt x="1740" y="2023"/>
                  </a:cubicBezTo>
                  <a:cubicBezTo>
                    <a:pt x="1786" y="2037"/>
                    <a:pt x="1792" y="2040"/>
                    <a:pt x="1799" y="2038"/>
                  </a:cubicBezTo>
                  <a:cubicBezTo>
                    <a:pt x="1827" y="2043"/>
                    <a:pt x="1835" y="2045"/>
                    <a:pt x="1843" y="2043"/>
                  </a:cubicBezTo>
                  <a:cubicBezTo>
                    <a:pt x="1876" y="2042"/>
                    <a:pt x="1885" y="2038"/>
                    <a:pt x="1893" y="2037"/>
                  </a:cubicBezTo>
                  <a:cubicBezTo>
                    <a:pt x="1933" y="2027"/>
                    <a:pt x="1936" y="2029"/>
                    <a:pt x="1940" y="2030"/>
                  </a:cubicBezTo>
                  <a:cubicBezTo>
                    <a:pt x="1985" y="2019"/>
                    <a:pt x="1987" y="2022"/>
                    <a:pt x="1990" y="2021"/>
                  </a:cubicBezTo>
                  <a:cubicBezTo>
                    <a:pt x="2030" y="2021"/>
                    <a:pt x="2034" y="2027"/>
                    <a:pt x="2039" y="2022"/>
                  </a:cubicBezTo>
                  <a:cubicBezTo>
                    <a:pt x="2066" y="2021"/>
                    <a:pt x="2068" y="2028"/>
                    <a:pt x="2072" y="2025"/>
                  </a:cubicBezTo>
                  <a:cubicBezTo>
                    <a:pt x="2080" y="2034"/>
                    <a:pt x="2073" y="2035"/>
                    <a:pt x="2065" y="2031"/>
                  </a:cubicBezTo>
                  <a:cubicBezTo>
                    <a:pt x="2026" y="2036"/>
                    <a:pt x="2022" y="2032"/>
                    <a:pt x="2019" y="2034"/>
                  </a:cubicBezTo>
                  <a:cubicBezTo>
                    <a:pt x="1978" y="2039"/>
                    <a:pt x="1973" y="2041"/>
                    <a:pt x="1969" y="2040"/>
                  </a:cubicBezTo>
                  <a:cubicBezTo>
                    <a:pt x="1930" y="2047"/>
                    <a:pt x="1920" y="2051"/>
                    <a:pt x="1911" y="2053"/>
                  </a:cubicBezTo>
                  <a:cubicBezTo>
                    <a:pt x="1865" y="2061"/>
                    <a:pt x="1863" y="2058"/>
                    <a:pt x="1861" y="2059"/>
                  </a:cubicBezTo>
                  <a:cubicBezTo>
                    <a:pt x="1819" y="2062"/>
                    <a:pt x="1815" y="2058"/>
                    <a:pt x="1810" y="2060"/>
                  </a:cubicBezTo>
                  <a:cubicBezTo>
                    <a:pt x="1790" y="2059"/>
                    <a:pt x="1785" y="2058"/>
                    <a:pt x="1781" y="2057"/>
                  </a:cubicBezTo>
                  <a:cubicBezTo>
                    <a:pt x="1776" y="2063"/>
                    <a:pt x="1780" y="2063"/>
                    <a:pt x="1785" y="2065"/>
                  </a:cubicBezTo>
                  <a:cubicBezTo>
                    <a:pt x="1807" y="2068"/>
                    <a:pt x="1810" y="2068"/>
                    <a:pt x="1812" y="2067"/>
                  </a:cubicBezTo>
                  <a:cubicBezTo>
                    <a:pt x="1856" y="2069"/>
                    <a:pt x="1858" y="2069"/>
                    <a:pt x="1860" y="2068"/>
                  </a:cubicBezTo>
                  <a:cubicBezTo>
                    <a:pt x="1886" y="2067"/>
                    <a:pt x="1888" y="2068"/>
                    <a:pt x="1890" y="2066"/>
                  </a:cubicBezTo>
                  <a:cubicBezTo>
                    <a:pt x="1917" y="2057"/>
                    <a:pt x="1921" y="2064"/>
                    <a:pt x="1926" y="2060"/>
                  </a:cubicBezTo>
                  <a:cubicBezTo>
                    <a:pt x="1980" y="2047"/>
                    <a:pt x="1989" y="2048"/>
                    <a:pt x="1999" y="2042"/>
                  </a:cubicBezTo>
                  <a:cubicBezTo>
                    <a:pt x="2018" y="2044"/>
                    <a:pt x="2020" y="2045"/>
                    <a:pt x="2023" y="2042"/>
                  </a:cubicBezTo>
                  <a:cubicBezTo>
                    <a:pt x="2061" y="2040"/>
                    <a:pt x="2065" y="2040"/>
                    <a:pt x="2069" y="2042"/>
                  </a:cubicBezTo>
                  <a:cubicBezTo>
                    <a:pt x="2089" y="2045"/>
                    <a:pt x="2092" y="2044"/>
                    <a:pt x="2090" y="2047"/>
                  </a:cubicBezTo>
                  <a:cubicBezTo>
                    <a:pt x="2039" y="2050"/>
                    <a:pt x="2025" y="2060"/>
                    <a:pt x="2012" y="2057"/>
                  </a:cubicBezTo>
                  <a:cubicBezTo>
                    <a:pt x="1987" y="2061"/>
                    <a:pt x="1980" y="2066"/>
                    <a:pt x="1973" y="2065"/>
                  </a:cubicBezTo>
                  <a:cubicBezTo>
                    <a:pt x="1926" y="2080"/>
                    <a:pt x="1920" y="2077"/>
                    <a:pt x="1914" y="2080"/>
                  </a:cubicBezTo>
                  <a:cubicBezTo>
                    <a:pt x="1848" y="2084"/>
                    <a:pt x="1842" y="2084"/>
                    <a:pt x="1836" y="2084"/>
                  </a:cubicBezTo>
                  <a:cubicBezTo>
                    <a:pt x="1809" y="2083"/>
                    <a:pt x="1802" y="2084"/>
                    <a:pt x="1796" y="2081"/>
                  </a:cubicBezTo>
                  <a:cubicBezTo>
                    <a:pt x="1781" y="2083"/>
                    <a:pt x="1784" y="2084"/>
                    <a:pt x="1786" y="2087"/>
                  </a:cubicBezTo>
                  <a:cubicBezTo>
                    <a:pt x="1816" y="2091"/>
                    <a:pt x="1822" y="2088"/>
                    <a:pt x="1828" y="2091"/>
                  </a:cubicBezTo>
                  <a:cubicBezTo>
                    <a:pt x="1850" y="2093"/>
                    <a:pt x="1855" y="2091"/>
                    <a:pt x="1860" y="2092"/>
                  </a:cubicBezTo>
                  <a:cubicBezTo>
                    <a:pt x="1880" y="2093"/>
                    <a:pt x="1882" y="2090"/>
                    <a:pt x="1885" y="2090"/>
                  </a:cubicBezTo>
                  <a:cubicBezTo>
                    <a:pt x="1905" y="2093"/>
                    <a:pt x="1908" y="2086"/>
                    <a:pt x="1911" y="2090"/>
                  </a:cubicBezTo>
                  <a:cubicBezTo>
                    <a:pt x="1936" y="2089"/>
                    <a:pt x="1929" y="2089"/>
                    <a:pt x="1925" y="2090"/>
                  </a:cubicBezTo>
                  <a:cubicBezTo>
                    <a:pt x="1905" y="2095"/>
                    <a:pt x="1902" y="2094"/>
                    <a:pt x="1900" y="2094"/>
                  </a:cubicBezTo>
                  <a:cubicBezTo>
                    <a:pt x="1830" y="2102"/>
                    <a:pt x="1814" y="2103"/>
                    <a:pt x="1798" y="2100"/>
                  </a:cubicBezTo>
                  <a:cubicBezTo>
                    <a:pt x="1757" y="2101"/>
                    <a:pt x="1753" y="2092"/>
                    <a:pt x="1748" y="2100"/>
                  </a:cubicBezTo>
                  <a:cubicBezTo>
                    <a:pt x="1799" y="2109"/>
                    <a:pt x="1804" y="2109"/>
                    <a:pt x="1810" y="2110"/>
                  </a:cubicBezTo>
                  <a:cubicBezTo>
                    <a:pt x="1851" y="2110"/>
                    <a:pt x="1853" y="2109"/>
                    <a:pt x="1856" y="2110"/>
                  </a:cubicBezTo>
                  <a:cubicBezTo>
                    <a:pt x="1890" y="2107"/>
                    <a:pt x="1892" y="2108"/>
                    <a:pt x="1895" y="2105"/>
                  </a:cubicBezTo>
                  <a:cubicBezTo>
                    <a:pt x="1913" y="2105"/>
                    <a:pt x="1916" y="2100"/>
                    <a:pt x="1918" y="2102"/>
                  </a:cubicBezTo>
                  <a:cubicBezTo>
                    <a:pt x="1977" y="2083"/>
                    <a:pt x="1987" y="2085"/>
                    <a:pt x="1999" y="2078"/>
                  </a:cubicBezTo>
                  <a:cubicBezTo>
                    <a:pt x="2053" y="2068"/>
                    <a:pt x="2058" y="2069"/>
                    <a:pt x="2064" y="2070"/>
                  </a:cubicBezTo>
                  <a:cubicBezTo>
                    <a:pt x="2099" y="2065"/>
                    <a:pt x="2102" y="2065"/>
                    <a:pt x="2104" y="2066"/>
                  </a:cubicBezTo>
                  <a:cubicBezTo>
                    <a:pt x="2123" y="2069"/>
                    <a:pt x="2131" y="2064"/>
                    <a:pt x="2127" y="2069"/>
                  </a:cubicBezTo>
                  <a:cubicBezTo>
                    <a:pt x="2075" y="2080"/>
                    <a:pt x="2071" y="2079"/>
                    <a:pt x="2067" y="2079"/>
                  </a:cubicBezTo>
                  <a:cubicBezTo>
                    <a:pt x="2020" y="2094"/>
                    <a:pt x="2011" y="2100"/>
                    <a:pt x="2002" y="2098"/>
                  </a:cubicBezTo>
                  <a:cubicBezTo>
                    <a:pt x="1963" y="2116"/>
                    <a:pt x="1959" y="2109"/>
                    <a:pt x="1954" y="2116"/>
                  </a:cubicBezTo>
                  <a:cubicBezTo>
                    <a:pt x="1851" y="2138"/>
                    <a:pt x="1844" y="2132"/>
                    <a:pt x="1836" y="2136"/>
                  </a:cubicBezTo>
                  <a:cubicBezTo>
                    <a:pt x="1826" y="2142"/>
                    <a:pt x="1836" y="2142"/>
                    <a:pt x="1846" y="2142"/>
                  </a:cubicBezTo>
                  <a:cubicBezTo>
                    <a:pt x="1867" y="2140"/>
                    <a:pt x="1872" y="2144"/>
                    <a:pt x="1877" y="2141"/>
                  </a:cubicBezTo>
                  <a:cubicBezTo>
                    <a:pt x="1913" y="2139"/>
                    <a:pt x="1919" y="2132"/>
                    <a:pt x="1924" y="2134"/>
                  </a:cubicBezTo>
                  <a:cubicBezTo>
                    <a:pt x="1959" y="2125"/>
                    <a:pt x="1964" y="2124"/>
                    <a:pt x="1970" y="2120"/>
                  </a:cubicBezTo>
                  <a:cubicBezTo>
                    <a:pt x="2007" y="2106"/>
                    <a:pt x="2013" y="2108"/>
                    <a:pt x="2020" y="2105"/>
                  </a:cubicBezTo>
                  <a:cubicBezTo>
                    <a:pt x="2040" y="2100"/>
                    <a:pt x="2044" y="2093"/>
                    <a:pt x="2047" y="2096"/>
                  </a:cubicBezTo>
                  <a:cubicBezTo>
                    <a:pt x="2086" y="2089"/>
                    <a:pt x="2094" y="2082"/>
                    <a:pt x="2100" y="2084"/>
                  </a:cubicBezTo>
                  <a:cubicBezTo>
                    <a:pt x="2135" y="2086"/>
                    <a:pt x="2139" y="2077"/>
                    <a:pt x="2142" y="2079"/>
                  </a:cubicBezTo>
                  <a:cubicBezTo>
                    <a:pt x="2159" y="2083"/>
                    <a:pt x="2154" y="2082"/>
                    <a:pt x="2150" y="2081"/>
                  </a:cubicBezTo>
                  <a:cubicBezTo>
                    <a:pt x="2117" y="2084"/>
                    <a:pt x="2111" y="2088"/>
                    <a:pt x="2106" y="2088"/>
                  </a:cubicBezTo>
                  <a:cubicBezTo>
                    <a:pt x="2041" y="2104"/>
                    <a:pt x="2035" y="2114"/>
                    <a:pt x="2030" y="2111"/>
                  </a:cubicBezTo>
                  <a:cubicBezTo>
                    <a:pt x="1993" y="2122"/>
                    <a:pt x="1991" y="2126"/>
                    <a:pt x="1991" y="2128"/>
                  </a:cubicBezTo>
                  <a:cubicBezTo>
                    <a:pt x="1972" y="2138"/>
                    <a:pt x="1964" y="2127"/>
                    <a:pt x="1967" y="2134"/>
                  </a:cubicBezTo>
                  <a:cubicBezTo>
                    <a:pt x="1927" y="2146"/>
                    <a:pt x="1921" y="2143"/>
                    <a:pt x="1915" y="2148"/>
                  </a:cubicBezTo>
                  <a:cubicBezTo>
                    <a:pt x="1877" y="2147"/>
                    <a:pt x="1871" y="2154"/>
                    <a:pt x="1865" y="2154"/>
                  </a:cubicBezTo>
                  <a:cubicBezTo>
                    <a:pt x="1843" y="2149"/>
                    <a:pt x="1837" y="2158"/>
                    <a:pt x="1831" y="2151"/>
                  </a:cubicBezTo>
                  <a:cubicBezTo>
                    <a:pt x="1792" y="2150"/>
                    <a:pt x="1787" y="2142"/>
                    <a:pt x="1781" y="2146"/>
                  </a:cubicBezTo>
                  <a:cubicBezTo>
                    <a:pt x="1821" y="2158"/>
                    <a:pt x="1829" y="2160"/>
                    <a:pt x="1837" y="2160"/>
                  </a:cubicBezTo>
                  <a:cubicBezTo>
                    <a:pt x="1845" y="2160"/>
                    <a:pt x="1845" y="2160"/>
                    <a:pt x="1845" y="2160"/>
                  </a:cubicBezTo>
                  <a:cubicBezTo>
                    <a:pt x="1917" y="2153"/>
                    <a:pt x="1922" y="2158"/>
                    <a:pt x="1927" y="2152"/>
                  </a:cubicBezTo>
                  <a:cubicBezTo>
                    <a:pt x="1990" y="2138"/>
                    <a:pt x="2001" y="2131"/>
                    <a:pt x="2012" y="2129"/>
                  </a:cubicBezTo>
                  <a:cubicBezTo>
                    <a:pt x="2062" y="2106"/>
                    <a:pt x="2075" y="2111"/>
                    <a:pt x="2090" y="2102"/>
                  </a:cubicBezTo>
                  <a:cubicBezTo>
                    <a:pt x="2139" y="2090"/>
                    <a:pt x="2145" y="2096"/>
                    <a:pt x="2152" y="2091"/>
                  </a:cubicBezTo>
                  <a:cubicBezTo>
                    <a:pt x="2188" y="2096"/>
                    <a:pt x="2192" y="2094"/>
                    <a:pt x="2195" y="2094"/>
                  </a:cubicBezTo>
                  <a:cubicBezTo>
                    <a:pt x="2212" y="2100"/>
                    <a:pt x="2215" y="2098"/>
                    <a:pt x="2213" y="2101"/>
                  </a:cubicBezTo>
                  <a:cubicBezTo>
                    <a:pt x="2155" y="2109"/>
                    <a:pt x="2152" y="2110"/>
                    <a:pt x="2148" y="2109"/>
                  </a:cubicBezTo>
                  <a:cubicBezTo>
                    <a:pt x="2095" y="2129"/>
                    <a:pt x="2087" y="2129"/>
                    <a:pt x="2080" y="2134"/>
                  </a:cubicBezTo>
                  <a:cubicBezTo>
                    <a:pt x="2050" y="2142"/>
                    <a:pt x="2042" y="2150"/>
                    <a:pt x="2034" y="2151"/>
                  </a:cubicBezTo>
                  <a:cubicBezTo>
                    <a:pt x="2014" y="2160"/>
                    <a:pt x="2014" y="2160"/>
                    <a:pt x="2013" y="2160"/>
                  </a:cubicBezTo>
                  <a:cubicBezTo>
                    <a:pt x="2054" y="2153"/>
                    <a:pt x="2064" y="2154"/>
                    <a:pt x="2074" y="2148"/>
                  </a:cubicBezTo>
                  <a:cubicBezTo>
                    <a:pt x="2154" y="2114"/>
                    <a:pt x="2159" y="2123"/>
                    <a:pt x="2165" y="2115"/>
                  </a:cubicBezTo>
                  <a:cubicBezTo>
                    <a:pt x="2190" y="2117"/>
                    <a:pt x="2187" y="2113"/>
                    <a:pt x="2183" y="2119"/>
                  </a:cubicBezTo>
                  <a:cubicBezTo>
                    <a:pt x="2157" y="2125"/>
                    <a:pt x="2154" y="2123"/>
                    <a:pt x="2150" y="2125"/>
                  </a:cubicBezTo>
                  <a:cubicBezTo>
                    <a:pt x="2102" y="2142"/>
                    <a:pt x="2098" y="2146"/>
                    <a:pt x="2094" y="2147"/>
                  </a:cubicBezTo>
                  <a:cubicBezTo>
                    <a:pt x="2087" y="2160"/>
                    <a:pt x="2087" y="2160"/>
                    <a:pt x="2087" y="2160"/>
                  </a:cubicBezTo>
                  <a:cubicBezTo>
                    <a:pt x="2130" y="2147"/>
                    <a:pt x="2134" y="2139"/>
                    <a:pt x="2138" y="2141"/>
                  </a:cubicBezTo>
                  <a:cubicBezTo>
                    <a:pt x="2207" y="2127"/>
                    <a:pt x="2211" y="2122"/>
                    <a:pt x="2215" y="2123"/>
                  </a:cubicBezTo>
                  <a:cubicBezTo>
                    <a:pt x="2265" y="2131"/>
                    <a:pt x="2255" y="2136"/>
                    <a:pt x="2245" y="2134"/>
                  </a:cubicBezTo>
                  <a:cubicBezTo>
                    <a:pt x="2202" y="2144"/>
                    <a:pt x="2188" y="2144"/>
                    <a:pt x="2175" y="2150"/>
                  </a:cubicBezTo>
                  <a:cubicBezTo>
                    <a:pt x="2182" y="2158"/>
                    <a:pt x="2190" y="2154"/>
                    <a:pt x="2198" y="2153"/>
                  </a:cubicBezTo>
                  <a:cubicBezTo>
                    <a:pt x="2242" y="2147"/>
                    <a:pt x="2254" y="2144"/>
                    <a:pt x="2266" y="2142"/>
                  </a:cubicBezTo>
                  <a:cubicBezTo>
                    <a:pt x="2296" y="2149"/>
                    <a:pt x="2289" y="2141"/>
                    <a:pt x="2281" y="2149"/>
                  </a:cubicBezTo>
                  <a:cubicBezTo>
                    <a:pt x="2215" y="2160"/>
                    <a:pt x="2215" y="2160"/>
                    <a:pt x="2215" y="2160"/>
                  </a:cubicBezTo>
                  <a:cubicBezTo>
                    <a:pt x="2261" y="2163"/>
                    <a:pt x="2266" y="2158"/>
                    <a:pt x="2270" y="2159"/>
                  </a:cubicBezTo>
                  <a:cubicBezTo>
                    <a:pt x="2286" y="2157"/>
                    <a:pt x="2288" y="2158"/>
                    <a:pt x="2290" y="2159"/>
                  </a:cubicBezTo>
                  <a:cubicBezTo>
                    <a:pt x="2306" y="2159"/>
                    <a:pt x="2301" y="2160"/>
                    <a:pt x="2296" y="2159"/>
                  </a:cubicBezTo>
                  <a:cubicBezTo>
                    <a:pt x="2375" y="2159"/>
                    <a:pt x="2374" y="2158"/>
                    <a:pt x="2372" y="2157"/>
                  </a:cubicBezTo>
                  <a:cubicBezTo>
                    <a:pt x="2357" y="2145"/>
                    <a:pt x="2353" y="2143"/>
                    <a:pt x="2349" y="2136"/>
                  </a:cubicBezTo>
                  <a:cubicBezTo>
                    <a:pt x="2334" y="2103"/>
                    <a:pt x="2327" y="2099"/>
                    <a:pt x="2325" y="2096"/>
                  </a:cubicBezTo>
                  <a:cubicBezTo>
                    <a:pt x="2312" y="2069"/>
                    <a:pt x="2309" y="2062"/>
                    <a:pt x="2306" y="2055"/>
                  </a:cubicBezTo>
                  <a:cubicBezTo>
                    <a:pt x="2290" y="2013"/>
                    <a:pt x="2286" y="2009"/>
                    <a:pt x="2286" y="2006"/>
                  </a:cubicBezTo>
                  <a:cubicBezTo>
                    <a:pt x="2276" y="1972"/>
                    <a:pt x="2269" y="1966"/>
                    <a:pt x="2269" y="1960"/>
                  </a:cubicBezTo>
                  <a:cubicBezTo>
                    <a:pt x="2205" y="1870"/>
                    <a:pt x="2206" y="1871"/>
                    <a:pt x="2207" y="1872"/>
                  </a:cubicBezTo>
                  <a:cubicBezTo>
                    <a:pt x="2252" y="1922"/>
                    <a:pt x="2262" y="1928"/>
                    <a:pt x="2273" y="1948"/>
                  </a:cubicBezTo>
                  <a:cubicBezTo>
                    <a:pt x="2301" y="2003"/>
                    <a:pt x="2306" y="2005"/>
                    <a:pt x="2308" y="2010"/>
                  </a:cubicBezTo>
                  <a:cubicBezTo>
                    <a:pt x="2314" y="2029"/>
                    <a:pt x="2321" y="2036"/>
                    <a:pt x="2322" y="2043"/>
                  </a:cubicBezTo>
                  <a:cubicBezTo>
                    <a:pt x="2355" y="2106"/>
                    <a:pt x="2363" y="2126"/>
                    <a:pt x="2374" y="2146"/>
                  </a:cubicBezTo>
                  <a:cubicBezTo>
                    <a:pt x="2399" y="2160"/>
                    <a:pt x="2399" y="2160"/>
                    <a:pt x="2399" y="2160"/>
                  </a:cubicBezTo>
                  <a:close/>
                  <a:moveTo>
                    <a:pt x="1838" y="1827"/>
                  </a:moveTo>
                  <a:cubicBezTo>
                    <a:pt x="1845" y="1821"/>
                    <a:pt x="1845" y="1838"/>
                    <a:pt x="1854" y="1842"/>
                  </a:cubicBezTo>
                  <a:cubicBezTo>
                    <a:pt x="1845" y="1846"/>
                    <a:pt x="1846" y="1833"/>
                    <a:pt x="1838" y="1827"/>
                  </a:cubicBezTo>
                  <a:close/>
                  <a:moveTo>
                    <a:pt x="1853" y="1848"/>
                  </a:moveTo>
                  <a:cubicBezTo>
                    <a:pt x="1859" y="1847"/>
                    <a:pt x="1862" y="1858"/>
                    <a:pt x="1865" y="1862"/>
                  </a:cubicBezTo>
                  <a:cubicBezTo>
                    <a:pt x="1859" y="1863"/>
                    <a:pt x="1856" y="1852"/>
                    <a:pt x="1853" y="1848"/>
                  </a:cubicBezTo>
                  <a:close/>
                  <a:moveTo>
                    <a:pt x="1645" y="1869"/>
                  </a:moveTo>
                  <a:cubicBezTo>
                    <a:pt x="1648" y="1868"/>
                    <a:pt x="1651" y="1869"/>
                    <a:pt x="1654" y="1872"/>
                  </a:cubicBezTo>
                  <a:cubicBezTo>
                    <a:pt x="1650" y="1878"/>
                    <a:pt x="1648" y="1871"/>
                    <a:pt x="1645" y="1869"/>
                  </a:cubicBezTo>
                  <a:close/>
                  <a:moveTo>
                    <a:pt x="1907" y="1920"/>
                  </a:moveTo>
                  <a:cubicBezTo>
                    <a:pt x="1903" y="1914"/>
                    <a:pt x="1899" y="1920"/>
                    <a:pt x="1895" y="1916"/>
                  </a:cubicBezTo>
                  <a:cubicBezTo>
                    <a:pt x="1841" y="1913"/>
                    <a:pt x="1839" y="1913"/>
                    <a:pt x="1836" y="1915"/>
                  </a:cubicBezTo>
                  <a:cubicBezTo>
                    <a:pt x="1810" y="1916"/>
                    <a:pt x="1803" y="1912"/>
                    <a:pt x="1795" y="1914"/>
                  </a:cubicBezTo>
                  <a:cubicBezTo>
                    <a:pt x="1766" y="1908"/>
                    <a:pt x="1762" y="1912"/>
                    <a:pt x="1758" y="1909"/>
                  </a:cubicBezTo>
                  <a:cubicBezTo>
                    <a:pt x="1719" y="1899"/>
                    <a:pt x="1715" y="1899"/>
                    <a:pt x="1711" y="1898"/>
                  </a:cubicBezTo>
                  <a:cubicBezTo>
                    <a:pt x="1659" y="1869"/>
                    <a:pt x="1662" y="1879"/>
                    <a:pt x="1666" y="1876"/>
                  </a:cubicBezTo>
                  <a:cubicBezTo>
                    <a:pt x="1713" y="1885"/>
                    <a:pt x="1732" y="1891"/>
                    <a:pt x="1751" y="1894"/>
                  </a:cubicBezTo>
                  <a:cubicBezTo>
                    <a:pt x="1785" y="1897"/>
                    <a:pt x="1790" y="1895"/>
                    <a:pt x="1794" y="1900"/>
                  </a:cubicBezTo>
                  <a:cubicBezTo>
                    <a:pt x="1828" y="1901"/>
                    <a:pt x="1832" y="1905"/>
                    <a:pt x="1837" y="1903"/>
                  </a:cubicBezTo>
                  <a:cubicBezTo>
                    <a:pt x="1870" y="1907"/>
                    <a:pt x="1875" y="1907"/>
                    <a:pt x="1880" y="1906"/>
                  </a:cubicBezTo>
                  <a:cubicBezTo>
                    <a:pt x="1899" y="1909"/>
                    <a:pt x="1903" y="1916"/>
                    <a:pt x="1908" y="1914"/>
                  </a:cubicBezTo>
                  <a:cubicBezTo>
                    <a:pt x="1916" y="1920"/>
                    <a:pt x="1912" y="1920"/>
                    <a:pt x="1907" y="1920"/>
                  </a:cubicBezTo>
                  <a:close/>
                  <a:moveTo>
                    <a:pt x="1952" y="1945"/>
                  </a:moveTo>
                  <a:cubicBezTo>
                    <a:pt x="1949" y="1940"/>
                    <a:pt x="1958" y="1939"/>
                    <a:pt x="1960" y="1944"/>
                  </a:cubicBezTo>
                  <a:cubicBezTo>
                    <a:pt x="1957" y="1945"/>
                    <a:pt x="1955" y="1943"/>
                    <a:pt x="1952" y="1945"/>
                  </a:cubicBezTo>
                  <a:close/>
                  <a:moveTo>
                    <a:pt x="2090" y="2033"/>
                  </a:moveTo>
                  <a:cubicBezTo>
                    <a:pt x="2094" y="2028"/>
                    <a:pt x="2097" y="2030"/>
                    <a:pt x="2100" y="2035"/>
                  </a:cubicBezTo>
                  <a:cubicBezTo>
                    <a:pt x="2097" y="2036"/>
                    <a:pt x="2093" y="2037"/>
                    <a:pt x="2090" y="2033"/>
                  </a:cubicBezTo>
                  <a:close/>
                  <a:moveTo>
                    <a:pt x="2417" y="2149"/>
                  </a:moveTo>
                  <a:cubicBezTo>
                    <a:pt x="2411" y="2141"/>
                    <a:pt x="2408" y="2133"/>
                    <a:pt x="2399" y="2124"/>
                  </a:cubicBezTo>
                  <a:cubicBezTo>
                    <a:pt x="2394" y="2113"/>
                    <a:pt x="2388" y="2102"/>
                    <a:pt x="2378" y="2090"/>
                  </a:cubicBezTo>
                  <a:cubicBezTo>
                    <a:pt x="2363" y="2061"/>
                    <a:pt x="2346" y="2031"/>
                    <a:pt x="2331" y="2001"/>
                  </a:cubicBezTo>
                  <a:cubicBezTo>
                    <a:pt x="2317" y="1971"/>
                    <a:pt x="2296" y="1941"/>
                    <a:pt x="2279" y="1911"/>
                  </a:cubicBezTo>
                  <a:cubicBezTo>
                    <a:pt x="2267" y="1900"/>
                    <a:pt x="2264" y="1893"/>
                    <a:pt x="2254" y="1886"/>
                  </a:cubicBezTo>
                  <a:cubicBezTo>
                    <a:pt x="2256" y="1883"/>
                    <a:pt x="2252" y="1884"/>
                    <a:pt x="2250" y="1881"/>
                  </a:cubicBezTo>
                  <a:cubicBezTo>
                    <a:pt x="2252" y="1878"/>
                    <a:pt x="2248" y="1876"/>
                    <a:pt x="2245" y="1876"/>
                  </a:cubicBezTo>
                  <a:cubicBezTo>
                    <a:pt x="2243" y="1872"/>
                    <a:pt x="2240" y="1865"/>
                    <a:pt x="2234" y="1869"/>
                  </a:cubicBezTo>
                  <a:cubicBezTo>
                    <a:pt x="2240" y="1873"/>
                    <a:pt x="2249" y="1891"/>
                    <a:pt x="2260" y="1896"/>
                  </a:cubicBezTo>
                  <a:cubicBezTo>
                    <a:pt x="2256" y="1900"/>
                    <a:pt x="2266" y="1904"/>
                    <a:pt x="2268" y="1909"/>
                  </a:cubicBezTo>
                  <a:cubicBezTo>
                    <a:pt x="2270" y="1913"/>
                    <a:pt x="2272" y="1918"/>
                    <a:pt x="2278" y="1923"/>
                  </a:cubicBezTo>
                  <a:cubicBezTo>
                    <a:pt x="2281" y="1932"/>
                    <a:pt x="2290" y="1941"/>
                    <a:pt x="2293" y="1950"/>
                  </a:cubicBezTo>
                  <a:cubicBezTo>
                    <a:pt x="2303" y="1969"/>
                    <a:pt x="2315" y="1987"/>
                    <a:pt x="2323" y="2005"/>
                  </a:cubicBezTo>
                  <a:cubicBezTo>
                    <a:pt x="2330" y="2014"/>
                    <a:pt x="2329" y="2023"/>
                    <a:pt x="2339" y="2032"/>
                  </a:cubicBezTo>
                  <a:cubicBezTo>
                    <a:pt x="2337" y="2041"/>
                    <a:pt x="2350" y="2051"/>
                    <a:pt x="2351" y="2059"/>
                  </a:cubicBezTo>
                  <a:cubicBezTo>
                    <a:pt x="2360" y="2069"/>
                    <a:pt x="2357" y="2077"/>
                    <a:pt x="2366" y="2087"/>
                  </a:cubicBezTo>
                  <a:cubicBezTo>
                    <a:pt x="2369" y="2096"/>
                    <a:pt x="2375" y="2105"/>
                    <a:pt x="2384" y="2114"/>
                  </a:cubicBezTo>
                  <a:cubicBezTo>
                    <a:pt x="2385" y="2119"/>
                    <a:pt x="2391" y="2125"/>
                    <a:pt x="2392" y="2130"/>
                  </a:cubicBezTo>
                  <a:cubicBezTo>
                    <a:pt x="2395" y="2133"/>
                    <a:pt x="2397" y="2136"/>
                    <a:pt x="2399" y="2138"/>
                  </a:cubicBezTo>
                  <a:cubicBezTo>
                    <a:pt x="2394" y="2141"/>
                    <a:pt x="2407" y="2145"/>
                    <a:pt x="2402" y="2148"/>
                  </a:cubicBezTo>
                  <a:cubicBezTo>
                    <a:pt x="2408" y="2151"/>
                    <a:pt x="2412" y="2156"/>
                    <a:pt x="2415" y="2160"/>
                  </a:cubicBezTo>
                  <a:cubicBezTo>
                    <a:pt x="2426" y="2160"/>
                    <a:pt x="2426" y="2160"/>
                    <a:pt x="2426" y="2160"/>
                  </a:cubicBezTo>
                  <a:cubicBezTo>
                    <a:pt x="2424" y="2157"/>
                    <a:pt x="2423" y="2154"/>
                    <a:pt x="2417" y="2149"/>
                  </a:cubicBezTo>
                  <a:close/>
                  <a:moveTo>
                    <a:pt x="2465" y="2104"/>
                  </a:moveTo>
                  <a:cubicBezTo>
                    <a:pt x="2451" y="2090"/>
                    <a:pt x="2446" y="2076"/>
                    <a:pt x="2434" y="2062"/>
                  </a:cubicBezTo>
                  <a:cubicBezTo>
                    <a:pt x="2436" y="2059"/>
                    <a:pt x="2432" y="2056"/>
                    <a:pt x="2430" y="2054"/>
                  </a:cubicBezTo>
                  <a:cubicBezTo>
                    <a:pt x="2431" y="2051"/>
                    <a:pt x="2431" y="2049"/>
                    <a:pt x="2429" y="2046"/>
                  </a:cubicBezTo>
                  <a:cubicBezTo>
                    <a:pt x="2418" y="2032"/>
                    <a:pt x="2414" y="2018"/>
                    <a:pt x="2404" y="2004"/>
                  </a:cubicBezTo>
                  <a:cubicBezTo>
                    <a:pt x="2409" y="2001"/>
                    <a:pt x="2396" y="1997"/>
                    <a:pt x="2401" y="1995"/>
                  </a:cubicBezTo>
                  <a:cubicBezTo>
                    <a:pt x="2400" y="1991"/>
                    <a:pt x="2391" y="1987"/>
                    <a:pt x="2394" y="1983"/>
                  </a:cubicBezTo>
                  <a:cubicBezTo>
                    <a:pt x="2387" y="1978"/>
                    <a:pt x="2388" y="1966"/>
                    <a:pt x="2379" y="1965"/>
                  </a:cubicBezTo>
                  <a:cubicBezTo>
                    <a:pt x="2380" y="1970"/>
                    <a:pt x="2383" y="1973"/>
                    <a:pt x="2390" y="1982"/>
                  </a:cubicBezTo>
                  <a:cubicBezTo>
                    <a:pt x="2391" y="1985"/>
                    <a:pt x="2386" y="1987"/>
                    <a:pt x="2392" y="1991"/>
                  </a:cubicBezTo>
                  <a:cubicBezTo>
                    <a:pt x="2393" y="1994"/>
                    <a:pt x="2394" y="1997"/>
                    <a:pt x="2398" y="2001"/>
                  </a:cubicBezTo>
                  <a:cubicBezTo>
                    <a:pt x="2397" y="2007"/>
                    <a:pt x="2405" y="2015"/>
                    <a:pt x="2404" y="2021"/>
                  </a:cubicBezTo>
                  <a:cubicBezTo>
                    <a:pt x="2410" y="2025"/>
                    <a:pt x="2406" y="2027"/>
                    <a:pt x="2410" y="2031"/>
                  </a:cubicBezTo>
                  <a:cubicBezTo>
                    <a:pt x="2411" y="2035"/>
                    <a:pt x="2415" y="2038"/>
                    <a:pt x="2414" y="2042"/>
                  </a:cubicBezTo>
                  <a:cubicBezTo>
                    <a:pt x="2419" y="2045"/>
                    <a:pt x="2415" y="2048"/>
                    <a:pt x="2419" y="2051"/>
                  </a:cubicBezTo>
                  <a:cubicBezTo>
                    <a:pt x="2417" y="2055"/>
                    <a:pt x="2426" y="2059"/>
                    <a:pt x="2423" y="2063"/>
                  </a:cubicBezTo>
                  <a:cubicBezTo>
                    <a:pt x="2436" y="2077"/>
                    <a:pt x="2436" y="2084"/>
                    <a:pt x="2450" y="2100"/>
                  </a:cubicBezTo>
                  <a:cubicBezTo>
                    <a:pt x="2458" y="2115"/>
                    <a:pt x="2467" y="2122"/>
                    <a:pt x="2475" y="2139"/>
                  </a:cubicBezTo>
                  <a:cubicBezTo>
                    <a:pt x="2483" y="2146"/>
                    <a:pt x="2487" y="2153"/>
                    <a:pt x="2492" y="2160"/>
                  </a:cubicBezTo>
                  <a:cubicBezTo>
                    <a:pt x="2505" y="2160"/>
                    <a:pt x="2505" y="2160"/>
                    <a:pt x="2505" y="2160"/>
                  </a:cubicBezTo>
                  <a:cubicBezTo>
                    <a:pt x="2497" y="2148"/>
                    <a:pt x="2487" y="2136"/>
                    <a:pt x="2476" y="2123"/>
                  </a:cubicBezTo>
                  <a:cubicBezTo>
                    <a:pt x="2472" y="2113"/>
                    <a:pt x="2469" y="2112"/>
                    <a:pt x="2465" y="2104"/>
                  </a:cubicBezTo>
                  <a:close/>
                  <a:moveTo>
                    <a:pt x="2502" y="2123"/>
                  </a:moveTo>
                  <a:cubicBezTo>
                    <a:pt x="2499" y="2119"/>
                    <a:pt x="2495" y="2114"/>
                    <a:pt x="2496" y="2109"/>
                  </a:cubicBezTo>
                  <a:cubicBezTo>
                    <a:pt x="2486" y="2106"/>
                    <a:pt x="2483" y="2091"/>
                    <a:pt x="2476" y="2083"/>
                  </a:cubicBezTo>
                  <a:cubicBezTo>
                    <a:pt x="2468" y="2080"/>
                    <a:pt x="2477" y="2070"/>
                    <a:pt x="2469" y="2072"/>
                  </a:cubicBezTo>
                  <a:cubicBezTo>
                    <a:pt x="2468" y="2067"/>
                    <a:pt x="2461" y="2062"/>
                    <a:pt x="2462" y="2057"/>
                  </a:cubicBezTo>
                  <a:cubicBezTo>
                    <a:pt x="2451" y="2047"/>
                    <a:pt x="2455" y="2038"/>
                    <a:pt x="2442" y="2028"/>
                  </a:cubicBezTo>
                  <a:cubicBezTo>
                    <a:pt x="2445" y="2023"/>
                    <a:pt x="2435" y="2018"/>
                    <a:pt x="2437" y="2013"/>
                  </a:cubicBezTo>
                  <a:cubicBezTo>
                    <a:pt x="2431" y="2007"/>
                    <a:pt x="2433" y="2002"/>
                    <a:pt x="2426" y="1996"/>
                  </a:cubicBezTo>
                  <a:cubicBezTo>
                    <a:pt x="2421" y="1985"/>
                    <a:pt x="2413" y="1974"/>
                    <a:pt x="2408" y="1963"/>
                  </a:cubicBezTo>
                  <a:cubicBezTo>
                    <a:pt x="2397" y="1949"/>
                    <a:pt x="2387" y="1934"/>
                    <a:pt x="2377" y="1920"/>
                  </a:cubicBezTo>
                  <a:cubicBezTo>
                    <a:pt x="2366" y="1914"/>
                    <a:pt x="2356" y="1898"/>
                    <a:pt x="2345" y="1887"/>
                  </a:cubicBezTo>
                  <a:cubicBezTo>
                    <a:pt x="2340" y="1882"/>
                    <a:pt x="2335" y="1882"/>
                    <a:pt x="2331" y="1874"/>
                  </a:cubicBezTo>
                  <a:cubicBezTo>
                    <a:pt x="2328" y="1871"/>
                    <a:pt x="2326" y="1869"/>
                    <a:pt x="2323" y="1866"/>
                  </a:cubicBezTo>
                  <a:cubicBezTo>
                    <a:pt x="2320" y="1870"/>
                    <a:pt x="2318" y="1858"/>
                    <a:pt x="2314" y="1865"/>
                  </a:cubicBezTo>
                  <a:cubicBezTo>
                    <a:pt x="2322" y="1870"/>
                    <a:pt x="2330" y="1882"/>
                    <a:pt x="2342" y="1890"/>
                  </a:cubicBezTo>
                  <a:cubicBezTo>
                    <a:pt x="2350" y="1903"/>
                    <a:pt x="2356" y="1909"/>
                    <a:pt x="2368" y="1920"/>
                  </a:cubicBezTo>
                  <a:cubicBezTo>
                    <a:pt x="2377" y="1936"/>
                    <a:pt x="2393" y="1953"/>
                    <a:pt x="2403" y="1970"/>
                  </a:cubicBezTo>
                  <a:cubicBezTo>
                    <a:pt x="2408" y="1979"/>
                    <a:pt x="2409" y="1987"/>
                    <a:pt x="2417" y="1996"/>
                  </a:cubicBezTo>
                  <a:cubicBezTo>
                    <a:pt x="2417" y="2004"/>
                    <a:pt x="2428" y="2013"/>
                    <a:pt x="2427" y="2021"/>
                  </a:cubicBezTo>
                  <a:cubicBezTo>
                    <a:pt x="2443" y="2039"/>
                    <a:pt x="2447" y="2055"/>
                    <a:pt x="2458" y="2073"/>
                  </a:cubicBezTo>
                  <a:cubicBezTo>
                    <a:pt x="2467" y="2083"/>
                    <a:pt x="2472" y="2093"/>
                    <a:pt x="2476" y="2103"/>
                  </a:cubicBezTo>
                  <a:cubicBezTo>
                    <a:pt x="2482" y="2104"/>
                    <a:pt x="2478" y="2105"/>
                    <a:pt x="2482" y="2110"/>
                  </a:cubicBezTo>
                  <a:cubicBezTo>
                    <a:pt x="2485" y="2114"/>
                    <a:pt x="2489" y="2117"/>
                    <a:pt x="2489" y="2121"/>
                  </a:cubicBezTo>
                  <a:cubicBezTo>
                    <a:pt x="2497" y="2124"/>
                    <a:pt x="2495" y="2133"/>
                    <a:pt x="2503" y="2141"/>
                  </a:cubicBezTo>
                  <a:cubicBezTo>
                    <a:pt x="2509" y="2149"/>
                    <a:pt x="2514" y="2154"/>
                    <a:pt x="2518" y="2160"/>
                  </a:cubicBezTo>
                  <a:cubicBezTo>
                    <a:pt x="2530" y="2160"/>
                    <a:pt x="2530" y="2160"/>
                    <a:pt x="2530" y="2160"/>
                  </a:cubicBezTo>
                  <a:cubicBezTo>
                    <a:pt x="2526" y="2154"/>
                    <a:pt x="2521" y="2148"/>
                    <a:pt x="2512" y="2138"/>
                  </a:cubicBezTo>
                  <a:cubicBezTo>
                    <a:pt x="2510" y="2133"/>
                    <a:pt x="2508" y="2129"/>
                    <a:pt x="2502" y="2123"/>
                  </a:cubicBezTo>
                  <a:close/>
                  <a:moveTo>
                    <a:pt x="2459" y="2153"/>
                  </a:moveTo>
                  <a:cubicBezTo>
                    <a:pt x="2456" y="2150"/>
                    <a:pt x="2453" y="2146"/>
                    <a:pt x="2450" y="2143"/>
                  </a:cubicBezTo>
                  <a:cubicBezTo>
                    <a:pt x="2404" y="2065"/>
                    <a:pt x="2403" y="2059"/>
                    <a:pt x="2396" y="2051"/>
                  </a:cubicBezTo>
                  <a:cubicBezTo>
                    <a:pt x="2391" y="2028"/>
                    <a:pt x="2382" y="2020"/>
                    <a:pt x="2383" y="2014"/>
                  </a:cubicBezTo>
                  <a:cubicBezTo>
                    <a:pt x="2360" y="1965"/>
                    <a:pt x="2355" y="1958"/>
                    <a:pt x="2352" y="1951"/>
                  </a:cubicBezTo>
                  <a:cubicBezTo>
                    <a:pt x="2320" y="1909"/>
                    <a:pt x="2322" y="1898"/>
                    <a:pt x="2315" y="1902"/>
                  </a:cubicBezTo>
                  <a:cubicBezTo>
                    <a:pt x="2370" y="2007"/>
                    <a:pt x="2371" y="2014"/>
                    <a:pt x="2375" y="2021"/>
                  </a:cubicBezTo>
                  <a:cubicBezTo>
                    <a:pt x="2381" y="2054"/>
                    <a:pt x="2386" y="2049"/>
                    <a:pt x="2380" y="2043"/>
                  </a:cubicBezTo>
                  <a:cubicBezTo>
                    <a:pt x="2364" y="1998"/>
                    <a:pt x="2352" y="1991"/>
                    <a:pt x="2352" y="1985"/>
                  </a:cubicBezTo>
                  <a:cubicBezTo>
                    <a:pt x="2344" y="1962"/>
                    <a:pt x="2339" y="1955"/>
                    <a:pt x="2338" y="1949"/>
                  </a:cubicBezTo>
                  <a:cubicBezTo>
                    <a:pt x="2301" y="1894"/>
                    <a:pt x="2293" y="1879"/>
                    <a:pt x="2277" y="1863"/>
                  </a:cubicBezTo>
                  <a:cubicBezTo>
                    <a:pt x="2297" y="1890"/>
                    <a:pt x="2298" y="1894"/>
                    <a:pt x="2298" y="1897"/>
                  </a:cubicBezTo>
                  <a:cubicBezTo>
                    <a:pt x="2316" y="1928"/>
                    <a:pt x="2325" y="1935"/>
                    <a:pt x="2326" y="1942"/>
                  </a:cubicBezTo>
                  <a:cubicBezTo>
                    <a:pt x="2339" y="1986"/>
                    <a:pt x="2353" y="1990"/>
                    <a:pt x="2347" y="1993"/>
                  </a:cubicBezTo>
                  <a:cubicBezTo>
                    <a:pt x="2365" y="2028"/>
                    <a:pt x="2361" y="2031"/>
                    <a:pt x="2366" y="2034"/>
                  </a:cubicBezTo>
                  <a:cubicBezTo>
                    <a:pt x="2377" y="2059"/>
                    <a:pt x="2381" y="2062"/>
                    <a:pt x="2380" y="2066"/>
                  </a:cubicBezTo>
                  <a:cubicBezTo>
                    <a:pt x="2394" y="2093"/>
                    <a:pt x="2399" y="2101"/>
                    <a:pt x="2403" y="2106"/>
                  </a:cubicBezTo>
                  <a:cubicBezTo>
                    <a:pt x="2413" y="2118"/>
                    <a:pt x="2409" y="2121"/>
                    <a:pt x="2414" y="2125"/>
                  </a:cubicBezTo>
                  <a:cubicBezTo>
                    <a:pt x="2438" y="2159"/>
                    <a:pt x="2439" y="2160"/>
                    <a:pt x="2440" y="2160"/>
                  </a:cubicBezTo>
                  <a:cubicBezTo>
                    <a:pt x="2460" y="2160"/>
                    <a:pt x="2462" y="2156"/>
                    <a:pt x="2459" y="2153"/>
                  </a:cubicBezTo>
                  <a:close/>
                  <a:moveTo>
                    <a:pt x="2392" y="2064"/>
                  </a:moveTo>
                  <a:cubicBezTo>
                    <a:pt x="2397" y="2062"/>
                    <a:pt x="2399" y="2073"/>
                    <a:pt x="2400" y="2077"/>
                  </a:cubicBezTo>
                  <a:cubicBezTo>
                    <a:pt x="2396" y="2078"/>
                    <a:pt x="2394" y="2067"/>
                    <a:pt x="2392" y="2064"/>
                  </a:cubicBezTo>
                  <a:close/>
                  <a:moveTo>
                    <a:pt x="2400" y="2083"/>
                  </a:moveTo>
                  <a:cubicBezTo>
                    <a:pt x="2404" y="2080"/>
                    <a:pt x="2407" y="2089"/>
                    <a:pt x="2407" y="2091"/>
                  </a:cubicBezTo>
                  <a:cubicBezTo>
                    <a:pt x="2403" y="2094"/>
                    <a:pt x="2400" y="2084"/>
                    <a:pt x="2400" y="2083"/>
                  </a:cubicBezTo>
                  <a:close/>
                  <a:moveTo>
                    <a:pt x="2867" y="2097"/>
                  </a:moveTo>
                  <a:cubicBezTo>
                    <a:pt x="2845" y="2071"/>
                    <a:pt x="2822" y="2045"/>
                    <a:pt x="2800" y="2020"/>
                  </a:cubicBezTo>
                  <a:cubicBezTo>
                    <a:pt x="2787" y="2012"/>
                    <a:pt x="2781" y="1993"/>
                    <a:pt x="2766" y="1994"/>
                  </a:cubicBezTo>
                  <a:cubicBezTo>
                    <a:pt x="2774" y="1997"/>
                    <a:pt x="2780" y="2010"/>
                    <a:pt x="2788" y="2013"/>
                  </a:cubicBezTo>
                  <a:cubicBezTo>
                    <a:pt x="2796" y="2027"/>
                    <a:pt x="2804" y="2030"/>
                    <a:pt x="2812" y="2044"/>
                  </a:cubicBezTo>
                  <a:cubicBezTo>
                    <a:pt x="2818" y="2047"/>
                    <a:pt x="2818" y="2053"/>
                    <a:pt x="2826" y="2060"/>
                  </a:cubicBezTo>
                  <a:cubicBezTo>
                    <a:pt x="2834" y="2069"/>
                    <a:pt x="2831" y="2068"/>
                    <a:pt x="2838" y="2076"/>
                  </a:cubicBezTo>
                  <a:cubicBezTo>
                    <a:pt x="2848" y="2083"/>
                    <a:pt x="2851" y="2096"/>
                    <a:pt x="2861" y="2103"/>
                  </a:cubicBezTo>
                  <a:cubicBezTo>
                    <a:pt x="2860" y="2107"/>
                    <a:pt x="2863" y="2112"/>
                    <a:pt x="2868" y="2117"/>
                  </a:cubicBezTo>
                  <a:cubicBezTo>
                    <a:pt x="2866" y="2122"/>
                    <a:pt x="2875" y="2128"/>
                    <a:pt x="2873" y="2133"/>
                  </a:cubicBezTo>
                  <a:cubicBezTo>
                    <a:pt x="2880" y="2142"/>
                    <a:pt x="2886" y="2151"/>
                    <a:pt x="2891" y="2160"/>
                  </a:cubicBezTo>
                  <a:cubicBezTo>
                    <a:pt x="2902" y="2160"/>
                    <a:pt x="2902" y="2160"/>
                    <a:pt x="2902" y="2160"/>
                  </a:cubicBezTo>
                  <a:cubicBezTo>
                    <a:pt x="2900" y="2157"/>
                    <a:pt x="2899" y="2155"/>
                    <a:pt x="2898" y="2151"/>
                  </a:cubicBezTo>
                  <a:cubicBezTo>
                    <a:pt x="2882" y="2133"/>
                    <a:pt x="2878" y="2115"/>
                    <a:pt x="2867" y="2097"/>
                  </a:cubicBezTo>
                  <a:close/>
                  <a:moveTo>
                    <a:pt x="2925" y="2156"/>
                  </a:moveTo>
                  <a:cubicBezTo>
                    <a:pt x="2918" y="2156"/>
                    <a:pt x="2925" y="2151"/>
                    <a:pt x="2920" y="2147"/>
                  </a:cubicBezTo>
                  <a:cubicBezTo>
                    <a:pt x="2912" y="2136"/>
                    <a:pt x="2914" y="2134"/>
                    <a:pt x="2906" y="2124"/>
                  </a:cubicBezTo>
                  <a:cubicBezTo>
                    <a:pt x="2909" y="2121"/>
                    <a:pt x="2900" y="2116"/>
                    <a:pt x="2902" y="2113"/>
                  </a:cubicBezTo>
                  <a:cubicBezTo>
                    <a:pt x="2898" y="2109"/>
                    <a:pt x="2893" y="2104"/>
                    <a:pt x="2893" y="2100"/>
                  </a:cubicBezTo>
                  <a:cubicBezTo>
                    <a:pt x="2887" y="2091"/>
                    <a:pt x="2882" y="2083"/>
                    <a:pt x="2877" y="2074"/>
                  </a:cubicBezTo>
                  <a:cubicBezTo>
                    <a:pt x="2871" y="2068"/>
                    <a:pt x="2866" y="2062"/>
                    <a:pt x="2861" y="2056"/>
                  </a:cubicBezTo>
                  <a:cubicBezTo>
                    <a:pt x="2843" y="2043"/>
                    <a:pt x="2826" y="2021"/>
                    <a:pt x="2808" y="2009"/>
                  </a:cubicBezTo>
                  <a:cubicBezTo>
                    <a:pt x="2800" y="1999"/>
                    <a:pt x="2791" y="1996"/>
                    <a:pt x="2782" y="1986"/>
                  </a:cubicBezTo>
                  <a:cubicBezTo>
                    <a:pt x="2778" y="1981"/>
                    <a:pt x="2773" y="1984"/>
                    <a:pt x="2769" y="1977"/>
                  </a:cubicBezTo>
                  <a:cubicBezTo>
                    <a:pt x="2764" y="1972"/>
                    <a:pt x="2760" y="1969"/>
                    <a:pt x="2755" y="1969"/>
                  </a:cubicBezTo>
                  <a:cubicBezTo>
                    <a:pt x="2761" y="1976"/>
                    <a:pt x="2765" y="1974"/>
                    <a:pt x="2767" y="1982"/>
                  </a:cubicBezTo>
                  <a:cubicBezTo>
                    <a:pt x="2777" y="1985"/>
                    <a:pt x="2786" y="1998"/>
                    <a:pt x="2796" y="2006"/>
                  </a:cubicBezTo>
                  <a:cubicBezTo>
                    <a:pt x="2801" y="2013"/>
                    <a:pt x="2806" y="2014"/>
                    <a:pt x="2811" y="2019"/>
                  </a:cubicBezTo>
                  <a:cubicBezTo>
                    <a:pt x="2813" y="2021"/>
                    <a:pt x="2815" y="2025"/>
                    <a:pt x="2818" y="2024"/>
                  </a:cubicBezTo>
                  <a:cubicBezTo>
                    <a:pt x="2822" y="2026"/>
                    <a:pt x="2818" y="2034"/>
                    <a:pt x="2824" y="2031"/>
                  </a:cubicBezTo>
                  <a:cubicBezTo>
                    <a:pt x="2823" y="2036"/>
                    <a:pt x="2831" y="2036"/>
                    <a:pt x="2835" y="2044"/>
                  </a:cubicBezTo>
                  <a:cubicBezTo>
                    <a:pt x="2840" y="2050"/>
                    <a:pt x="2845" y="2054"/>
                    <a:pt x="2850" y="2057"/>
                  </a:cubicBezTo>
                  <a:cubicBezTo>
                    <a:pt x="2848" y="2060"/>
                    <a:pt x="2852" y="2062"/>
                    <a:pt x="2854" y="2062"/>
                  </a:cubicBezTo>
                  <a:cubicBezTo>
                    <a:pt x="2852" y="2065"/>
                    <a:pt x="2856" y="2067"/>
                    <a:pt x="2858" y="2067"/>
                  </a:cubicBezTo>
                  <a:cubicBezTo>
                    <a:pt x="2860" y="2072"/>
                    <a:pt x="2862" y="2074"/>
                    <a:pt x="2869" y="2078"/>
                  </a:cubicBezTo>
                  <a:cubicBezTo>
                    <a:pt x="2872" y="2087"/>
                    <a:pt x="2878" y="2097"/>
                    <a:pt x="2887" y="2106"/>
                  </a:cubicBezTo>
                  <a:cubicBezTo>
                    <a:pt x="2890" y="2112"/>
                    <a:pt x="2891" y="2117"/>
                    <a:pt x="2893" y="2123"/>
                  </a:cubicBezTo>
                  <a:cubicBezTo>
                    <a:pt x="2898" y="2120"/>
                    <a:pt x="2894" y="2128"/>
                    <a:pt x="2899" y="2130"/>
                  </a:cubicBezTo>
                  <a:cubicBezTo>
                    <a:pt x="2899" y="2136"/>
                    <a:pt x="2901" y="2132"/>
                    <a:pt x="2905" y="2136"/>
                  </a:cubicBezTo>
                  <a:cubicBezTo>
                    <a:pt x="2903" y="2142"/>
                    <a:pt x="2911" y="2148"/>
                    <a:pt x="2911" y="2154"/>
                  </a:cubicBezTo>
                  <a:cubicBezTo>
                    <a:pt x="2912" y="2159"/>
                    <a:pt x="2913" y="2156"/>
                    <a:pt x="2917" y="2160"/>
                  </a:cubicBezTo>
                  <a:cubicBezTo>
                    <a:pt x="2925" y="2160"/>
                    <a:pt x="2925" y="2160"/>
                    <a:pt x="2925" y="2160"/>
                  </a:cubicBezTo>
                  <a:cubicBezTo>
                    <a:pt x="2924" y="2159"/>
                    <a:pt x="2924" y="2158"/>
                    <a:pt x="2925" y="2156"/>
                  </a:cubicBezTo>
                  <a:close/>
                  <a:moveTo>
                    <a:pt x="2984" y="2151"/>
                  </a:moveTo>
                  <a:cubicBezTo>
                    <a:pt x="2976" y="2138"/>
                    <a:pt x="2972" y="2125"/>
                    <a:pt x="2965" y="2113"/>
                  </a:cubicBezTo>
                  <a:cubicBezTo>
                    <a:pt x="2944" y="2085"/>
                    <a:pt x="2929" y="2066"/>
                    <a:pt x="2911" y="2044"/>
                  </a:cubicBezTo>
                  <a:cubicBezTo>
                    <a:pt x="2902" y="2037"/>
                    <a:pt x="2893" y="2028"/>
                    <a:pt x="2883" y="2019"/>
                  </a:cubicBezTo>
                  <a:cubicBezTo>
                    <a:pt x="2880" y="2020"/>
                    <a:pt x="2876" y="2016"/>
                    <a:pt x="2873" y="2014"/>
                  </a:cubicBezTo>
                  <a:cubicBezTo>
                    <a:pt x="2869" y="2018"/>
                    <a:pt x="2866" y="2004"/>
                    <a:pt x="2862" y="2008"/>
                  </a:cubicBezTo>
                  <a:cubicBezTo>
                    <a:pt x="2855" y="2002"/>
                    <a:pt x="2848" y="1997"/>
                    <a:pt x="2840" y="1996"/>
                  </a:cubicBezTo>
                  <a:cubicBezTo>
                    <a:pt x="2833" y="1988"/>
                    <a:pt x="2825" y="1988"/>
                    <a:pt x="2818" y="1981"/>
                  </a:cubicBezTo>
                  <a:cubicBezTo>
                    <a:pt x="2810" y="1980"/>
                    <a:pt x="2804" y="1964"/>
                    <a:pt x="2795" y="1971"/>
                  </a:cubicBezTo>
                  <a:cubicBezTo>
                    <a:pt x="2804" y="1978"/>
                    <a:pt x="2812" y="1981"/>
                    <a:pt x="2820" y="1990"/>
                  </a:cubicBezTo>
                  <a:cubicBezTo>
                    <a:pt x="2825" y="1992"/>
                    <a:pt x="2829" y="1996"/>
                    <a:pt x="2834" y="1999"/>
                  </a:cubicBezTo>
                  <a:cubicBezTo>
                    <a:pt x="2839" y="1996"/>
                    <a:pt x="2842" y="2006"/>
                    <a:pt x="2847" y="2004"/>
                  </a:cubicBezTo>
                  <a:cubicBezTo>
                    <a:pt x="2855" y="2014"/>
                    <a:pt x="2864" y="2015"/>
                    <a:pt x="2872" y="2023"/>
                  </a:cubicBezTo>
                  <a:cubicBezTo>
                    <a:pt x="2875" y="2021"/>
                    <a:pt x="2877" y="2030"/>
                    <a:pt x="2883" y="2028"/>
                  </a:cubicBezTo>
                  <a:cubicBezTo>
                    <a:pt x="2887" y="2035"/>
                    <a:pt x="2891" y="2037"/>
                    <a:pt x="2896" y="2040"/>
                  </a:cubicBezTo>
                  <a:cubicBezTo>
                    <a:pt x="2900" y="2047"/>
                    <a:pt x="2906" y="2059"/>
                    <a:pt x="2917" y="2065"/>
                  </a:cubicBezTo>
                  <a:cubicBezTo>
                    <a:pt x="2915" y="2069"/>
                    <a:pt x="2925" y="2074"/>
                    <a:pt x="2927" y="2079"/>
                  </a:cubicBezTo>
                  <a:cubicBezTo>
                    <a:pt x="2932" y="2085"/>
                    <a:pt x="2937" y="2090"/>
                    <a:pt x="2942" y="2096"/>
                  </a:cubicBezTo>
                  <a:cubicBezTo>
                    <a:pt x="2944" y="2102"/>
                    <a:pt x="2950" y="2108"/>
                    <a:pt x="2956" y="2115"/>
                  </a:cubicBezTo>
                  <a:cubicBezTo>
                    <a:pt x="2959" y="2123"/>
                    <a:pt x="2963" y="2131"/>
                    <a:pt x="2968" y="2139"/>
                  </a:cubicBezTo>
                  <a:cubicBezTo>
                    <a:pt x="2967" y="2143"/>
                    <a:pt x="2972" y="2148"/>
                    <a:pt x="2973" y="2152"/>
                  </a:cubicBezTo>
                  <a:cubicBezTo>
                    <a:pt x="2974" y="2155"/>
                    <a:pt x="2977" y="2158"/>
                    <a:pt x="2978" y="2160"/>
                  </a:cubicBezTo>
                  <a:cubicBezTo>
                    <a:pt x="2986" y="2160"/>
                    <a:pt x="2986" y="2160"/>
                    <a:pt x="2986" y="2160"/>
                  </a:cubicBezTo>
                  <a:cubicBezTo>
                    <a:pt x="2985" y="2157"/>
                    <a:pt x="2984" y="2154"/>
                    <a:pt x="2984" y="2151"/>
                  </a:cubicBezTo>
                  <a:close/>
                  <a:moveTo>
                    <a:pt x="2933" y="2112"/>
                  </a:moveTo>
                  <a:cubicBezTo>
                    <a:pt x="2912" y="2088"/>
                    <a:pt x="2896" y="2065"/>
                    <a:pt x="2870" y="2037"/>
                  </a:cubicBezTo>
                  <a:cubicBezTo>
                    <a:pt x="2851" y="2023"/>
                    <a:pt x="2833" y="2005"/>
                    <a:pt x="2814" y="1993"/>
                  </a:cubicBezTo>
                  <a:cubicBezTo>
                    <a:pt x="2810" y="1987"/>
                    <a:pt x="2805" y="1991"/>
                    <a:pt x="2801" y="1984"/>
                  </a:cubicBezTo>
                  <a:cubicBezTo>
                    <a:pt x="2795" y="1984"/>
                    <a:pt x="2791" y="1977"/>
                    <a:pt x="2786" y="1977"/>
                  </a:cubicBezTo>
                  <a:cubicBezTo>
                    <a:pt x="2784" y="1975"/>
                    <a:pt x="2782" y="1974"/>
                    <a:pt x="2780" y="1974"/>
                  </a:cubicBezTo>
                  <a:cubicBezTo>
                    <a:pt x="2777" y="1971"/>
                    <a:pt x="2775" y="1967"/>
                    <a:pt x="2772" y="1968"/>
                  </a:cubicBezTo>
                  <a:cubicBezTo>
                    <a:pt x="2770" y="1966"/>
                    <a:pt x="2768" y="1962"/>
                    <a:pt x="2765" y="1963"/>
                  </a:cubicBezTo>
                  <a:cubicBezTo>
                    <a:pt x="2763" y="1960"/>
                    <a:pt x="2759" y="1961"/>
                    <a:pt x="2760" y="1965"/>
                  </a:cubicBezTo>
                  <a:cubicBezTo>
                    <a:pt x="2764" y="1964"/>
                    <a:pt x="2768" y="1967"/>
                    <a:pt x="2772" y="1972"/>
                  </a:cubicBezTo>
                  <a:cubicBezTo>
                    <a:pt x="2777" y="1974"/>
                    <a:pt x="2781" y="1979"/>
                    <a:pt x="2785" y="1980"/>
                  </a:cubicBezTo>
                  <a:cubicBezTo>
                    <a:pt x="2794" y="1986"/>
                    <a:pt x="2802" y="1990"/>
                    <a:pt x="2810" y="1999"/>
                  </a:cubicBezTo>
                  <a:cubicBezTo>
                    <a:pt x="2818" y="2006"/>
                    <a:pt x="2830" y="2007"/>
                    <a:pt x="2832" y="2017"/>
                  </a:cubicBezTo>
                  <a:cubicBezTo>
                    <a:pt x="2837" y="2017"/>
                    <a:pt x="2841" y="2021"/>
                    <a:pt x="2846" y="2026"/>
                  </a:cubicBezTo>
                  <a:cubicBezTo>
                    <a:pt x="2850" y="2033"/>
                    <a:pt x="2855" y="2032"/>
                    <a:pt x="2859" y="2038"/>
                  </a:cubicBezTo>
                  <a:cubicBezTo>
                    <a:pt x="2869" y="2049"/>
                    <a:pt x="2879" y="2061"/>
                    <a:pt x="2889" y="2072"/>
                  </a:cubicBezTo>
                  <a:cubicBezTo>
                    <a:pt x="2894" y="2076"/>
                    <a:pt x="2891" y="2080"/>
                    <a:pt x="2897" y="2085"/>
                  </a:cubicBezTo>
                  <a:cubicBezTo>
                    <a:pt x="2902" y="2090"/>
                    <a:pt x="2907" y="2096"/>
                    <a:pt x="2912" y="2101"/>
                  </a:cubicBezTo>
                  <a:cubicBezTo>
                    <a:pt x="2920" y="2107"/>
                    <a:pt x="2918" y="2115"/>
                    <a:pt x="2925" y="2116"/>
                  </a:cubicBezTo>
                  <a:cubicBezTo>
                    <a:pt x="2928" y="2119"/>
                    <a:pt x="2926" y="2121"/>
                    <a:pt x="2929" y="2124"/>
                  </a:cubicBezTo>
                  <a:cubicBezTo>
                    <a:pt x="2931" y="2127"/>
                    <a:pt x="2935" y="2130"/>
                    <a:pt x="2933" y="2132"/>
                  </a:cubicBezTo>
                  <a:cubicBezTo>
                    <a:pt x="2937" y="2138"/>
                    <a:pt x="2948" y="2144"/>
                    <a:pt x="2943" y="2150"/>
                  </a:cubicBezTo>
                  <a:cubicBezTo>
                    <a:pt x="2948" y="2150"/>
                    <a:pt x="2947" y="2156"/>
                    <a:pt x="2951" y="2160"/>
                  </a:cubicBezTo>
                  <a:cubicBezTo>
                    <a:pt x="2962" y="2160"/>
                    <a:pt x="2962" y="2160"/>
                    <a:pt x="2962" y="2160"/>
                  </a:cubicBezTo>
                  <a:cubicBezTo>
                    <a:pt x="2961" y="2159"/>
                    <a:pt x="2960" y="2157"/>
                    <a:pt x="2959" y="2155"/>
                  </a:cubicBezTo>
                  <a:cubicBezTo>
                    <a:pt x="2954" y="2141"/>
                    <a:pt x="2941" y="2126"/>
                    <a:pt x="2933" y="2112"/>
                  </a:cubicBezTo>
                  <a:close/>
                  <a:moveTo>
                    <a:pt x="3015" y="2113"/>
                  </a:moveTo>
                  <a:cubicBezTo>
                    <a:pt x="3020" y="2110"/>
                    <a:pt x="3007" y="2106"/>
                    <a:pt x="3012" y="2103"/>
                  </a:cubicBezTo>
                  <a:cubicBezTo>
                    <a:pt x="3010" y="2100"/>
                    <a:pt x="3008" y="2097"/>
                    <a:pt x="3010" y="2094"/>
                  </a:cubicBezTo>
                  <a:cubicBezTo>
                    <a:pt x="2995" y="2074"/>
                    <a:pt x="2992" y="2063"/>
                    <a:pt x="2976" y="2045"/>
                  </a:cubicBezTo>
                  <a:cubicBezTo>
                    <a:pt x="2964" y="2035"/>
                    <a:pt x="2951" y="2024"/>
                    <a:pt x="2939" y="2017"/>
                  </a:cubicBezTo>
                  <a:cubicBezTo>
                    <a:pt x="2933" y="2010"/>
                    <a:pt x="2926" y="2010"/>
                    <a:pt x="2920" y="2001"/>
                  </a:cubicBezTo>
                  <a:cubicBezTo>
                    <a:pt x="2913" y="2001"/>
                    <a:pt x="2907" y="1991"/>
                    <a:pt x="2901" y="1992"/>
                  </a:cubicBezTo>
                  <a:cubicBezTo>
                    <a:pt x="2915" y="2006"/>
                    <a:pt x="2929" y="2015"/>
                    <a:pt x="2943" y="2025"/>
                  </a:cubicBezTo>
                  <a:cubicBezTo>
                    <a:pt x="2950" y="2033"/>
                    <a:pt x="2958" y="2039"/>
                    <a:pt x="2965" y="2043"/>
                  </a:cubicBezTo>
                  <a:cubicBezTo>
                    <a:pt x="2962" y="2047"/>
                    <a:pt x="2972" y="2052"/>
                    <a:pt x="2974" y="2056"/>
                  </a:cubicBezTo>
                  <a:cubicBezTo>
                    <a:pt x="2978" y="2061"/>
                    <a:pt x="2982" y="2066"/>
                    <a:pt x="2986" y="2071"/>
                  </a:cubicBezTo>
                  <a:cubicBezTo>
                    <a:pt x="2991" y="2078"/>
                    <a:pt x="2995" y="2092"/>
                    <a:pt x="3002" y="2095"/>
                  </a:cubicBezTo>
                  <a:cubicBezTo>
                    <a:pt x="2998" y="2100"/>
                    <a:pt x="3006" y="2107"/>
                    <a:pt x="3005" y="2112"/>
                  </a:cubicBezTo>
                  <a:cubicBezTo>
                    <a:pt x="3008" y="2118"/>
                    <a:pt x="3012" y="2124"/>
                    <a:pt x="3012" y="2130"/>
                  </a:cubicBezTo>
                  <a:cubicBezTo>
                    <a:pt x="3018" y="2140"/>
                    <a:pt x="3020" y="2150"/>
                    <a:pt x="3026" y="2160"/>
                  </a:cubicBezTo>
                  <a:cubicBezTo>
                    <a:pt x="3035" y="2160"/>
                    <a:pt x="3035" y="2160"/>
                    <a:pt x="3035" y="2160"/>
                  </a:cubicBezTo>
                  <a:cubicBezTo>
                    <a:pt x="3030" y="2151"/>
                    <a:pt x="3030" y="2142"/>
                    <a:pt x="3023" y="2132"/>
                  </a:cubicBezTo>
                  <a:cubicBezTo>
                    <a:pt x="3023" y="2126"/>
                    <a:pt x="3017" y="2119"/>
                    <a:pt x="3015" y="2113"/>
                  </a:cubicBezTo>
                  <a:close/>
                  <a:moveTo>
                    <a:pt x="3006" y="2155"/>
                  </a:moveTo>
                  <a:cubicBezTo>
                    <a:pt x="3008" y="2139"/>
                    <a:pt x="2989" y="2121"/>
                    <a:pt x="2990" y="2105"/>
                  </a:cubicBezTo>
                  <a:cubicBezTo>
                    <a:pt x="2986" y="2100"/>
                    <a:pt x="2982" y="2095"/>
                    <a:pt x="2984" y="2091"/>
                  </a:cubicBezTo>
                  <a:cubicBezTo>
                    <a:pt x="2971" y="2074"/>
                    <a:pt x="2959" y="2055"/>
                    <a:pt x="2950" y="2042"/>
                  </a:cubicBezTo>
                  <a:cubicBezTo>
                    <a:pt x="2938" y="2031"/>
                    <a:pt x="2920" y="2017"/>
                    <a:pt x="2904" y="2003"/>
                  </a:cubicBezTo>
                  <a:cubicBezTo>
                    <a:pt x="2897" y="2003"/>
                    <a:pt x="2890" y="1997"/>
                    <a:pt x="2884" y="1993"/>
                  </a:cubicBezTo>
                  <a:cubicBezTo>
                    <a:pt x="2876" y="1993"/>
                    <a:pt x="2869" y="1982"/>
                    <a:pt x="2861" y="1984"/>
                  </a:cubicBezTo>
                  <a:cubicBezTo>
                    <a:pt x="2864" y="1987"/>
                    <a:pt x="2868" y="1986"/>
                    <a:pt x="2871" y="1992"/>
                  </a:cubicBezTo>
                  <a:cubicBezTo>
                    <a:pt x="2875" y="1991"/>
                    <a:pt x="2878" y="2000"/>
                    <a:pt x="2882" y="1997"/>
                  </a:cubicBezTo>
                  <a:cubicBezTo>
                    <a:pt x="2885" y="2002"/>
                    <a:pt x="2888" y="2003"/>
                    <a:pt x="2892" y="2003"/>
                  </a:cubicBezTo>
                  <a:cubicBezTo>
                    <a:pt x="2892" y="2006"/>
                    <a:pt x="2897" y="2009"/>
                    <a:pt x="2901" y="2009"/>
                  </a:cubicBezTo>
                  <a:cubicBezTo>
                    <a:pt x="2915" y="2021"/>
                    <a:pt x="2929" y="2033"/>
                    <a:pt x="2943" y="2045"/>
                  </a:cubicBezTo>
                  <a:cubicBezTo>
                    <a:pt x="2945" y="2047"/>
                    <a:pt x="2943" y="2049"/>
                    <a:pt x="2946" y="2051"/>
                  </a:cubicBezTo>
                  <a:cubicBezTo>
                    <a:pt x="2948" y="2053"/>
                    <a:pt x="2951" y="2052"/>
                    <a:pt x="2949" y="2054"/>
                  </a:cubicBezTo>
                  <a:cubicBezTo>
                    <a:pt x="2951" y="2059"/>
                    <a:pt x="2960" y="2063"/>
                    <a:pt x="2957" y="2067"/>
                  </a:cubicBezTo>
                  <a:cubicBezTo>
                    <a:pt x="2961" y="2072"/>
                    <a:pt x="2966" y="2076"/>
                    <a:pt x="2966" y="2080"/>
                  </a:cubicBezTo>
                  <a:cubicBezTo>
                    <a:pt x="2966" y="2085"/>
                    <a:pt x="2974" y="2090"/>
                    <a:pt x="2973" y="2095"/>
                  </a:cubicBezTo>
                  <a:cubicBezTo>
                    <a:pt x="2985" y="2112"/>
                    <a:pt x="2986" y="2129"/>
                    <a:pt x="2995" y="2147"/>
                  </a:cubicBezTo>
                  <a:cubicBezTo>
                    <a:pt x="2996" y="2151"/>
                    <a:pt x="2998" y="2156"/>
                    <a:pt x="2999" y="2160"/>
                  </a:cubicBezTo>
                  <a:cubicBezTo>
                    <a:pt x="3010" y="2160"/>
                    <a:pt x="3010" y="2160"/>
                    <a:pt x="3010" y="2160"/>
                  </a:cubicBezTo>
                  <a:cubicBezTo>
                    <a:pt x="3009" y="2159"/>
                    <a:pt x="3008" y="2157"/>
                    <a:pt x="3006" y="2155"/>
                  </a:cubicBezTo>
                  <a:close/>
                  <a:moveTo>
                    <a:pt x="729" y="2129"/>
                  </a:moveTo>
                  <a:cubicBezTo>
                    <a:pt x="729" y="2126"/>
                    <a:pt x="729" y="2123"/>
                    <a:pt x="733" y="2124"/>
                  </a:cubicBezTo>
                  <a:cubicBezTo>
                    <a:pt x="753" y="2068"/>
                    <a:pt x="761" y="2070"/>
                    <a:pt x="759" y="2063"/>
                  </a:cubicBezTo>
                  <a:cubicBezTo>
                    <a:pt x="773" y="2016"/>
                    <a:pt x="777" y="2009"/>
                    <a:pt x="779" y="2000"/>
                  </a:cubicBezTo>
                  <a:cubicBezTo>
                    <a:pt x="790" y="1956"/>
                    <a:pt x="792" y="1944"/>
                    <a:pt x="793" y="1921"/>
                  </a:cubicBezTo>
                  <a:cubicBezTo>
                    <a:pt x="796" y="1847"/>
                    <a:pt x="795" y="1840"/>
                    <a:pt x="798" y="1837"/>
                  </a:cubicBezTo>
                  <a:cubicBezTo>
                    <a:pt x="793" y="1793"/>
                    <a:pt x="796" y="1792"/>
                    <a:pt x="794" y="1785"/>
                  </a:cubicBezTo>
                  <a:cubicBezTo>
                    <a:pt x="784" y="1845"/>
                    <a:pt x="785" y="1850"/>
                    <a:pt x="784" y="1854"/>
                  </a:cubicBezTo>
                  <a:cubicBezTo>
                    <a:pt x="770" y="1895"/>
                    <a:pt x="773" y="1909"/>
                    <a:pt x="766" y="1914"/>
                  </a:cubicBezTo>
                  <a:cubicBezTo>
                    <a:pt x="748" y="1953"/>
                    <a:pt x="745" y="1956"/>
                    <a:pt x="743" y="1959"/>
                  </a:cubicBezTo>
                  <a:cubicBezTo>
                    <a:pt x="726" y="1983"/>
                    <a:pt x="731" y="1992"/>
                    <a:pt x="723" y="1991"/>
                  </a:cubicBezTo>
                  <a:cubicBezTo>
                    <a:pt x="709" y="2014"/>
                    <a:pt x="707" y="2015"/>
                    <a:pt x="708" y="2019"/>
                  </a:cubicBezTo>
                  <a:cubicBezTo>
                    <a:pt x="674" y="2075"/>
                    <a:pt x="665" y="2079"/>
                    <a:pt x="665" y="2089"/>
                  </a:cubicBezTo>
                  <a:cubicBezTo>
                    <a:pt x="647" y="2122"/>
                    <a:pt x="642" y="2122"/>
                    <a:pt x="641" y="2126"/>
                  </a:cubicBezTo>
                  <a:cubicBezTo>
                    <a:pt x="625" y="2149"/>
                    <a:pt x="624" y="2156"/>
                    <a:pt x="620" y="2160"/>
                  </a:cubicBezTo>
                  <a:cubicBezTo>
                    <a:pt x="643" y="2138"/>
                    <a:pt x="647" y="2134"/>
                    <a:pt x="650" y="2130"/>
                  </a:cubicBezTo>
                  <a:cubicBezTo>
                    <a:pt x="684" y="2076"/>
                    <a:pt x="681" y="2069"/>
                    <a:pt x="685" y="2068"/>
                  </a:cubicBezTo>
                  <a:cubicBezTo>
                    <a:pt x="698" y="2051"/>
                    <a:pt x="699" y="2049"/>
                    <a:pt x="699" y="2045"/>
                  </a:cubicBezTo>
                  <a:cubicBezTo>
                    <a:pt x="720" y="2010"/>
                    <a:pt x="727" y="2010"/>
                    <a:pt x="726" y="2002"/>
                  </a:cubicBezTo>
                  <a:cubicBezTo>
                    <a:pt x="757" y="1966"/>
                    <a:pt x="748" y="1970"/>
                    <a:pt x="751" y="1974"/>
                  </a:cubicBezTo>
                  <a:cubicBezTo>
                    <a:pt x="732" y="2008"/>
                    <a:pt x="731" y="2023"/>
                    <a:pt x="724" y="2033"/>
                  </a:cubicBezTo>
                  <a:cubicBezTo>
                    <a:pt x="709" y="2059"/>
                    <a:pt x="707" y="2061"/>
                    <a:pt x="704" y="2063"/>
                  </a:cubicBezTo>
                  <a:cubicBezTo>
                    <a:pt x="677" y="2114"/>
                    <a:pt x="671" y="2113"/>
                    <a:pt x="671" y="2117"/>
                  </a:cubicBezTo>
                  <a:cubicBezTo>
                    <a:pt x="652" y="2143"/>
                    <a:pt x="652" y="2151"/>
                    <a:pt x="647" y="2154"/>
                  </a:cubicBezTo>
                  <a:cubicBezTo>
                    <a:pt x="657" y="2156"/>
                    <a:pt x="659" y="2152"/>
                    <a:pt x="662" y="2149"/>
                  </a:cubicBezTo>
                  <a:cubicBezTo>
                    <a:pt x="675" y="2126"/>
                    <a:pt x="679" y="2125"/>
                    <a:pt x="678" y="2121"/>
                  </a:cubicBezTo>
                  <a:cubicBezTo>
                    <a:pt x="714" y="2066"/>
                    <a:pt x="717" y="2065"/>
                    <a:pt x="717" y="2062"/>
                  </a:cubicBezTo>
                  <a:cubicBezTo>
                    <a:pt x="728" y="2047"/>
                    <a:pt x="726" y="2041"/>
                    <a:pt x="729" y="2041"/>
                  </a:cubicBezTo>
                  <a:cubicBezTo>
                    <a:pt x="740" y="2003"/>
                    <a:pt x="750" y="2005"/>
                    <a:pt x="748" y="1996"/>
                  </a:cubicBezTo>
                  <a:cubicBezTo>
                    <a:pt x="764" y="1960"/>
                    <a:pt x="761" y="1951"/>
                    <a:pt x="764" y="1947"/>
                  </a:cubicBezTo>
                  <a:cubicBezTo>
                    <a:pt x="796" y="1849"/>
                    <a:pt x="791" y="1858"/>
                    <a:pt x="791" y="1862"/>
                  </a:cubicBezTo>
                  <a:cubicBezTo>
                    <a:pt x="786" y="1901"/>
                    <a:pt x="782" y="1904"/>
                    <a:pt x="781" y="1908"/>
                  </a:cubicBezTo>
                  <a:cubicBezTo>
                    <a:pt x="772" y="1962"/>
                    <a:pt x="765" y="1962"/>
                    <a:pt x="766" y="1969"/>
                  </a:cubicBezTo>
                  <a:cubicBezTo>
                    <a:pt x="746" y="2037"/>
                    <a:pt x="738" y="2043"/>
                    <a:pt x="737" y="2054"/>
                  </a:cubicBezTo>
                  <a:cubicBezTo>
                    <a:pt x="716" y="2096"/>
                    <a:pt x="713" y="2097"/>
                    <a:pt x="714" y="2101"/>
                  </a:cubicBezTo>
                  <a:cubicBezTo>
                    <a:pt x="697" y="2124"/>
                    <a:pt x="696" y="2129"/>
                    <a:pt x="694" y="2133"/>
                  </a:cubicBezTo>
                  <a:cubicBezTo>
                    <a:pt x="679" y="2147"/>
                    <a:pt x="682" y="2155"/>
                    <a:pt x="678" y="2158"/>
                  </a:cubicBezTo>
                  <a:cubicBezTo>
                    <a:pt x="688" y="2156"/>
                    <a:pt x="691" y="2153"/>
                    <a:pt x="693" y="2149"/>
                  </a:cubicBezTo>
                  <a:cubicBezTo>
                    <a:pt x="704" y="2140"/>
                    <a:pt x="697" y="2130"/>
                    <a:pt x="705" y="2132"/>
                  </a:cubicBezTo>
                  <a:cubicBezTo>
                    <a:pt x="720" y="2101"/>
                    <a:pt x="726" y="2102"/>
                    <a:pt x="724" y="2096"/>
                  </a:cubicBezTo>
                  <a:cubicBezTo>
                    <a:pt x="745" y="2052"/>
                    <a:pt x="748" y="2046"/>
                    <a:pt x="753" y="2042"/>
                  </a:cubicBezTo>
                  <a:cubicBezTo>
                    <a:pt x="775" y="1963"/>
                    <a:pt x="776" y="1958"/>
                    <a:pt x="775" y="1953"/>
                  </a:cubicBezTo>
                  <a:cubicBezTo>
                    <a:pt x="783" y="1921"/>
                    <a:pt x="788" y="1921"/>
                    <a:pt x="786" y="1915"/>
                  </a:cubicBezTo>
                  <a:cubicBezTo>
                    <a:pt x="785" y="1961"/>
                    <a:pt x="781" y="1971"/>
                    <a:pt x="780" y="1983"/>
                  </a:cubicBezTo>
                  <a:cubicBezTo>
                    <a:pt x="765" y="2021"/>
                    <a:pt x="762" y="2030"/>
                    <a:pt x="760" y="2041"/>
                  </a:cubicBezTo>
                  <a:cubicBezTo>
                    <a:pt x="741" y="2077"/>
                    <a:pt x="740" y="2089"/>
                    <a:pt x="735" y="2097"/>
                  </a:cubicBezTo>
                  <a:cubicBezTo>
                    <a:pt x="715" y="2131"/>
                    <a:pt x="711" y="2140"/>
                    <a:pt x="708" y="2150"/>
                  </a:cubicBezTo>
                  <a:cubicBezTo>
                    <a:pt x="711" y="2160"/>
                    <a:pt x="711" y="2160"/>
                    <a:pt x="711" y="2160"/>
                  </a:cubicBezTo>
                  <a:cubicBezTo>
                    <a:pt x="719" y="2142"/>
                    <a:pt x="723" y="2142"/>
                    <a:pt x="723" y="2140"/>
                  </a:cubicBezTo>
                  <a:close/>
                  <a:moveTo>
                    <a:pt x="2860" y="2138"/>
                  </a:moveTo>
                  <a:cubicBezTo>
                    <a:pt x="2860" y="2132"/>
                    <a:pt x="2854" y="2135"/>
                    <a:pt x="2854" y="2128"/>
                  </a:cubicBezTo>
                  <a:cubicBezTo>
                    <a:pt x="2845" y="2120"/>
                    <a:pt x="2844" y="2111"/>
                    <a:pt x="2838" y="2103"/>
                  </a:cubicBezTo>
                  <a:cubicBezTo>
                    <a:pt x="2828" y="2094"/>
                    <a:pt x="2828" y="2087"/>
                    <a:pt x="2819" y="2078"/>
                  </a:cubicBezTo>
                  <a:cubicBezTo>
                    <a:pt x="2818" y="2076"/>
                    <a:pt x="2815" y="2074"/>
                    <a:pt x="2816" y="2072"/>
                  </a:cubicBezTo>
                  <a:cubicBezTo>
                    <a:pt x="2815" y="2070"/>
                    <a:pt x="2817" y="2067"/>
                    <a:pt x="2814" y="2069"/>
                  </a:cubicBezTo>
                  <a:cubicBezTo>
                    <a:pt x="2807" y="2064"/>
                    <a:pt x="2810" y="2060"/>
                    <a:pt x="2805" y="2056"/>
                  </a:cubicBezTo>
                  <a:cubicBezTo>
                    <a:pt x="2797" y="2047"/>
                    <a:pt x="2797" y="2043"/>
                    <a:pt x="2789" y="2038"/>
                  </a:cubicBezTo>
                  <a:cubicBezTo>
                    <a:pt x="2789" y="2034"/>
                    <a:pt x="2785" y="2032"/>
                    <a:pt x="2782" y="2029"/>
                  </a:cubicBezTo>
                  <a:cubicBezTo>
                    <a:pt x="2776" y="2021"/>
                    <a:pt x="2773" y="2015"/>
                    <a:pt x="2765" y="2010"/>
                  </a:cubicBezTo>
                  <a:cubicBezTo>
                    <a:pt x="2762" y="2005"/>
                    <a:pt x="2762" y="2001"/>
                    <a:pt x="2757" y="1997"/>
                  </a:cubicBezTo>
                  <a:cubicBezTo>
                    <a:pt x="2748" y="1991"/>
                    <a:pt x="2740" y="1981"/>
                    <a:pt x="2732" y="1972"/>
                  </a:cubicBezTo>
                  <a:cubicBezTo>
                    <a:pt x="2721" y="1964"/>
                    <a:pt x="2710" y="1952"/>
                    <a:pt x="2698" y="1946"/>
                  </a:cubicBezTo>
                  <a:cubicBezTo>
                    <a:pt x="2693" y="1941"/>
                    <a:pt x="2687" y="1939"/>
                    <a:pt x="2682" y="1935"/>
                  </a:cubicBezTo>
                  <a:cubicBezTo>
                    <a:pt x="2676" y="1928"/>
                    <a:pt x="2670" y="1924"/>
                    <a:pt x="2664" y="1924"/>
                  </a:cubicBezTo>
                  <a:cubicBezTo>
                    <a:pt x="2685" y="1942"/>
                    <a:pt x="2706" y="1958"/>
                    <a:pt x="2727" y="1976"/>
                  </a:cubicBezTo>
                  <a:cubicBezTo>
                    <a:pt x="2744" y="1996"/>
                    <a:pt x="2765" y="2017"/>
                    <a:pt x="2777" y="2037"/>
                  </a:cubicBezTo>
                  <a:cubicBezTo>
                    <a:pt x="2781" y="2041"/>
                    <a:pt x="2786" y="2048"/>
                    <a:pt x="2790" y="2048"/>
                  </a:cubicBezTo>
                  <a:cubicBezTo>
                    <a:pt x="2785" y="2052"/>
                    <a:pt x="2800" y="2057"/>
                    <a:pt x="2796" y="2061"/>
                  </a:cubicBezTo>
                  <a:cubicBezTo>
                    <a:pt x="2798" y="2065"/>
                    <a:pt x="2807" y="2070"/>
                    <a:pt x="2804" y="2074"/>
                  </a:cubicBezTo>
                  <a:cubicBezTo>
                    <a:pt x="2815" y="2086"/>
                    <a:pt x="2813" y="2088"/>
                    <a:pt x="2822" y="2098"/>
                  </a:cubicBezTo>
                  <a:cubicBezTo>
                    <a:pt x="2826" y="2107"/>
                    <a:pt x="2835" y="2116"/>
                    <a:pt x="2839" y="2124"/>
                  </a:cubicBezTo>
                  <a:cubicBezTo>
                    <a:pt x="2845" y="2129"/>
                    <a:pt x="2842" y="2133"/>
                    <a:pt x="2848" y="2137"/>
                  </a:cubicBezTo>
                  <a:cubicBezTo>
                    <a:pt x="2855" y="2142"/>
                    <a:pt x="2850" y="2147"/>
                    <a:pt x="2854" y="2152"/>
                  </a:cubicBezTo>
                  <a:cubicBezTo>
                    <a:pt x="2857" y="2155"/>
                    <a:pt x="2859" y="2157"/>
                    <a:pt x="2862" y="2160"/>
                  </a:cubicBezTo>
                  <a:cubicBezTo>
                    <a:pt x="2873" y="2160"/>
                    <a:pt x="2873" y="2160"/>
                    <a:pt x="2873" y="2160"/>
                  </a:cubicBezTo>
                  <a:cubicBezTo>
                    <a:pt x="2870" y="2157"/>
                    <a:pt x="2867" y="2153"/>
                    <a:pt x="2864" y="2149"/>
                  </a:cubicBezTo>
                  <a:cubicBezTo>
                    <a:pt x="2867" y="2146"/>
                    <a:pt x="2858" y="2142"/>
                    <a:pt x="2860" y="2138"/>
                  </a:cubicBezTo>
                  <a:close/>
                  <a:moveTo>
                    <a:pt x="796" y="1969"/>
                  </a:moveTo>
                  <a:cubicBezTo>
                    <a:pt x="799" y="1994"/>
                    <a:pt x="793" y="2012"/>
                    <a:pt x="792" y="2035"/>
                  </a:cubicBezTo>
                  <a:cubicBezTo>
                    <a:pt x="788" y="2035"/>
                    <a:pt x="791" y="2042"/>
                    <a:pt x="788" y="2043"/>
                  </a:cubicBezTo>
                  <a:cubicBezTo>
                    <a:pt x="785" y="2046"/>
                    <a:pt x="784" y="2049"/>
                    <a:pt x="785" y="2055"/>
                  </a:cubicBezTo>
                  <a:cubicBezTo>
                    <a:pt x="781" y="2055"/>
                    <a:pt x="784" y="2062"/>
                    <a:pt x="781" y="2064"/>
                  </a:cubicBezTo>
                  <a:cubicBezTo>
                    <a:pt x="778" y="2066"/>
                    <a:pt x="778" y="2071"/>
                    <a:pt x="777" y="2075"/>
                  </a:cubicBezTo>
                  <a:cubicBezTo>
                    <a:pt x="767" y="2082"/>
                    <a:pt x="766" y="2096"/>
                    <a:pt x="755" y="2103"/>
                  </a:cubicBezTo>
                  <a:cubicBezTo>
                    <a:pt x="749" y="2125"/>
                    <a:pt x="737" y="2143"/>
                    <a:pt x="726" y="2160"/>
                  </a:cubicBezTo>
                  <a:cubicBezTo>
                    <a:pt x="738" y="2160"/>
                    <a:pt x="738" y="2160"/>
                    <a:pt x="738" y="2160"/>
                  </a:cubicBezTo>
                  <a:cubicBezTo>
                    <a:pt x="740" y="2157"/>
                    <a:pt x="741" y="2154"/>
                    <a:pt x="743" y="2152"/>
                  </a:cubicBezTo>
                  <a:cubicBezTo>
                    <a:pt x="746" y="2142"/>
                    <a:pt x="753" y="2137"/>
                    <a:pt x="755" y="2127"/>
                  </a:cubicBezTo>
                  <a:cubicBezTo>
                    <a:pt x="758" y="2124"/>
                    <a:pt x="758" y="2119"/>
                    <a:pt x="761" y="2115"/>
                  </a:cubicBezTo>
                  <a:cubicBezTo>
                    <a:pt x="764" y="2112"/>
                    <a:pt x="766" y="2108"/>
                    <a:pt x="766" y="2102"/>
                  </a:cubicBezTo>
                  <a:cubicBezTo>
                    <a:pt x="773" y="2100"/>
                    <a:pt x="773" y="2092"/>
                    <a:pt x="778" y="2088"/>
                  </a:cubicBezTo>
                  <a:cubicBezTo>
                    <a:pt x="783" y="2083"/>
                    <a:pt x="783" y="2075"/>
                    <a:pt x="788" y="2070"/>
                  </a:cubicBezTo>
                  <a:cubicBezTo>
                    <a:pt x="788" y="2062"/>
                    <a:pt x="792" y="2057"/>
                    <a:pt x="793" y="2050"/>
                  </a:cubicBezTo>
                  <a:cubicBezTo>
                    <a:pt x="798" y="2045"/>
                    <a:pt x="796" y="2034"/>
                    <a:pt x="800" y="2030"/>
                  </a:cubicBezTo>
                  <a:cubicBezTo>
                    <a:pt x="801" y="2017"/>
                    <a:pt x="801" y="2004"/>
                    <a:pt x="802" y="1992"/>
                  </a:cubicBezTo>
                  <a:cubicBezTo>
                    <a:pt x="802" y="1988"/>
                    <a:pt x="802" y="1984"/>
                    <a:pt x="801" y="1979"/>
                  </a:cubicBezTo>
                  <a:cubicBezTo>
                    <a:pt x="800" y="1975"/>
                    <a:pt x="803" y="1966"/>
                    <a:pt x="796" y="1969"/>
                  </a:cubicBezTo>
                  <a:close/>
                  <a:moveTo>
                    <a:pt x="632" y="2085"/>
                  </a:moveTo>
                  <a:cubicBezTo>
                    <a:pt x="639" y="2082"/>
                    <a:pt x="641" y="2073"/>
                    <a:pt x="648" y="2069"/>
                  </a:cubicBezTo>
                  <a:cubicBezTo>
                    <a:pt x="679" y="2024"/>
                    <a:pt x="680" y="2015"/>
                    <a:pt x="688" y="2011"/>
                  </a:cubicBezTo>
                  <a:cubicBezTo>
                    <a:pt x="698" y="1995"/>
                    <a:pt x="700" y="1994"/>
                    <a:pt x="702" y="1993"/>
                  </a:cubicBezTo>
                  <a:cubicBezTo>
                    <a:pt x="709" y="1979"/>
                    <a:pt x="711" y="1976"/>
                    <a:pt x="716" y="1974"/>
                  </a:cubicBezTo>
                  <a:cubicBezTo>
                    <a:pt x="740" y="1928"/>
                    <a:pt x="740" y="1923"/>
                    <a:pt x="745" y="1922"/>
                  </a:cubicBezTo>
                  <a:cubicBezTo>
                    <a:pt x="764" y="1882"/>
                    <a:pt x="767" y="1874"/>
                    <a:pt x="769" y="1866"/>
                  </a:cubicBezTo>
                  <a:cubicBezTo>
                    <a:pt x="779" y="1830"/>
                    <a:pt x="778" y="1830"/>
                    <a:pt x="779" y="1821"/>
                  </a:cubicBezTo>
                  <a:cubicBezTo>
                    <a:pt x="780" y="1813"/>
                    <a:pt x="775" y="1822"/>
                    <a:pt x="774" y="1835"/>
                  </a:cubicBezTo>
                  <a:cubicBezTo>
                    <a:pt x="762" y="1874"/>
                    <a:pt x="757" y="1877"/>
                    <a:pt x="755" y="1882"/>
                  </a:cubicBezTo>
                  <a:cubicBezTo>
                    <a:pt x="728" y="1935"/>
                    <a:pt x="723" y="1944"/>
                    <a:pt x="716" y="1952"/>
                  </a:cubicBezTo>
                  <a:cubicBezTo>
                    <a:pt x="707" y="1972"/>
                    <a:pt x="699" y="1973"/>
                    <a:pt x="699" y="1980"/>
                  </a:cubicBezTo>
                  <a:cubicBezTo>
                    <a:pt x="656" y="2040"/>
                    <a:pt x="650" y="2048"/>
                    <a:pt x="643" y="2056"/>
                  </a:cubicBezTo>
                  <a:cubicBezTo>
                    <a:pt x="618" y="2091"/>
                    <a:pt x="620" y="2096"/>
                    <a:pt x="617" y="2097"/>
                  </a:cubicBezTo>
                  <a:cubicBezTo>
                    <a:pt x="596" y="2127"/>
                    <a:pt x="594" y="2132"/>
                    <a:pt x="592" y="2138"/>
                  </a:cubicBezTo>
                  <a:cubicBezTo>
                    <a:pt x="581" y="2154"/>
                    <a:pt x="577" y="2156"/>
                    <a:pt x="576" y="2160"/>
                  </a:cubicBezTo>
                  <a:cubicBezTo>
                    <a:pt x="593" y="2151"/>
                    <a:pt x="595" y="2149"/>
                    <a:pt x="597" y="2147"/>
                  </a:cubicBezTo>
                  <a:close/>
                  <a:moveTo>
                    <a:pt x="527" y="2119"/>
                  </a:moveTo>
                  <a:cubicBezTo>
                    <a:pt x="538" y="2111"/>
                    <a:pt x="537" y="2093"/>
                    <a:pt x="549" y="2087"/>
                  </a:cubicBezTo>
                  <a:cubicBezTo>
                    <a:pt x="562" y="2065"/>
                    <a:pt x="564" y="2058"/>
                    <a:pt x="570" y="2054"/>
                  </a:cubicBezTo>
                  <a:cubicBezTo>
                    <a:pt x="604" y="2015"/>
                    <a:pt x="605" y="2012"/>
                    <a:pt x="607" y="2008"/>
                  </a:cubicBezTo>
                  <a:cubicBezTo>
                    <a:pt x="621" y="1986"/>
                    <a:pt x="628" y="1985"/>
                    <a:pt x="629" y="1978"/>
                  </a:cubicBezTo>
                  <a:cubicBezTo>
                    <a:pt x="654" y="1948"/>
                    <a:pt x="657" y="1943"/>
                    <a:pt x="661" y="1939"/>
                  </a:cubicBezTo>
                  <a:cubicBezTo>
                    <a:pt x="683" y="1906"/>
                    <a:pt x="689" y="1903"/>
                    <a:pt x="693" y="1899"/>
                  </a:cubicBezTo>
                  <a:cubicBezTo>
                    <a:pt x="715" y="1866"/>
                    <a:pt x="713" y="1857"/>
                    <a:pt x="720" y="1856"/>
                  </a:cubicBezTo>
                  <a:cubicBezTo>
                    <a:pt x="738" y="1819"/>
                    <a:pt x="740" y="1813"/>
                    <a:pt x="743" y="1808"/>
                  </a:cubicBezTo>
                  <a:cubicBezTo>
                    <a:pt x="755" y="1770"/>
                    <a:pt x="760" y="1770"/>
                    <a:pt x="758" y="1764"/>
                  </a:cubicBezTo>
                  <a:cubicBezTo>
                    <a:pt x="748" y="1776"/>
                    <a:pt x="751" y="1782"/>
                    <a:pt x="748" y="1784"/>
                  </a:cubicBezTo>
                  <a:cubicBezTo>
                    <a:pt x="719" y="1836"/>
                    <a:pt x="716" y="1850"/>
                    <a:pt x="708" y="1859"/>
                  </a:cubicBezTo>
                  <a:cubicBezTo>
                    <a:pt x="681" y="1895"/>
                    <a:pt x="679" y="1902"/>
                    <a:pt x="676" y="1907"/>
                  </a:cubicBezTo>
                  <a:cubicBezTo>
                    <a:pt x="632" y="1957"/>
                    <a:pt x="630" y="1965"/>
                    <a:pt x="626" y="1970"/>
                  </a:cubicBezTo>
                  <a:cubicBezTo>
                    <a:pt x="604" y="1994"/>
                    <a:pt x="607" y="2001"/>
                    <a:pt x="599" y="2000"/>
                  </a:cubicBezTo>
                  <a:cubicBezTo>
                    <a:pt x="579" y="2025"/>
                    <a:pt x="577" y="2028"/>
                    <a:pt x="575" y="2030"/>
                  </a:cubicBezTo>
                  <a:cubicBezTo>
                    <a:pt x="541" y="2084"/>
                    <a:pt x="535" y="2083"/>
                    <a:pt x="536" y="2087"/>
                  </a:cubicBezTo>
                  <a:cubicBezTo>
                    <a:pt x="519" y="2123"/>
                    <a:pt x="515" y="2128"/>
                    <a:pt x="513" y="2135"/>
                  </a:cubicBezTo>
                  <a:cubicBezTo>
                    <a:pt x="505" y="2148"/>
                    <a:pt x="504" y="2152"/>
                    <a:pt x="503" y="2149"/>
                  </a:cubicBezTo>
                  <a:cubicBezTo>
                    <a:pt x="523" y="2073"/>
                    <a:pt x="531" y="2066"/>
                    <a:pt x="536" y="2057"/>
                  </a:cubicBezTo>
                  <a:cubicBezTo>
                    <a:pt x="557" y="2023"/>
                    <a:pt x="558" y="2021"/>
                    <a:pt x="559" y="2018"/>
                  </a:cubicBezTo>
                  <a:cubicBezTo>
                    <a:pt x="576" y="1990"/>
                    <a:pt x="580" y="1991"/>
                    <a:pt x="581" y="1990"/>
                  </a:cubicBezTo>
                  <a:cubicBezTo>
                    <a:pt x="594" y="1973"/>
                    <a:pt x="598" y="1963"/>
                    <a:pt x="607" y="1958"/>
                  </a:cubicBezTo>
                  <a:cubicBezTo>
                    <a:pt x="639" y="1919"/>
                    <a:pt x="644" y="1916"/>
                    <a:pt x="646" y="1911"/>
                  </a:cubicBezTo>
                  <a:cubicBezTo>
                    <a:pt x="671" y="1879"/>
                    <a:pt x="677" y="1871"/>
                    <a:pt x="684" y="1863"/>
                  </a:cubicBezTo>
                  <a:cubicBezTo>
                    <a:pt x="710" y="1821"/>
                    <a:pt x="711" y="1819"/>
                    <a:pt x="711" y="1815"/>
                  </a:cubicBezTo>
                  <a:cubicBezTo>
                    <a:pt x="721" y="1793"/>
                    <a:pt x="726" y="1787"/>
                    <a:pt x="728" y="1779"/>
                  </a:cubicBezTo>
                  <a:cubicBezTo>
                    <a:pt x="737" y="1759"/>
                    <a:pt x="740" y="1755"/>
                    <a:pt x="739" y="1748"/>
                  </a:cubicBezTo>
                  <a:cubicBezTo>
                    <a:pt x="749" y="1711"/>
                    <a:pt x="758" y="1704"/>
                    <a:pt x="751" y="1701"/>
                  </a:cubicBezTo>
                  <a:cubicBezTo>
                    <a:pt x="741" y="1737"/>
                    <a:pt x="739" y="1741"/>
                    <a:pt x="737" y="1743"/>
                  </a:cubicBezTo>
                  <a:cubicBezTo>
                    <a:pt x="723" y="1777"/>
                    <a:pt x="722" y="1781"/>
                    <a:pt x="720" y="1784"/>
                  </a:cubicBezTo>
                  <a:cubicBezTo>
                    <a:pt x="699" y="1812"/>
                    <a:pt x="704" y="1820"/>
                    <a:pt x="701" y="1822"/>
                  </a:cubicBezTo>
                  <a:cubicBezTo>
                    <a:pt x="683" y="1840"/>
                    <a:pt x="688" y="1849"/>
                    <a:pt x="681" y="1848"/>
                  </a:cubicBezTo>
                  <a:cubicBezTo>
                    <a:pt x="648" y="1893"/>
                    <a:pt x="646" y="1895"/>
                    <a:pt x="645" y="1898"/>
                  </a:cubicBezTo>
                  <a:cubicBezTo>
                    <a:pt x="620" y="1924"/>
                    <a:pt x="623" y="1930"/>
                    <a:pt x="619" y="1931"/>
                  </a:cubicBezTo>
                  <a:cubicBezTo>
                    <a:pt x="602" y="1950"/>
                    <a:pt x="597" y="1950"/>
                    <a:pt x="596" y="1954"/>
                  </a:cubicBezTo>
                  <a:cubicBezTo>
                    <a:pt x="576" y="1984"/>
                    <a:pt x="571" y="1984"/>
                    <a:pt x="568" y="1987"/>
                  </a:cubicBezTo>
                  <a:cubicBezTo>
                    <a:pt x="551" y="2020"/>
                    <a:pt x="544" y="2020"/>
                    <a:pt x="542" y="2024"/>
                  </a:cubicBezTo>
                  <a:cubicBezTo>
                    <a:pt x="532" y="2053"/>
                    <a:pt x="525" y="2052"/>
                    <a:pt x="525" y="2058"/>
                  </a:cubicBezTo>
                  <a:cubicBezTo>
                    <a:pt x="510" y="2092"/>
                    <a:pt x="506" y="2097"/>
                    <a:pt x="504" y="2103"/>
                  </a:cubicBezTo>
                  <a:cubicBezTo>
                    <a:pt x="494" y="2126"/>
                    <a:pt x="492" y="2119"/>
                    <a:pt x="495" y="2106"/>
                  </a:cubicBezTo>
                  <a:cubicBezTo>
                    <a:pt x="521" y="2035"/>
                    <a:pt x="521" y="2029"/>
                    <a:pt x="522" y="2023"/>
                  </a:cubicBezTo>
                  <a:cubicBezTo>
                    <a:pt x="542" y="1984"/>
                    <a:pt x="551" y="1988"/>
                    <a:pt x="548" y="1980"/>
                  </a:cubicBezTo>
                  <a:cubicBezTo>
                    <a:pt x="561" y="1958"/>
                    <a:pt x="565" y="1956"/>
                    <a:pt x="568" y="1954"/>
                  </a:cubicBezTo>
                  <a:cubicBezTo>
                    <a:pt x="588" y="1927"/>
                    <a:pt x="588" y="1924"/>
                    <a:pt x="590" y="1924"/>
                  </a:cubicBezTo>
                  <a:cubicBezTo>
                    <a:pt x="605" y="1911"/>
                    <a:pt x="601" y="1902"/>
                    <a:pt x="608" y="1903"/>
                  </a:cubicBezTo>
                  <a:cubicBezTo>
                    <a:pt x="626" y="1880"/>
                    <a:pt x="629" y="1872"/>
                    <a:pt x="634" y="1866"/>
                  </a:cubicBezTo>
                  <a:cubicBezTo>
                    <a:pt x="650" y="1842"/>
                    <a:pt x="654" y="1836"/>
                    <a:pt x="657" y="1830"/>
                  </a:cubicBezTo>
                  <a:cubicBezTo>
                    <a:pt x="680" y="1801"/>
                    <a:pt x="677" y="1794"/>
                    <a:pt x="681" y="1793"/>
                  </a:cubicBezTo>
                  <a:cubicBezTo>
                    <a:pt x="694" y="1771"/>
                    <a:pt x="693" y="1766"/>
                    <a:pt x="694" y="1762"/>
                  </a:cubicBezTo>
                  <a:cubicBezTo>
                    <a:pt x="707" y="1740"/>
                    <a:pt x="703" y="1731"/>
                    <a:pt x="707" y="1730"/>
                  </a:cubicBezTo>
                  <a:cubicBezTo>
                    <a:pt x="706" y="1726"/>
                    <a:pt x="697" y="1741"/>
                    <a:pt x="692" y="1760"/>
                  </a:cubicBezTo>
                  <a:cubicBezTo>
                    <a:pt x="678" y="1785"/>
                    <a:pt x="677" y="1787"/>
                    <a:pt x="676" y="1789"/>
                  </a:cubicBezTo>
                  <a:cubicBezTo>
                    <a:pt x="658" y="1813"/>
                    <a:pt x="654" y="1821"/>
                    <a:pt x="651" y="1830"/>
                  </a:cubicBezTo>
                  <a:cubicBezTo>
                    <a:pt x="598" y="1896"/>
                    <a:pt x="599" y="1902"/>
                    <a:pt x="595" y="1904"/>
                  </a:cubicBezTo>
                  <a:cubicBezTo>
                    <a:pt x="576" y="1926"/>
                    <a:pt x="576" y="1928"/>
                    <a:pt x="575" y="1930"/>
                  </a:cubicBezTo>
                  <a:cubicBezTo>
                    <a:pt x="534" y="1988"/>
                    <a:pt x="529" y="1994"/>
                    <a:pt x="525" y="2003"/>
                  </a:cubicBezTo>
                  <a:cubicBezTo>
                    <a:pt x="505" y="2043"/>
                    <a:pt x="504" y="2047"/>
                    <a:pt x="500" y="2051"/>
                  </a:cubicBezTo>
                  <a:cubicBezTo>
                    <a:pt x="491" y="2091"/>
                    <a:pt x="484" y="2096"/>
                    <a:pt x="485" y="2109"/>
                  </a:cubicBezTo>
                  <a:cubicBezTo>
                    <a:pt x="473" y="2124"/>
                    <a:pt x="472" y="2121"/>
                    <a:pt x="475" y="2120"/>
                  </a:cubicBezTo>
                  <a:cubicBezTo>
                    <a:pt x="477" y="2079"/>
                    <a:pt x="483" y="2074"/>
                    <a:pt x="484" y="2065"/>
                  </a:cubicBezTo>
                  <a:cubicBezTo>
                    <a:pt x="500" y="2022"/>
                    <a:pt x="497" y="2015"/>
                    <a:pt x="500" y="2014"/>
                  </a:cubicBezTo>
                  <a:cubicBezTo>
                    <a:pt x="524" y="1961"/>
                    <a:pt x="529" y="1957"/>
                    <a:pt x="528" y="1948"/>
                  </a:cubicBezTo>
                  <a:cubicBezTo>
                    <a:pt x="549" y="1923"/>
                    <a:pt x="542" y="1913"/>
                    <a:pt x="550" y="1916"/>
                  </a:cubicBezTo>
                  <a:cubicBezTo>
                    <a:pt x="566" y="1887"/>
                    <a:pt x="568" y="1885"/>
                    <a:pt x="569" y="1882"/>
                  </a:cubicBezTo>
                  <a:cubicBezTo>
                    <a:pt x="586" y="1853"/>
                    <a:pt x="587" y="1849"/>
                    <a:pt x="593" y="1850"/>
                  </a:cubicBezTo>
                  <a:cubicBezTo>
                    <a:pt x="633" y="1789"/>
                    <a:pt x="642" y="1779"/>
                    <a:pt x="649" y="1767"/>
                  </a:cubicBezTo>
                  <a:cubicBezTo>
                    <a:pt x="673" y="1728"/>
                    <a:pt x="682" y="1727"/>
                    <a:pt x="682" y="1719"/>
                  </a:cubicBezTo>
                  <a:cubicBezTo>
                    <a:pt x="703" y="1677"/>
                    <a:pt x="709" y="1673"/>
                    <a:pt x="709" y="1664"/>
                  </a:cubicBezTo>
                  <a:cubicBezTo>
                    <a:pt x="719" y="1643"/>
                    <a:pt x="716" y="1636"/>
                    <a:pt x="720" y="1635"/>
                  </a:cubicBezTo>
                  <a:cubicBezTo>
                    <a:pt x="713" y="1646"/>
                    <a:pt x="708" y="1649"/>
                    <a:pt x="709" y="1658"/>
                  </a:cubicBezTo>
                  <a:cubicBezTo>
                    <a:pt x="687" y="1698"/>
                    <a:pt x="683" y="1709"/>
                    <a:pt x="676" y="1717"/>
                  </a:cubicBezTo>
                  <a:cubicBezTo>
                    <a:pt x="652" y="1756"/>
                    <a:pt x="643" y="1762"/>
                    <a:pt x="638" y="1772"/>
                  </a:cubicBezTo>
                  <a:cubicBezTo>
                    <a:pt x="611" y="1808"/>
                    <a:pt x="605" y="1817"/>
                    <a:pt x="598" y="1825"/>
                  </a:cubicBezTo>
                  <a:cubicBezTo>
                    <a:pt x="570" y="1869"/>
                    <a:pt x="568" y="1871"/>
                    <a:pt x="564" y="1871"/>
                  </a:cubicBezTo>
                  <a:cubicBezTo>
                    <a:pt x="535" y="1917"/>
                    <a:pt x="533" y="1930"/>
                    <a:pt x="525" y="1937"/>
                  </a:cubicBezTo>
                  <a:cubicBezTo>
                    <a:pt x="502" y="1990"/>
                    <a:pt x="498" y="1994"/>
                    <a:pt x="494" y="1999"/>
                  </a:cubicBezTo>
                  <a:cubicBezTo>
                    <a:pt x="487" y="2028"/>
                    <a:pt x="482" y="2028"/>
                    <a:pt x="484" y="2034"/>
                  </a:cubicBezTo>
                  <a:cubicBezTo>
                    <a:pt x="469" y="2074"/>
                    <a:pt x="471" y="2083"/>
                    <a:pt x="468" y="2088"/>
                  </a:cubicBezTo>
                  <a:cubicBezTo>
                    <a:pt x="459" y="2089"/>
                    <a:pt x="460" y="2087"/>
                    <a:pt x="461" y="2086"/>
                  </a:cubicBezTo>
                  <a:cubicBezTo>
                    <a:pt x="469" y="2046"/>
                    <a:pt x="469" y="2035"/>
                    <a:pt x="470" y="2024"/>
                  </a:cubicBezTo>
                  <a:cubicBezTo>
                    <a:pt x="493" y="1973"/>
                    <a:pt x="496" y="1965"/>
                    <a:pt x="500" y="1959"/>
                  </a:cubicBezTo>
                  <a:cubicBezTo>
                    <a:pt x="538" y="1889"/>
                    <a:pt x="543" y="1883"/>
                    <a:pt x="547" y="1877"/>
                  </a:cubicBezTo>
                  <a:cubicBezTo>
                    <a:pt x="578" y="1836"/>
                    <a:pt x="584" y="1829"/>
                    <a:pt x="589" y="1821"/>
                  </a:cubicBezTo>
                  <a:cubicBezTo>
                    <a:pt x="607" y="1794"/>
                    <a:pt x="612" y="1792"/>
                    <a:pt x="615" y="1789"/>
                  </a:cubicBezTo>
                  <a:cubicBezTo>
                    <a:pt x="633" y="1760"/>
                    <a:pt x="634" y="1755"/>
                    <a:pt x="639" y="1752"/>
                  </a:cubicBezTo>
                  <a:cubicBezTo>
                    <a:pt x="679" y="1687"/>
                    <a:pt x="686" y="1688"/>
                    <a:pt x="684" y="1679"/>
                  </a:cubicBezTo>
                  <a:cubicBezTo>
                    <a:pt x="684" y="1668"/>
                    <a:pt x="684" y="1676"/>
                    <a:pt x="680" y="1680"/>
                  </a:cubicBezTo>
                  <a:cubicBezTo>
                    <a:pt x="637" y="1744"/>
                    <a:pt x="628" y="1750"/>
                    <a:pt x="624" y="1762"/>
                  </a:cubicBezTo>
                  <a:cubicBezTo>
                    <a:pt x="611" y="1778"/>
                    <a:pt x="610" y="1785"/>
                    <a:pt x="604" y="1788"/>
                  </a:cubicBezTo>
                  <a:cubicBezTo>
                    <a:pt x="583" y="1819"/>
                    <a:pt x="577" y="1821"/>
                    <a:pt x="576" y="1827"/>
                  </a:cubicBezTo>
                  <a:cubicBezTo>
                    <a:pt x="555" y="1861"/>
                    <a:pt x="545" y="1860"/>
                    <a:pt x="546" y="1868"/>
                  </a:cubicBezTo>
                  <a:cubicBezTo>
                    <a:pt x="519" y="1903"/>
                    <a:pt x="516" y="1912"/>
                    <a:pt x="508" y="1917"/>
                  </a:cubicBezTo>
                  <a:cubicBezTo>
                    <a:pt x="499" y="1947"/>
                    <a:pt x="488" y="1948"/>
                    <a:pt x="490" y="1960"/>
                  </a:cubicBezTo>
                  <a:cubicBezTo>
                    <a:pt x="476" y="1985"/>
                    <a:pt x="473" y="1985"/>
                    <a:pt x="474" y="1989"/>
                  </a:cubicBezTo>
                  <a:cubicBezTo>
                    <a:pt x="461" y="2021"/>
                    <a:pt x="461" y="2026"/>
                    <a:pt x="462" y="2031"/>
                  </a:cubicBezTo>
                  <a:cubicBezTo>
                    <a:pt x="445" y="2054"/>
                    <a:pt x="454" y="2048"/>
                    <a:pt x="450" y="2043"/>
                  </a:cubicBezTo>
                  <a:cubicBezTo>
                    <a:pt x="467" y="1957"/>
                    <a:pt x="468" y="1948"/>
                    <a:pt x="471" y="1939"/>
                  </a:cubicBezTo>
                  <a:cubicBezTo>
                    <a:pt x="485" y="1912"/>
                    <a:pt x="483" y="1904"/>
                    <a:pt x="485" y="1901"/>
                  </a:cubicBezTo>
                  <a:cubicBezTo>
                    <a:pt x="500" y="1872"/>
                    <a:pt x="501" y="1868"/>
                    <a:pt x="505" y="1865"/>
                  </a:cubicBezTo>
                  <a:cubicBezTo>
                    <a:pt x="521" y="1833"/>
                    <a:pt x="523" y="1832"/>
                    <a:pt x="524" y="1830"/>
                  </a:cubicBezTo>
                  <a:cubicBezTo>
                    <a:pt x="533" y="1814"/>
                    <a:pt x="536" y="1812"/>
                    <a:pt x="538" y="1808"/>
                  </a:cubicBezTo>
                  <a:cubicBezTo>
                    <a:pt x="569" y="1770"/>
                    <a:pt x="574" y="1764"/>
                    <a:pt x="580" y="1759"/>
                  </a:cubicBezTo>
                  <a:cubicBezTo>
                    <a:pt x="610" y="1726"/>
                    <a:pt x="622" y="1714"/>
                    <a:pt x="635" y="1702"/>
                  </a:cubicBezTo>
                  <a:cubicBezTo>
                    <a:pt x="667" y="1672"/>
                    <a:pt x="666" y="1666"/>
                    <a:pt x="672" y="1665"/>
                  </a:cubicBezTo>
                  <a:cubicBezTo>
                    <a:pt x="690" y="1640"/>
                    <a:pt x="693" y="1637"/>
                    <a:pt x="694" y="1633"/>
                  </a:cubicBezTo>
                  <a:cubicBezTo>
                    <a:pt x="695" y="1626"/>
                    <a:pt x="692" y="1630"/>
                    <a:pt x="687" y="1633"/>
                  </a:cubicBezTo>
                  <a:cubicBezTo>
                    <a:pt x="675" y="1652"/>
                    <a:pt x="672" y="1656"/>
                    <a:pt x="667" y="1659"/>
                  </a:cubicBezTo>
                  <a:cubicBezTo>
                    <a:pt x="626" y="1703"/>
                    <a:pt x="616" y="1710"/>
                    <a:pt x="608" y="1717"/>
                  </a:cubicBezTo>
                  <a:cubicBezTo>
                    <a:pt x="558" y="1774"/>
                    <a:pt x="548" y="1780"/>
                    <a:pt x="543" y="1790"/>
                  </a:cubicBezTo>
                  <a:cubicBezTo>
                    <a:pt x="527" y="1806"/>
                    <a:pt x="528" y="1814"/>
                    <a:pt x="521" y="1815"/>
                  </a:cubicBezTo>
                  <a:cubicBezTo>
                    <a:pt x="490" y="1870"/>
                    <a:pt x="490" y="1881"/>
                    <a:pt x="482" y="1886"/>
                  </a:cubicBezTo>
                  <a:cubicBezTo>
                    <a:pt x="465" y="1932"/>
                    <a:pt x="457" y="1948"/>
                    <a:pt x="453" y="1969"/>
                  </a:cubicBezTo>
                  <a:cubicBezTo>
                    <a:pt x="445" y="2003"/>
                    <a:pt x="442" y="2006"/>
                    <a:pt x="443" y="2013"/>
                  </a:cubicBezTo>
                  <a:cubicBezTo>
                    <a:pt x="442" y="1979"/>
                    <a:pt x="442" y="1977"/>
                    <a:pt x="444" y="1969"/>
                  </a:cubicBezTo>
                  <a:cubicBezTo>
                    <a:pt x="457" y="1930"/>
                    <a:pt x="460" y="1925"/>
                    <a:pt x="460" y="1918"/>
                  </a:cubicBezTo>
                  <a:cubicBezTo>
                    <a:pt x="468" y="1898"/>
                    <a:pt x="469" y="1895"/>
                    <a:pt x="472" y="1893"/>
                  </a:cubicBezTo>
                  <a:cubicBezTo>
                    <a:pt x="482" y="1864"/>
                    <a:pt x="486" y="1864"/>
                    <a:pt x="487" y="1861"/>
                  </a:cubicBezTo>
                  <a:cubicBezTo>
                    <a:pt x="513" y="1822"/>
                    <a:pt x="515" y="1819"/>
                    <a:pt x="514" y="1816"/>
                  </a:cubicBezTo>
                  <a:cubicBezTo>
                    <a:pt x="538" y="1785"/>
                    <a:pt x="543" y="1775"/>
                    <a:pt x="550" y="1765"/>
                  </a:cubicBezTo>
                  <a:cubicBezTo>
                    <a:pt x="563" y="1754"/>
                    <a:pt x="564" y="1748"/>
                    <a:pt x="569" y="1746"/>
                  </a:cubicBezTo>
                  <a:cubicBezTo>
                    <a:pt x="626" y="1679"/>
                    <a:pt x="635" y="1675"/>
                    <a:pt x="639" y="1667"/>
                  </a:cubicBezTo>
                  <a:cubicBezTo>
                    <a:pt x="652" y="1656"/>
                    <a:pt x="653" y="1650"/>
                    <a:pt x="658" y="1648"/>
                  </a:cubicBezTo>
                  <a:cubicBezTo>
                    <a:pt x="685" y="1613"/>
                    <a:pt x="690" y="1611"/>
                    <a:pt x="690" y="1605"/>
                  </a:cubicBezTo>
                  <a:cubicBezTo>
                    <a:pt x="666" y="1629"/>
                    <a:pt x="663" y="1633"/>
                    <a:pt x="661" y="1637"/>
                  </a:cubicBezTo>
                  <a:cubicBezTo>
                    <a:pt x="645" y="1655"/>
                    <a:pt x="642" y="1656"/>
                    <a:pt x="641" y="1658"/>
                  </a:cubicBezTo>
                  <a:cubicBezTo>
                    <a:pt x="623" y="1675"/>
                    <a:pt x="621" y="1677"/>
                    <a:pt x="621" y="1679"/>
                  </a:cubicBezTo>
                  <a:cubicBezTo>
                    <a:pt x="555" y="1747"/>
                    <a:pt x="542" y="1762"/>
                    <a:pt x="529" y="1778"/>
                  </a:cubicBezTo>
                  <a:cubicBezTo>
                    <a:pt x="480" y="1857"/>
                    <a:pt x="477" y="1861"/>
                    <a:pt x="474" y="1865"/>
                  </a:cubicBezTo>
                  <a:cubicBezTo>
                    <a:pt x="457" y="1892"/>
                    <a:pt x="460" y="1898"/>
                    <a:pt x="457" y="1899"/>
                  </a:cubicBezTo>
                  <a:cubicBezTo>
                    <a:pt x="448" y="1926"/>
                    <a:pt x="447" y="1932"/>
                    <a:pt x="444" y="1937"/>
                  </a:cubicBezTo>
                  <a:cubicBezTo>
                    <a:pt x="430" y="1990"/>
                    <a:pt x="434" y="2000"/>
                    <a:pt x="427" y="2001"/>
                  </a:cubicBezTo>
                  <a:cubicBezTo>
                    <a:pt x="428" y="1976"/>
                    <a:pt x="425" y="1969"/>
                    <a:pt x="429" y="1968"/>
                  </a:cubicBezTo>
                  <a:cubicBezTo>
                    <a:pt x="454" y="1873"/>
                    <a:pt x="457" y="1867"/>
                    <a:pt x="458" y="1859"/>
                  </a:cubicBezTo>
                  <a:cubicBezTo>
                    <a:pt x="503" y="1788"/>
                    <a:pt x="500" y="1781"/>
                    <a:pt x="503" y="1779"/>
                  </a:cubicBezTo>
                  <a:cubicBezTo>
                    <a:pt x="526" y="1748"/>
                    <a:pt x="531" y="1743"/>
                    <a:pt x="535" y="1738"/>
                  </a:cubicBezTo>
                  <a:cubicBezTo>
                    <a:pt x="560" y="1712"/>
                    <a:pt x="572" y="1703"/>
                    <a:pt x="580" y="1691"/>
                  </a:cubicBezTo>
                  <a:cubicBezTo>
                    <a:pt x="620" y="1659"/>
                    <a:pt x="620" y="1650"/>
                    <a:pt x="629" y="1648"/>
                  </a:cubicBezTo>
                  <a:cubicBezTo>
                    <a:pt x="643" y="1640"/>
                    <a:pt x="632" y="1634"/>
                    <a:pt x="633" y="1639"/>
                  </a:cubicBezTo>
                  <a:cubicBezTo>
                    <a:pt x="606" y="1659"/>
                    <a:pt x="608" y="1664"/>
                    <a:pt x="602" y="1663"/>
                  </a:cubicBezTo>
                  <a:cubicBezTo>
                    <a:pt x="571" y="1694"/>
                    <a:pt x="560" y="1701"/>
                    <a:pt x="553" y="1713"/>
                  </a:cubicBezTo>
                  <a:cubicBezTo>
                    <a:pt x="520" y="1748"/>
                    <a:pt x="511" y="1751"/>
                    <a:pt x="511" y="1761"/>
                  </a:cubicBezTo>
                  <a:cubicBezTo>
                    <a:pt x="490" y="1789"/>
                    <a:pt x="484" y="1795"/>
                    <a:pt x="481" y="1803"/>
                  </a:cubicBezTo>
                  <a:cubicBezTo>
                    <a:pt x="463" y="1829"/>
                    <a:pt x="463" y="1836"/>
                    <a:pt x="462" y="1841"/>
                  </a:cubicBezTo>
                  <a:cubicBezTo>
                    <a:pt x="437" y="1903"/>
                    <a:pt x="428" y="1911"/>
                    <a:pt x="428" y="1927"/>
                  </a:cubicBezTo>
                  <a:cubicBezTo>
                    <a:pt x="420" y="1948"/>
                    <a:pt x="418" y="1950"/>
                    <a:pt x="417" y="1954"/>
                  </a:cubicBezTo>
                  <a:cubicBezTo>
                    <a:pt x="420" y="1914"/>
                    <a:pt x="417" y="1907"/>
                    <a:pt x="420" y="1905"/>
                  </a:cubicBezTo>
                  <a:cubicBezTo>
                    <a:pt x="435" y="1847"/>
                    <a:pt x="437" y="1844"/>
                    <a:pt x="437" y="1841"/>
                  </a:cubicBezTo>
                  <a:cubicBezTo>
                    <a:pt x="456" y="1795"/>
                    <a:pt x="464" y="1784"/>
                    <a:pt x="470" y="1771"/>
                  </a:cubicBezTo>
                  <a:cubicBezTo>
                    <a:pt x="506" y="1721"/>
                    <a:pt x="509" y="1717"/>
                    <a:pt x="512" y="1713"/>
                  </a:cubicBezTo>
                  <a:cubicBezTo>
                    <a:pt x="521" y="1701"/>
                    <a:pt x="525" y="1702"/>
                    <a:pt x="526" y="1701"/>
                  </a:cubicBezTo>
                  <a:cubicBezTo>
                    <a:pt x="544" y="1677"/>
                    <a:pt x="559" y="1664"/>
                    <a:pt x="570" y="1648"/>
                  </a:cubicBezTo>
                  <a:cubicBezTo>
                    <a:pt x="607" y="1598"/>
                    <a:pt x="604" y="1589"/>
                    <a:pt x="610" y="1588"/>
                  </a:cubicBezTo>
                  <a:cubicBezTo>
                    <a:pt x="621" y="1556"/>
                    <a:pt x="624" y="1555"/>
                    <a:pt x="622" y="1550"/>
                  </a:cubicBezTo>
                  <a:cubicBezTo>
                    <a:pt x="610" y="1569"/>
                    <a:pt x="610" y="1577"/>
                    <a:pt x="605" y="1582"/>
                  </a:cubicBezTo>
                  <a:cubicBezTo>
                    <a:pt x="557" y="1650"/>
                    <a:pt x="554" y="1661"/>
                    <a:pt x="543" y="1665"/>
                  </a:cubicBezTo>
                  <a:cubicBezTo>
                    <a:pt x="512" y="1703"/>
                    <a:pt x="509" y="1704"/>
                    <a:pt x="509" y="1707"/>
                  </a:cubicBezTo>
                  <a:cubicBezTo>
                    <a:pt x="478" y="1744"/>
                    <a:pt x="469" y="1750"/>
                    <a:pt x="467" y="1762"/>
                  </a:cubicBezTo>
                  <a:cubicBezTo>
                    <a:pt x="443" y="1797"/>
                    <a:pt x="439" y="1807"/>
                    <a:pt x="438" y="1821"/>
                  </a:cubicBezTo>
                  <a:cubicBezTo>
                    <a:pt x="429" y="1846"/>
                    <a:pt x="423" y="1846"/>
                    <a:pt x="423" y="1851"/>
                  </a:cubicBezTo>
                  <a:cubicBezTo>
                    <a:pt x="408" y="1895"/>
                    <a:pt x="412" y="1908"/>
                    <a:pt x="405" y="1913"/>
                  </a:cubicBezTo>
                  <a:cubicBezTo>
                    <a:pt x="407" y="1876"/>
                    <a:pt x="415" y="1878"/>
                    <a:pt x="413" y="1871"/>
                  </a:cubicBezTo>
                  <a:cubicBezTo>
                    <a:pt x="418" y="1857"/>
                    <a:pt x="415" y="1850"/>
                    <a:pt x="418" y="1847"/>
                  </a:cubicBezTo>
                  <a:cubicBezTo>
                    <a:pt x="437" y="1792"/>
                    <a:pt x="440" y="1790"/>
                    <a:pt x="440" y="1788"/>
                  </a:cubicBezTo>
                  <a:cubicBezTo>
                    <a:pt x="448" y="1768"/>
                    <a:pt x="451" y="1760"/>
                    <a:pt x="455" y="1752"/>
                  </a:cubicBezTo>
                  <a:cubicBezTo>
                    <a:pt x="476" y="1717"/>
                    <a:pt x="475" y="1712"/>
                    <a:pt x="478" y="1709"/>
                  </a:cubicBezTo>
                  <a:cubicBezTo>
                    <a:pt x="495" y="1687"/>
                    <a:pt x="495" y="1681"/>
                    <a:pt x="498" y="1679"/>
                  </a:cubicBezTo>
                  <a:cubicBezTo>
                    <a:pt x="521" y="1647"/>
                    <a:pt x="524" y="1644"/>
                    <a:pt x="526" y="1640"/>
                  </a:cubicBezTo>
                  <a:cubicBezTo>
                    <a:pt x="551" y="1609"/>
                    <a:pt x="550" y="1603"/>
                    <a:pt x="554" y="1601"/>
                  </a:cubicBezTo>
                  <a:cubicBezTo>
                    <a:pt x="570" y="1563"/>
                    <a:pt x="576" y="1562"/>
                    <a:pt x="575" y="1556"/>
                  </a:cubicBezTo>
                  <a:cubicBezTo>
                    <a:pt x="581" y="1513"/>
                    <a:pt x="584" y="1508"/>
                    <a:pt x="584" y="1500"/>
                  </a:cubicBezTo>
                  <a:cubicBezTo>
                    <a:pt x="573" y="1529"/>
                    <a:pt x="577" y="1544"/>
                    <a:pt x="570" y="1550"/>
                  </a:cubicBezTo>
                  <a:cubicBezTo>
                    <a:pt x="548" y="1600"/>
                    <a:pt x="544" y="1602"/>
                    <a:pt x="541" y="1604"/>
                  </a:cubicBezTo>
                  <a:cubicBezTo>
                    <a:pt x="510" y="1653"/>
                    <a:pt x="506" y="1655"/>
                    <a:pt x="503" y="1657"/>
                  </a:cubicBezTo>
                  <a:cubicBezTo>
                    <a:pt x="481" y="1690"/>
                    <a:pt x="477" y="1696"/>
                    <a:pt x="474" y="1703"/>
                  </a:cubicBezTo>
                  <a:cubicBezTo>
                    <a:pt x="464" y="1717"/>
                    <a:pt x="463" y="1720"/>
                    <a:pt x="462" y="1717"/>
                  </a:cubicBezTo>
                  <a:cubicBezTo>
                    <a:pt x="474" y="1695"/>
                    <a:pt x="475" y="1693"/>
                    <a:pt x="475" y="1690"/>
                  </a:cubicBezTo>
                  <a:cubicBezTo>
                    <a:pt x="494" y="1659"/>
                    <a:pt x="495" y="1654"/>
                    <a:pt x="496" y="1649"/>
                  </a:cubicBezTo>
                  <a:cubicBezTo>
                    <a:pt x="525" y="1599"/>
                    <a:pt x="529" y="1590"/>
                    <a:pt x="533" y="1581"/>
                  </a:cubicBezTo>
                  <a:cubicBezTo>
                    <a:pt x="553" y="1505"/>
                    <a:pt x="553" y="1491"/>
                    <a:pt x="554" y="1479"/>
                  </a:cubicBezTo>
                  <a:cubicBezTo>
                    <a:pt x="544" y="1432"/>
                    <a:pt x="549" y="1437"/>
                    <a:pt x="547" y="1446"/>
                  </a:cubicBezTo>
                  <a:cubicBezTo>
                    <a:pt x="542" y="1527"/>
                    <a:pt x="542" y="1535"/>
                    <a:pt x="541" y="1543"/>
                  </a:cubicBezTo>
                  <a:cubicBezTo>
                    <a:pt x="526" y="1573"/>
                    <a:pt x="529" y="1580"/>
                    <a:pt x="524" y="1581"/>
                  </a:cubicBezTo>
                  <a:cubicBezTo>
                    <a:pt x="508" y="1611"/>
                    <a:pt x="503" y="1625"/>
                    <a:pt x="495" y="1636"/>
                  </a:cubicBezTo>
                  <a:cubicBezTo>
                    <a:pt x="475" y="1680"/>
                    <a:pt x="471" y="1684"/>
                    <a:pt x="466" y="1688"/>
                  </a:cubicBezTo>
                  <a:cubicBezTo>
                    <a:pt x="444" y="1731"/>
                    <a:pt x="441" y="1737"/>
                    <a:pt x="437" y="1743"/>
                  </a:cubicBezTo>
                  <a:cubicBezTo>
                    <a:pt x="416" y="1794"/>
                    <a:pt x="410" y="1794"/>
                    <a:pt x="413" y="1801"/>
                  </a:cubicBezTo>
                  <a:cubicBezTo>
                    <a:pt x="394" y="1860"/>
                    <a:pt x="396" y="1864"/>
                    <a:pt x="396" y="1868"/>
                  </a:cubicBezTo>
                  <a:cubicBezTo>
                    <a:pt x="390" y="1891"/>
                    <a:pt x="394" y="1899"/>
                    <a:pt x="389" y="1899"/>
                  </a:cubicBezTo>
                  <a:cubicBezTo>
                    <a:pt x="391" y="1841"/>
                    <a:pt x="392" y="1826"/>
                    <a:pt x="394" y="1811"/>
                  </a:cubicBezTo>
                  <a:cubicBezTo>
                    <a:pt x="401" y="1785"/>
                    <a:pt x="405" y="1780"/>
                    <a:pt x="404" y="1771"/>
                  </a:cubicBezTo>
                  <a:cubicBezTo>
                    <a:pt x="430" y="1712"/>
                    <a:pt x="435" y="1708"/>
                    <a:pt x="434" y="1699"/>
                  </a:cubicBezTo>
                  <a:cubicBezTo>
                    <a:pt x="451" y="1672"/>
                    <a:pt x="455" y="1665"/>
                    <a:pt x="457" y="1656"/>
                  </a:cubicBezTo>
                  <a:cubicBezTo>
                    <a:pt x="481" y="1622"/>
                    <a:pt x="480" y="1616"/>
                    <a:pt x="480" y="1611"/>
                  </a:cubicBezTo>
                  <a:cubicBezTo>
                    <a:pt x="505" y="1561"/>
                    <a:pt x="502" y="1553"/>
                    <a:pt x="507" y="1552"/>
                  </a:cubicBezTo>
                  <a:cubicBezTo>
                    <a:pt x="519" y="1524"/>
                    <a:pt x="515" y="1515"/>
                    <a:pt x="519" y="1514"/>
                  </a:cubicBezTo>
                  <a:cubicBezTo>
                    <a:pt x="520" y="1449"/>
                    <a:pt x="515" y="1450"/>
                    <a:pt x="517" y="1444"/>
                  </a:cubicBezTo>
                  <a:cubicBezTo>
                    <a:pt x="509" y="1516"/>
                    <a:pt x="509" y="1523"/>
                    <a:pt x="505" y="1526"/>
                  </a:cubicBezTo>
                  <a:cubicBezTo>
                    <a:pt x="494" y="1564"/>
                    <a:pt x="491" y="1568"/>
                    <a:pt x="489" y="1573"/>
                  </a:cubicBezTo>
                  <a:cubicBezTo>
                    <a:pt x="479" y="1592"/>
                    <a:pt x="483" y="1602"/>
                    <a:pt x="475" y="1602"/>
                  </a:cubicBezTo>
                  <a:cubicBezTo>
                    <a:pt x="443" y="1672"/>
                    <a:pt x="434" y="1679"/>
                    <a:pt x="431" y="1690"/>
                  </a:cubicBezTo>
                  <a:cubicBezTo>
                    <a:pt x="406" y="1738"/>
                    <a:pt x="409" y="1747"/>
                    <a:pt x="403" y="1749"/>
                  </a:cubicBezTo>
                  <a:cubicBezTo>
                    <a:pt x="434" y="1663"/>
                    <a:pt x="439" y="1660"/>
                    <a:pt x="440" y="1653"/>
                  </a:cubicBezTo>
                  <a:cubicBezTo>
                    <a:pt x="452" y="1614"/>
                    <a:pt x="459" y="1613"/>
                    <a:pt x="458" y="1606"/>
                  </a:cubicBezTo>
                  <a:cubicBezTo>
                    <a:pt x="480" y="1553"/>
                    <a:pt x="480" y="1545"/>
                    <a:pt x="482" y="1540"/>
                  </a:cubicBezTo>
                  <a:cubicBezTo>
                    <a:pt x="489" y="1465"/>
                    <a:pt x="491" y="1464"/>
                    <a:pt x="491" y="1448"/>
                  </a:cubicBezTo>
                  <a:cubicBezTo>
                    <a:pt x="487" y="1401"/>
                    <a:pt x="485" y="1390"/>
                    <a:pt x="484" y="1379"/>
                  </a:cubicBezTo>
                  <a:cubicBezTo>
                    <a:pt x="474" y="1371"/>
                    <a:pt x="480" y="1385"/>
                    <a:pt x="483" y="1403"/>
                  </a:cubicBezTo>
                  <a:cubicBezTo>
                    <a:pt x="487" y="1491"/>
                    <a:pt x="478" y="1495"/>
                    <a:pt x="482" y="1506"/>
                  </a:cubicBezTo>
                  <a:cubicBezTo>
                    <a:pt x="478" y="1531"/>
                    <a:pt x="477" y="1534"/>
                    <a:pt x="475" y="1537"/>
                  </a:cubicBezTo>
                  <a:cubicBezTo>
                    <a:pt x="459" y="1577"/>
                    <a:pt x="456" y="1591"/>
                    <a:pt x="451" y="1604"/>
                  </a:cubicBezTo>
                  <a:cubicBezTo>
                    <a:pt x="433" y="1645"/>
                    <a:pt x="431" y="1652"/>
                    <a:pt x="429" y="1658"/>
                  </a:cubicBezTo>
                  <a:cubicBezTo>
                    <a:pt x="412" y="1698"/>
                    <a:pt x="411" y="1701"/>
                    <a:pt x="408" y="1703"/>
                  </a:cubicBezTo>
                  <a:cubicBezTo>
                    <a:pt x="390" y="1762"/>
                    <a:pt x="384" y="1769"/>
                    <a:pt x="383" y="1779"/>
                  </a:cubicBezTo>
                  <a:cubicBezTo>
                    <a:pt x="369" y="1821"/>
                    <a:pt x="377" y="1833"/>
                    <a:pt x="371" y="1832"/>
                  </a:cubicBezTo>
                  <a:cubicBezTo>
                    <a:pt x="368" y="1777"/>
                    <a:pt x="371" y="1764"/>
                    <a:pt x="372" y="1749"/>
                  </a:cubicBezTo>
                  <a:cubicBezTo>
                    <a:pt x="382" y="1721"/>
                    <a:pt x="379" y="1714"/>
                    <a:pt x="383" y="1714"/>
                  </a:cubicBezTo>
                  <a:cubicBezTo>
                    <a:pt x="403" y="1659"/>
                    <a:pt x="406" y="1655"/>
                    <a:pt x="406" y="1649"/>
                  </a:cubicBezTo>
                  <a:cubicBezTo>
                    <a:pt x="424" y="1598"/>
                    <a:pt x="431" y="1597"/>
                    <a:pt x="431" y="1590"/>
                  </a:cubicBezTo>
                  <a:cubicBezTo>
                    <a:pt x="461" y="1509"/>
                    <a:pt x="462" y="1500"/>
                    <a:pt x="465" y="1494"/>
                  </a:cubicBezTo>
                  <a:cubicBezTo>
                    <a:pt x="472" y="1470"/>
                    <a:pt x="467" y="1462"/>
                    <a:pt x="472" y="1462"/>
                  </a:cubicBezTo>
                  <a:cubicBezTo>
                    <a:pt x="476" y="1437"/>
                    <a:pt x="471" y="1428"/>
                    <a:pt x="476" y="1427"/>
                  </a:cubicBezTo>
                  <a:cubicBezTo>
                    <a:pt x="473" y="1417"/>
                    <a:pt x="469" y="1447"/>
                    <a:pt x="462" y="1476"/>
                  </a:cubicBezTo>
                  <a:cubicBezTo>
                    <a:pt x="434" y="1564"/>
                    <a:pt x="433" y="1570"/>
                    <a:pt x="430" y="1573"/>
                  </a:cubicBezTo>
                  <a:cubicBezTo>
                    <a:pt x="422" y="1597"/>
                    <a:pt x="416" y="1602"/>
                    <a:pt x="415" y="1611"/>
                  </a:cubicBezTo>
                  <a:cubicBezTo>
                    <a:pt x="391" y="1664"/>
                    <a:pt x="387" y="1672"/>
                    <a:pt x="382" y="1679"/>
                  </a:cubicBezTo>
                  <a:cubicBezTo>
                    <a:pt x="367" y="1716"/>
                    <a:pt x="373" y="1726"/>
                    <a:pt x="366" y="1726"/>
                  </a:cubicBezTo>
                  <a:cubicBezTo>
                    <a:pt x="360" y="1762"/>
                    <a:pt x="364" y="1763"/>
                    <a:pt x="358" y="1766"/>
                  </a:cubicBezTo>
                  <a:cubicBezTo>
                    <a:pt x="381" y="1656"/>
                    <a:pt x="382" y="1648"/>
                    <a:pt x="386" y="1643"/>
                  </a:cubicBezTo>
                  <a:cubicBezTo>
                    <a:pt x="399" y="1610"/>
                    <a:pt x="404" y="1595"/>
                    <a:pt x="408" y="1581"/>
                  </a:cubicBezTo>
                  <a:cubicBezTo>
                    <a:pt x="436" y="1516"/>
                    <a:pt x="433" y="1505"/>
                    <a:pt x="438" y="1500"/>
                  </a:cubicBezTo>
                  <a:cubicBezTo>
                    <a:pt x="456" y="1427"/>
                    <a:pt x="459" y="1420"/>
                    <a:pt x="460" y="1411"/>
                  </a:cubicBezTo>
                  <a:cubicBezTo>
                    <a:pt x="455" y="1378"/>
                    <a:pt x="451" y="1393"/>
                    <a:pt x="453" y="1414"/>
                  </a:cubicBezTo>
                  <a:cubicBezTo>
                    <a:pt x="442" y="1477"/>
                    <a:pt x="433" y="1477"/>
                    <a:pt x="434" y="1487"/>
                  </a:cubicBezTo>
                  <a:cubicBezTo>
                    <a:pt x="416" y="1534"/>
                    <a:pt x="415" y="1548"/>
                    <a:pt x="409" y="1559"/>
                  </a:cubicBezTo>
                  <a:cubicBezTo>
                    <a:pt x="392" y="1598"/>
                    <a:pt x="391" y="1605"/>
                    <a:pt x="388" y="1610"/>
                  </a:cubicBezTo>
                  <a:cubicBezTo>
                    <a:pt x="380" y="1635"/>
                    <a:pt x="375" y="1638"/>
                    <a:pt x="376" y="1646"/>
                  </a:cubicBezTo>
                  <a:cubicBezTo>
                    <a:pt x="352" y="1701"/>
                    <a:pt x="360" y="1712"/>
                    <a:pt x="354" y="1711"/>
                  </a:cubicBezTo>
                  <a:cubicBezTo>
                    <a:pt x="350" y="1730"/>
                    <a:pt x="346" y="1726"/>
                    <a:pt x="345" y="1712"/>
                  </a:cubicBezTo>
                  <a:cubicBezTo>
                    <a:pt x="355" y="1665"/>
                    <a:pt x="358" y="1665"/>
                    <a:pt x="357" y="1661"/>
                  </a:cubicBezTo>
                  <a:cubicBezTo>
                    <a:pt x="366" y="1643"/>
                    <a:pt x="363" y="1637"/>
                    <a:pt x="366" y="1636"/>
                  </a:cubicBezTo>
                  <a:cubicBezTo>
                    <a:pt x="372" y="1617"/>
                    <a:pt x="374" y="1616"/>
                    <a:pt x="373" y="1612"/>
                  </a:cubicBezTo>
                  <a:cubicBezTo>
                    <a:pt x="395" y="1560"/>
                    <a:pt x="394" y="1553"/>
                    <a:pt x="400" y="1551"/>
                  </a:cubicBezTo>
                  <a:cubicBezTo>
                    <a:pt x="425" y="1482"/>
                    <a:pt x="427" y="1477"/>
                    <a:pt x="427" y="1470"/>
                  </a:cubicBezTo>
                  <a:cubicBezTo>
                    <a:pt x="418" y="1498"/>
                    <a:pt x="408" y="1504"/>
                    <a:pt x="408" y="1517"/>
                  </a:cubicBezTo>
                  <a:cubicBezTo>
                    <a:pt x="377" y="1581"/>
                    <a:pt x="373" y="1584"/>
                    <a:pt x="372" y="1590"/>
                  </a:cubicBezTo>
                  <a:cubicBezTo>
                    <a:pt x="363" y="1617"/>
                    <a:pt x="360" y="1628"/>
                    <a:pt x="353" y="1637"/>
                  </a:cubicBezTo>
                  <a:cubicBezTo>
                    <a:pt x="343" y="1676"/>
                    <a:pt x="340" y="1680"/>
                    <a:pt x="341" y="1688"/>
                  </a:cubicBezTo>
                  <a:cubicBezTo>
                    <a:pt x="338" y="1660"/>
                    <a:pt x="342" y="1652"/>
                    <a:pt x="340" y="1640"/>
                  </a:cubicBezTo>
                  <a:cubicBezTo>
                    <a:pt x="360" y="1597"/>
                    <a:pt x="360" y="1592"/>
                    <a:pt x="361" y="1588"/>
                  </a:cubicBezTo>
                  <a:cubicBezTo>
                    <a:pt x="367" y="1561"/>
                    <a:pt x="371" y="1559"/>
                    <a:pt x="371" y="1555"/>
                  </a:cubicBezTo>
                  <a:cubicBezTo>
                    <a:pt x="390" y="1506"/>
                    <a:pt x="387" y="1494"/>
                    <a:pt x="393" y="1490"/>
                  </a:cubicBezTo>
                  <a:cubicBezTo>
                    <a:pt x="403" y="1419"/>
                    <a:pt x="403" y="1406"/>
                    <a:pt x="402" y="1393"/>
                  </a:cubicBezTo>
                  <a:cubicBezTo>
                    <a:pt x="393" y="1354"/>
                    <a:pt x="388" y="1352"/>
                    <a:pt x="389" y="1344"/>
                  </a:cubicBezTo>
                  <a:cubicBezTo>
                    <a:pt x="382" y="1350"/>
                    <a:pt x="386" y="1352"/>
                    <a:pt x="388" y="1357"/>
                  </a:cubicBezTo>
                  <a:cubicBezTo>
                    <a:pt x="396" y="1435"/>
                    <a:pt x="396" y="1441"/>
                    <a:pt x="397" y="1446"/>
                  </a:cubicBezTo>
                  <a:cubicBezTo>
                    <a:pt x="389" y="1476"/>
                    <a:pt x="385" y="1481"/>
                    <a:pt x="384" y="1491"/>
                  </a:cubicBezTo>
                  <a:cubicBezTo>
                    <a:pt x="358" y="1561"/>
                    <a:pt x="358" y="1571"/>
                    <a:pt x="356" y="1578"/>
                  </a:cubicBezTo>
                  <a:cubicBezTo>
                    <a:pt x="341" y="1628"/>
                    <a:pt x="334" y="1627"/>
                    <a:pt x="335" y="1634"/>
                  </a:cubicBezTo>
                  <a:cubicBezTo>
                    <a:pt x="324" y="1665"/>
                    <a:pt x="328" y="1674"/>
                    <a:pt x="321" y="1674"/>
                  </a:cubicBezTo>
                  <a:cubicBezTo>
                    <a:pt x="334" y="1588"/>
                    <a:pt x="337" y="1580"/>
                    <a:pt x="340" y="1570"/>
                  </a:cubicBezTo>
                  <a:cubicBezTo>
                    <a:pt x="350" y="1541"/>
                    <a:pt x="350" y="1536"/>
                    <a:pt x="350" y="1530"/>
                  </a:cubicBezTo>
                  <a:cubicBezTo>
                    <a:pt x="360" y="1499"/>
                    <a:pt x="364" y="1497"/>
                    <a:pt x="363" y="1490"/>
                  </a:cubicBezTo>
                  <a:cubicBezTo>
                    <a:pt x="370" y="1438"/>
                    <a:pt x="375" y="1420"/>
                    <a:pt x="376" y="1397"/>
                  </a:cubicBezTo>
                  <a:cubicBezTo>
                    <a:pt x="365" y="1320"/>
                    <a:pt x="368" y="1312"/>
                    <a:pt x="363" y="1313"/>
                  </a:cubicBezTo>
                  <a:cubicBezTo>
                    <a:pt x="362" y="1332"/>
                    <a:pt x="366" y="1343"/>
                    <a:pt x="368" y="1356"/>
                  </a:cubicBezTo>
                  <a:cubicBezTo>
                    <a:pt x="367" y="1417"/>
                    <a:pt x="365" y="1421"/>
                    <a:pt x="365" y="1426"/>
                  </a:cubicBezTo>
                  <a:cubicBezTo>
                    <a:pt x="359" y="1455"/>
                    <a:pt x="363" y="1465"/>
                    <a:pt x="359" y="1466"/>
                  </a:cubicBezTo>
                  <a:cubicBezTo>
                    <a:pt x="340" y="1539"/>
                    <a:pt x="336" y="1559"/>
                    <a:pt x="329" y="1575"/>
                  </a:cubicBezTo>
                  <a:cubicBezTo>
                    <a:pt x="313" y="1626"/>
                    <a:pt x="312" y="1623"/>
                    <a:pt x="315" y="1622"/>
                  </a:cubicBezTo>
                  <a:cubicBezTo>
                    <a:pt x="321" y="1588"/>
                    <a:pt x="322" y="1576"/>
                    <a:pt x="324" y="1565"/>
                  </a:cubicBezTo>
                  <a:cubicBezTo>
                    <a:pt x="337" y="1477"/>
                    <a:pt x="342" y="1476"/>
                    <a:pt x="341" y="1469"/>
                  </a:cubicBezTo>
                  <a:cubicBezTo>
                    <a:pt x="333" y="1317"/>
                    <a:pt x="332" y="1308"/>
                    <a:pt x="330" y="1302"/>
                  </a:cubicBezTo>
                  <a:cubicBezTo>
                    <a:pt x="318" y="1275"/>
                    <a:pt x="315" y="1268"/>
                    <a:pt x="311" y="1262"/>
                  </a:cubicBezTo>
                  <a:cubicBezTo>
                    <a:pt x="305" y="1258"/>
                    <a:pt x="310" y="1270"/>
                    <a:pt x="317" y="1281"/>
                  </a:cubicBezTo>
                  <a:cubicBezTo>
                    <a:pt x="326" y="1312"/>
                    <a:pt x="326" y="1314"/>
                    <a:pt x="328" y="1315"/>
                  </a:cubicBezTo>
                  <a:cubicBezTo>
                    <a:pt x="329" y="1333"/>
                    <a:pt x="332" y="1343"/>
                    <a:pt x="333" y="1356"/>
                  </a:cubicBezTo>
                  <a:cubicBezTo>
                    <a:pt x="330" y="1464"/>
                    <a:pt x="334" y="1471"/>
                    <a:pt x="331" y="1472"/>
                  </a:cubicBezTo>
                  <a:cubicBezTo>
                    <a:pt x="326" y="1497"/>
                    <a:pt x="326" y="1501"/>
                    <a:pt x="326" y="1506"/>
                  </a:cubicBezTo>
                  <a:cubicBezTo>
                    <a:pt x="320" y="1533"/>
                    <a:pt x="322" y="1543"/>
                    <a:pt x="316" y="1548"/>
                  </a:cubicBezTo>
                  <a:cubicBezTo>
                    <a:pt x="325" y="1483"/>
                    <a:pt x="324" y="1478"/>
                    <a:pt x="326" y="1475"/>
                  </a:cubicBezTo>
                  <a:cubicBezTo>
                    <a:pt x="318" y="1352"/>
                    <a:pt x="312" y="1331"/>
                    <a:pt x="308" y="1301"/>
                  </a:cubicBezTo>
                  <a:cubicBezTo>
                    <a:pt x="295" y="1275"/>
                    <a:pt x="294" y="1264"/>
                    <a:pt x="289" y="1259"/>
                  </a:cubicBezTo>
                  <a:cubicBezTo>
                    <a:pt x="267" y="1237"/>
                    <a:pt x="279" y="1241"/>
                    <a:pt x="283" y="1255"/>
                  </a:cubicBezTo>
                  <a:cubicBezTo>
                    <a:pt x="295" y="1285"/>
                    <a:pt x="296" y="1289"/>
                    <a:pt x="298" y="1291"/>
                  </a:cubicBezTo>
                  <a:cubicBezTo>
                    <a:pt x="309" y="1335"/>
                    <a:pt x="306" y="1343"/>
                    <a:pt x="311" y="1343"/>
                  </a:cubicBezTo>
                  <a:cubicBezTo>
                    <a:pt x="317" y="1393"/>
                    <a:pt x="320" y="1396"/>
                    <a:pt x="319" y="1403"/>
                  </a:cubicBezTo>
                  <a:cubicBezTo>
                    <a:pt x="315" y="1486"/>
                    <a:pt x="316" y="1486"/>
                    <a:pt x="314" y="1491"/>
                  </a:cubicBezTo>
                  <a:cubicBezTo>
                    <a:pt x="313" y="1523"/>
                    <a:pt x="307" y="1531"/>
                    <a:pt x="307" y="1544"/>
                  </a:cubicBezTo>
                  <a:cubicBezTo>
                    <a:pt x="291" y="1555"/>
                    <a:pt x="301" y="1540"/>
                    <a:pt x="301" y="1520"/>
                  </a:cubicBezTo>
                  <a:cubicBezTo>
                    <a:pt x="300" y="1371"/>
                    <a:pt x="298" y="1365"/>
                    <a:pt x="298" y="1357"/>
                  </a:cubicBezTo>
                  <a:cubicBezTo>
                    <a:pt x="292" y="1333"/>
                    <a:pt x="291" y="1319"/>
                    <a:pt x="286" y="1307"/>
                  </a:cubicBezTo>
                  <a:cubicBezTo>
                    <a:pt x="262" y="1254"/>
                    <a:pt x="263" y="1243"/>
                    <a:pt x="258" y="1242"/>
                  </a:cubicBezTo>
                  <a:cubicBezTo>
                    <a:pt x="286" y="1321"/>
                    <a:pt x="285" y="1331"/>
                    <a:pt x="288" y="1336"/>
                  </a:cubicBezTo>
                  <a:cubicBezTo>
                    <a:pt x="293" y="1366"/>
                    <a:pt x="296" y="1381"/>
                    <a:pt x="297" y="1398"/>
                  </a:cubicBezTo>
                  <a:cubicBezTo>
                    <a:pt x="299" y="1489"/>
                    <a:pt x="294" y="1492"/>
                    <a:pt x="295" y="1499"/>
                  </a:cubicBezTo>
                  <a:cubicBezTo>
                    <a:pt x="290" y="1445"/>
                    <a:pt x="287" y="1444"/>
                    <a:pt x="287" y="1441"/>
                  </a:cubicBezTo>
                  <a:cubicBezTo>
                    <a:pt x="283" y="1415"/>
                    <a:pt x="287" y="1416"/>
                    <a:pt x="283" y="1412"/>
                  </a:cubicBezTo>
                  <a:cubicBezTo>
                    <a:pt x="269" y="1353"/>
                    <a:pt x="262" y="1342"/>
                    <a:pt x="259" y="1327"/>
                  </a:cubicBezTo>
                  <a:cubicBezTo>
                    <a:pt x="234" y="1272"/>
                    <a:pt x="238" y="1259"/>
                    <a:pt x="228" y="1261"/>
                  </a:cubicBezTo>
                  <a:cubicBezTo>
                    <a:pt x="239" y="1279"/>
                    <a:pt x="239" y="1288"/>
                    <a:pt x="244" y="1293"/>
                  </a:cubicBezTo>
                  <a:cubicBezTo>
                    <a:pt x="270" y="1419"/>
                    <a:pt x="279" y="1422"/>
                    <a:pt x="277" y="1426"/>
                  </a:cubicBezTo>
                  <a:cubicBezTo>
                    <a:pt x="278" y="1456"/>
                    <a:pt x="282" y="1465"/>
                    <a:pt x="278" y="1465"/>
                  </a:cubicBezTo>
                  <a:cubicBezTo>
                    <a:pt x="250" y="1385"/>
                    <a:pt x="252" y="1374"/>
                    <a:pt x="247" y="1371"/>
                  </a:cubicBezTo>
                  <a:cubicBezTo>
                    <a:pt x="231" y="1330"/>
                    <a:pt x="231" y="1320"/>
                    <a:pt x="224" y="1320"/>
                  </a:cubicBezTo>
                  <a:cubicBezTo>
                    <a:pt x="253" y="1397"/>
                    <a:pt x="257" y="1421"/>
                    <a:pt x="265" y="1440"/>
                  </a:cubicBezTo>
                  <a:cubicBezTo>
                    <a:pt x="281" y="1531"/>
                    <a:pt x="286" y="1534"/>
                    <a:pt x="285" y="1543"/>
                  </a:cubicBezTo>
                  <a:cubicBezTo>
                    <a:pt x="284" y="1556"/>
                    <a:pt x="280" y="1549"/>
                    <a:pt x="281" y="1537"/>
                  </a:cubicBezTo>
                  <a:cubicBezTo>
                    <a:pt x="247" y="1462"/>
                    <a:pt x="249" y="1450"/>
                    <a:pt x="244" y="1448"/>
                  </a:cubicBezTo>
                  <a:cubicBezTo>
                    <a:pt x="221" y="1375"/>
                    <a:pt x="214" y="1365"/>
                    <a:pt x="211" y="1352"/>
                  </a:cubicBezTo>
                  <a:cubicBezTo>
                    <a:pt x="195" y="1325"/>
                    <a:pt x="197" y="1318"/>
                    <a:pt x="193" y="1318"/>
                  </a:cubicBezTo>
                  <a:cubicBezTo>
                    <a:pt x="167" y="1263"/>
                    <a:pt x="166" y="1260"/>
                    <a:pt x="163" y="1259"/>
                  </a:cubicBezTo>
                  <a:cubicBezTo>
                    <a:pt x="165" y="1272"/>
                    <a:pt x="172" y="1286"/>
                    <a:pt x="179" y="1300"/>
                  </a:cubicBezTo>
                  <a:cubicBezTo>
                    <a:pt x="191" y="1329"/>
                    <a:pt x="195" y="1335"/>
                    <a:pt x="199" y="1342"/>
                  </a:cubicBezTo>
                  <a:cubicBezTo>
                    <a:pt x="226" y="1428"/>
                    <a:pt x="232" y="1438"/>
                    <a:pt x="235" y="1451"/>
                  </a:cubicBezTo>
                  <a:cubicBezTo>
                    <a:pt x="247" y="1477"/>
                    <a:pt x="248" y="1489"/>
                    <a:pt x="244" y="1487"/>
                  </a:cubicBezTo>
                  <a:cubicBezTo>
                    <a:pt x="228" y="1464"/>
                    <a:pt x="227" y="1461"/>
                    <a:pt x="227" y="1456"/>
                  </a:cubicBezTo>
                  <a:cubicBezTo>
                    <a:pt x="203" y="1423"/>
                    <a:pt x="201" y="1417"/>
                    <a:pt x="195" y="1414"/>
                  </a:cubicBezTo>
                  <a:cubicBezTo>
                    <a:pt x="155" y="1347"/>
                    <a:pt x="145" y="1324"/>
                    <a:pt x="133" y="1303"/>
                  </a:cubicBezTo>
                  <a:cubicBezTo>
                    <a:pt x="109" y="1262"/>
                    <a:pt x="115" y="1250"/>
                    <a:pt x="110" y="1252"/>
                  </a:cubicBezTo>
                  <a:cubicBezTo>
                    <a:pt x="109" y="1242"/>
                    <a:pt x="105" y="1259"/>
                    <a:pt x="113" y="1263"/>
                  </a:cubicBezTo>
                  <a:cubicBezTo>
                    <a:pt x="127" y="1300"/>
                    <a:pt x="126" y="1302"/>
                    <a:pt x="126" y="1303"/>
                  </a:cubicBezTo>
                  <a:cubicBezTo>
                    <a:pt x="141" y="1331"/>
                    <a:pt x="144" y="1335"/>
                    <a:pt x="146" y="1339"/>
                  </a:cubicBezTo>
                  <a:cubicBezTo>
                    <a:pt x="190" y="1424"/>
                    <a:pt x="196" y="1426"/>
                    <a:pt x="197" y="1434"/>
                  </a:cubicBezTo>
                  <a:cubicBezTo>
                    <a:pt x="210" y="1458"/>
                    <a:pt x="220" y="1459"/>
                    <a:pt x="214" y="1461"/>
                  </a:cubicBezTo>
                  <a:cubicBezTo>
                    <a:pt x="187" y="1433"/>
                    <a:pt x="186" y="1419"/>
                    <a:pt x="176" y="1416"/>
                  </a:cubicBezTo>
                  <a:cubicBezTo>
                    <a:pt x="141" y="1351"/>
                    <a:pt x="132" y="1347"/>
                    <a:pt x="131" y="1333"/>
                  </a:cubicBezTo>
                  <a:cubicBezTo>
                    <a:pt x="111" y="1296"/>
                    <a:pt x="107" y="1286"/>
                    <a:pt x="103" y="1276"/>
                  </a:cubicBezTo>
                  <a:cubicBezTo>
                    <a:pt x="91" y="1264"/>
                    <a:pt x="97" y="1277"/>
                    <a:pt x="102" y="1292"/>
                  </a:cubicBezTo>
                  <a:cubicBezTo>
                    <a:pt x="114" y="1318"/>
                    <a:pt x="118" y="1323"/>
                    <a:pt x="120" y="1332"/>
                  </a:cubicBezTo>
                  <a:cubicBezTo>
                    <a:pt x="155" y="1393"/>
                    <a:pt x="155" y="1404"/>
                    <a:pt x="162" y="1406"/>
                  </a:cubicBezTo>
                  <a:cubicBezTo>
                    <a:pt x="199" y="1459"/>
                    <a:pt x="201" y="1462"/>
                    <a:pt x="201" y="1466"/>
                  </a:cubicBezTo>
                  <a:cubicBezTo>
                    <a:pt x="226" y="1495"/>
                    <a:pt x="229" y="1501"/>
                    <a:pt x="233" y="1508"/>
                  </a:cubicBezTo>
                  <a:cubicBezTo>
                    <a:pt x="258" y="1549"/>
                    <a:pt x="262" y="1552"/>
                    <a:pt x="264" y="1556"/>
                  </a:cubicBezTo>
                  <a:cubicBezTo>
                    <a:pt x="275" y="1581"/>
                    <a:pt x="279" y="1585"/>
                    <a:pt x="280" y="1594"/>
                  </a:cubicBezTo>
                  <a:cubicBezTo>
                    <a:pt x="252" y="1560"/>
                    <a:pt x="253" y="1550"/>
                    <a:pt x="246" y="1548"/>
                  </a:cubicBezTo>
                  <a:cubicBezTo>
                    <a:pt x="206" y="1500"/>
                    <a:pt x="201" y="1497"/>
                    <a:pt x="199" y="1490"/>
                  </a:cubicBezTo>
                  <a:cubicBezTo>
                    <a:pt x="157" y="1432"/>
                    <a:pt x="148" y="1422"/>
                    <a:pt x="143" y="1409"/>
                  </a:cubicBezTo>
                  <a:cubicBezTo>
                    <a:pt x="131" y="1385"/>
                    <a:pt x="125" y="1383"/>
                    <a:pt x="125" y="1373"/>
                  </a:cubicBezTo>
                  <a:cubicBezTo>
                    <a:pt x="105" y="1330"/>
                    <a:pt x="100" y="1329"/>
                    <a:pt x="101" y="1320"/>
                  </a:cubicBezTo>
                  <a:cubicBezTo>
                    <a:pt x="102" y="1331"/>
                    <a:pt x="100" y="1339"/>
                    <a:pt x="103" y="1340"/>
                  </a:cubicBezTo>
                  <a:cubicBezTo>
                    <a:pt x="110" y="1364"/>
                    <a:pt x="115" y="1363"/>
                    <a:pt x="114" y="1370"/>
                  </a:cubicBezTo>
                  <a:cubicBezTo>
                    <a:pt x="137" y="1408"/>
                    <a:pt x="136" y="1419"/>
                    <a:pt x="141" y="1422"/>
                  </a:cubicBezTo>
                  <a:cubicBezTo>
                    <a:pt x="156" y="1453"/>
                    <a:pt x="166" y="1461"/>
                    <a:pt x="173" y="1473"/>
                  </a:cubicBezTo>
                  <a:cubicBezTo>
                    <a:pt x="189" y="1492"/>
                    <a:pt x="192" y="1499"/>
                    <a:pt x="195" y="1504"/>
                  </a:cubicBezTo>
                  <a:cubicBezTo>
                    <a:pt x="213" y="1516"/>
                    <a:pt x="212" y="1522"/>
                    <a:pt x="214" y="1524"/>
                  </a:cubicBezTo>
                  <a:cubicBezTo>
                    <a:pt x="255" y="1589"/>
                    <a:pt x="252" y="1574"/>
                    <a:pt x="239" y="1568"/>
                  </a:cubicBezTo>
                  <a:cubicBezTo>
                    <a:pt x="221" y="1541"/>
                    <a:pt x="214" y="1544"/>
                    <a:pt x="215" y="1537"/>
                  </a:cubicBezTo>
                  <a:cubicBezTo>
                    <a:pt x="180" y="1500"/>
                    <a:pt x="179" y="1495"/>
                    <a:pt x="175" y="1494"/>
                  </a:cubicBezTo>
                  <a:cubicBezTo>
                    <a:pt x="146" y="1459"/>
                    <a:pt x="144" y="1451"/>
                    <a:pt x="139" y="1447"/>
                  </a:cubicBezTo>
                  <a:cubicBezTo>
                    <a:pt x="94" y="1374"/>
                    <a:pt x="93" y="1370"/>
                    <a:pt x="90" y="1369"/>
                  </a:cubicBezTo>
                  <a:cubicBezTo>
                    <a:pt x="78" y="1346"/>
                    <a:pt x="78" y="1341"/>
                    <a:pt x="74" y="1340"/>
                  </a:cubicBezTo>
                  <a:cubicBezTo>
                    <a:pt x="93" y="1394"/>
                    <a:pt x="106" y="1399"/>
                    <a:pt x="108" y="1416"/>
                  </a:cubicBezTo>
                  <a:cubicBezTo>
                    <a:pt x="134" y="1452"/>
                    <a:pt x="138" y="1456"/>
                    <a:pt x="140" y="1464"/>
                  </a:cubicBezTo>
                  <a:cubicBezTo>
                    <a:pt x="169" y="1499"/>
                    <a:pt x="172" y="1505"/>
                    <a:pt x="176" y="1510"/>
                  </a:cubicBezTo>
                  <a:cubicBezTo>
                    <a:pt x="257" y="1606"/>
                    <a:pt x="266" y="1609"/>
                    <a:pt x="269" y="1619"/>
                  </a:cubicBezTo>
                  <a:cubicBezTo>
                    <a:pt x="296" y="1654"/>
                    <a:pt x="301" y="1655"/>
                    <a:pt x="300" y="1663"/>
                  </a:cubicBezTo>
                  <a:cubicBezTo>
                    <a:pt x="312" y="1683"/>
                    <a:pt x="316" y="1685"/>
                    <a:pt x="313" y="1686"/>
                  </a:cubicBezTo>
                  <a:cubicBezTo>
                    <a:pt x="294" y="1663"/>
                    <a:pt x="292" y="1654"/>
                    <a:pt x="286" y="1648"/>
                  </a:cubicBezTo>
                  <a:cubicBezTo>
                    <a:pt x="254" y="1611"/>
                    <a:pt x="253" y="1608"/>
                    <a:pt x="250" y="1605"/>
                  </a:cubicBezTo>
                  <a:cubicBezTo>
                    <a:pt x="221" y="1575"/>
                    <a:pt x="218" y="1567"/>
                    <a:pt x="210" y="1564"/>
                  </a:cubicBezTo>
                  <a:cubicBezTo>
                    <a:pt x="184" y="1536"/>
                    <a:pt x="174" y="1525"/>
                    <a:pt x="165" y="1512"/>
                  </a:cubicBezTo>
                  <a:cubicBezTo>
                    <a:pt x="129" y="1461"/>
                    <a:pt x="115" y="1454"/>
                    <a:pt x="110" y="1438"/>
                  </a:cubicBezTo>
                  <a:cubicBezTo>
                    <a:pt x="87" y="1406"/>
                    <a:pt x="88" y="1398"/>
                    <a:pt x="83" y="1398"/>
                  </a:cubicBezTo>
                  <a:cubicBezTo>
                    <a:pt x="103" y="1435"/>
                    <a:pt x="106" y="1446"/>
                    <a:pt x="113" y="1453"/>
                  </a:cubicBezTo>
                  <a:cubicBezTo>
                    <a:pt x="161" y="1516"/>
                    <a:pt x="160" y="1524"/>
                    <a:pt x="166" y="1526"/>
                  </a:cubicBezTo>
                  <a:cubicBezTo>
                    <a:pt x="208" y="1573"/>
                    <a:pt x="213" y="1575"/>
                    <a:pt x="214" y="1581"/>
                  </a:cubicBezTo>
                  <a:cubicBezTo>
                    <a:pt x="228" y="1594"/>
                    <a:pt x="228" y="1599"/>
                    <a:pt x="233" y="1600"/>
                  </a:cubicBezTo>
                  <a:cubicBezTo>
                    <a:pt x="258" y="1636"/>
                    <a:pt x="268" y="1637"/>
                    <a:pt x="271" y="1645"/>
                  </a:cubicBezTo>
                  <a:cubicBezTo>
                    <a:pt x="283" y="1662"/>
                    <a:pt x="286" y="1663"/>
                    <a:pt x="283" y="1664"/>
                  </a:cubicBezTo>
                  <a:cubicBezTo>
                    <a:pt x="266" y="1645"/>
                    <a:pt x="264" y="1642"/>
                    <a:pt x="262" y="1639"/>
                  </a:cubicBezTo>
                  <a:cubicBezTo>
                    <a:pt x="243" y="1618"/>
                    <a:pt x="229" y="1611"/>
                    <a:pt x="221" y="1596"/>
                  </a:cubicBezTo>
                  <a:cubicBezTo>
                    <a:pt x="199" y="1583"/>
                    <a:pt x="200" y="1572"/>
                    <a:pt x="191" y="1572"/>
                  </a:cubicBezTo>
                  <a:cubicBezTo>
                    <a:pt x="170" y="1549"/>
                    <a:pt x="170" y="1543"/>
                    <a:pt x="165" y="1543"/>
                  </a:cubicBezTo>
                  <a:cubicBezTo>
                    <a:pt x="111" y="1476"/>
                    <a:pt x="109" y="1469"/>
                    <a:pt x="103" y="1467"/>
                  </a:cubicBezTo>
                  <a:cubicBezTo>
                    <a:pt x="65" y="1409"/>
                    <a:pt x="64" y="1401"/>
                    <a:pt x="61" y="1395"/>
                  </a:cubicBezTo>
                  <a:cubicBezTo>
                    <a:pt x="44" y="1364"/>
                    <a:pt x="47" y="1355"/>
                    <a:pt x="43" y="1355"/>
                  </a:cubicBezTo>
                  <a:cubicBezTo>
                    <a:pt x="34" y="1346"/>
                    <a:pt x="41" y="1361"/>
                    <a:pt x="42" y="1375"/>
                  </a:cubicBezTo>
                  <a:cubicBezTo>
                    <a:pt x="70" y="1427"/>
                    <a:pt x="76" y="1441"/>
                    <a:pt x="84" y="1453"/>
                  </a:cubicBezTo>
                  <a:cubicBezTo>
                    <a:pt x="119" y="1498"/>
                    <a:pt x="126" y="1512"/>
                    <a:pt x="137" y="1521"/>
                  </a:cubicBezTo>
                  <a:cubicBezTo>
                    <a:pt x="155" y="1543"/>
                    <a:pt x="158" y="1549"/>
                    <a:pt x="164" y="1554"/>
                  </a:cubicBezTo>
                  <a:cubicBezTo>
                    <a:pt x="202" y="1593"/>
                    <a:pt x="206" y="1594"/>
                    <a:pt x="206" y="1599"/>
                  </a:cubicBezTo>
                  <a:cubicBezTo>
                    <a:pt x="242" y="1635"/>
                    <a:pt x="249" y="1638"/>
                    <a:pt x="253" y="1644"/>
                  </a:cubicBezTo>
                  <a:cubicBezTo>
                    <a:pt x="322" y="1730"/>
                    <a:pt x="324" y="1732"/>
                    <a:pt x="327" y="1733"/>
                  </a:cubicBezTo>
                  <a:cubicBezTo>
                    <a:pt x="330" y="1757"/>
                    <a:pt x="328" y="1750"/>
                    <a:pt x="324" y="1746"/>
                  </a:cubicBezTo>
                  <a:cubicBezTo>
                    <a:pt x="297" y="1716"/>
                    <a:pt x="292" y="1714"/>
                    <a:pt x="290" y="1707"/>
                  </a:cubicBezTo>
                  <a:cubicBezTo>
                    <a:pt x="252" y="1673"/>
                    <a:pt x="244" y="1674"/>
                    <a:pt x="244" y="1667"/>
                  </a:cubicBezTo>
                  <a:cubicBezTo>
                    <a:pt x="222" y="1653"/>
                    <a:pt x="223" y="1647"/>
                    <a:pt x="218" y="1649"/>
                  </a:cubicBezTo>
                  <a:cubicBezTo>
                    <a:pt x="180" y="1612"/>
                    <a:pt x="177" y="1606"/>
                    <a:pt x="172" y="1604"/>
                  </a:cubicBezTo>
                  <a:cubicBezTo>
                    <a:pt x="145" y="1572"/>
                    <a:pt x="138" y="1572"/>
                    <a:pt x="136" y="1565"/>
                  </a:cubicBezTo>
                  <a:cubicBezTo>
                    <a:pt x="94" y="1522"/>
                    <a:pt x="94" y="1514"/>
                    <a:pt x="89" y="1511"/>
                  </a:cubicBezTo>
                  <a:cubicBezTo>
                    <a:pt x="53" y="1462"/>
                    <a:pt x="51" y="1455"/>
                    <a:pt x="47" y="1451"/>
                  </a:cubicBezTo>
                  <a:cubicBezTo>
                    <a:pt x="19" y="1397"/>
                    <a:pt x="20" y="1392"/>
                    <a:pt x="17" y="1392"/>
                  </a:cubicBezTo>
                  <a:cubicBezTo>
                    <a:pt x="29" y="1432"/>
                    <a:pt x="32" y="1437"/>
                    <a:pt x="36" y="1441"/>
                  </a:cubicBezTo>
                  <a:cubicBezTo>
                    <a:pt x="55" y="1476"/>
                    <a:pt x="57" y="1482"/>
                    <a:pt x="63" y="1485"/>
                  </a:cubicBezTo>
                  <a:cubicBezTo>
                    <a:pt x="82" y="1520"/>
                    <a:pt x="91" y="1517"/>
                    <a:pt x="90" y="1527"/>
                  </a:cubicBezTo>
                  <a:cubicBezTo>
                    <a:pt x="130" y="1572"/>
                    <a:pt x="136" y="1582"/>
                    <a:pt x="144" y="1588"/>
                  </a:cubicBezTo>
                  <a:cubicBezTo>
                    <a:pt x="165" y="1605"/>
                    <a:pt x="163" y="1612"/>
                    <a:pt x="168" y="1611"/>
                  </a:cubicBezTo>
                  <a:cubicBezTo>
                    <a:pt x="192" y="1640"/>
                    <a:pt x="200" y="1639"/>
                    <a:pt x="201" y="1645"/>
                  </a:cubicBezTo>
                  <a:cubicBezTo>
                    <a:pt x="223" y="1662"/>
                    <a:pt x="231" y="1669"/>
                    <a:pt x="240" y="1676"/>
                  </a:cubicBezTo>
                  <a:cubicBezTo>
                    <a:pt x="282" y="1709"/>
                    <a:pt x="293" y="1729"/>
                    <a:pt x="308" y="1745"/>
                  </a:cubicBezTo>
                  <a:cubicBezTo>
                    <a:pt x="341" y="1789"/>
                    <a:pt x="348" y="1789"/>
                    <a:pt x="347" y="1799"/>
                  </a:cubicBezTo>
                  <a:cubicBezTo>
                    <a:pt x="249" y="1714"/>
                    <a:pt x="242" y="1702"/>
                    <a:pt x="229" y="1698"/>
                  </a:cubicBezTo>
                  <a:cubicBezTo>
                    <a:pt x="213" y="1681"/>
                    <a:pt x="209" y="1680"/>
                    <a:pt x="205" y="1680"/>
                  </a:cubicBezTo>
                  <a:cubicBezTo>
                    <a:pt x="183" y="1658"/>
                    <a:pt x="175" y="1658"/>
                    <a:pt x="175" y="1649"/>
                  </a:cubicBezTo>
                  <a:cubicBezTo>
                    <a:pt x="144" y="1629"/>
                    <a:pt x="144" y="1625"/>
                    <a:pt x="142" y="1623"/>
                  </a:cubicBezTo>
                  <a:cubicBezTo>
                    <a:pt x="119" y="1604"/>
                    <a:pt x="115" y="1600"/>
                    <a:pt x="112" y="1595"/>
                  </a:cubicBezTo>
                  <a:cubicBezTo>
                    <a:pt x="70" y="1551"/>
                    <a:pt x="64" y="1541"/>
                    <a:pt x="55" y="1533"/>
                  </a:cubicBezTo>
                  <a:cubicBezTo>
                    <a:pt x="43" y="1512"/>
                    <a:pt x="39" y="1508"/>
                    <a:pt x="36" y="1504"/>
                  </a:cubicBezTo>
                  <a:cubicBezTo>
                    <a:pt x="13" y="1470"/>
                    <a:pt x="12" y="1464"/>
                    <a:pt x="9" y="1460"/>
                  </a:cubicBezTo>
                  <a:cubicBezTo>
                    <a:pt x="0" y="1445"/>
                    <a:pt x="0" y="1449"/>
                    <a:pt x="0" y="1452"/>
                  </a:cubicBezTo>
                  <a:cubicBezTo>
                    <a:pt x="16" y="1485"/>
                    <a:pt x="21" y="1494"/>
                    <a:pt x="29" y="1500"/>
                  </a:cubicBezTo>
                  <a:cubicBezTo>
                    <a:pt x="68" y="1562"/>
                    <a:pt x="77" y="1567"/>
                    <a:pt x="80" y="1577"/>
                  </a:cubicBezTo>
                  <a:cubicBezTo>
                    <a:pt x="100" y="1594"/>
                    <a:pt x="101" y="1597"/>
                    <a:pt x="103" y="1598"/>
                  </a:cubicBezTo>
                  <a:cubicBezTo>
                    <a:pt x="135" y="1634"/>
                    <a:pt x="140" y="1632"/>
                    <a:pt x="139" y="1637"/>
                  </a:cubicBezTo>
                  <a:cubicBezTo>
                    <a:pt x="163" y="1650"/>
                    <a:pt x="163" y="1658"/>
                    <a:pt x="167" y="1661"/>
                  </a:cubicBezTo>
                  <a:cubicBezTo>
                    <a:pt x="193" y="1681"/>
                    <a:pt x="195" y="1682"/>
                    <a:pt x="197" y="1683"/>
                  </a:cubicBezTo>
                  <a:cubicBezTo>
                    <a:pt x="215" y="1700"/>
                    <a:pt x="218" y="1698"/>
                    <a:pt x="220" y="1699"/>
                  </a:cubicBezTo>
                  <a:cubicBezTo>
                    <a:pt x="230" y="1711"/>
                    <a:pt x="236" y="1712"/>
                    <a:pt x="239" y="1717"/>
                  </a:cubicBezTo>
                  <a:cubicBezTo>
                    <a:pt x="267" y="1736"/>
                    <a:pt x="274" y="1737"/>
                    <a:pt x="275" y="1743"/>
                  </a:cubicBezTo>
                  <a:cubicBezTo>
                    <a:pt x="302" y="1765"/>
                    <a:pt x="308" y="1766"/>
                    <a:pt x="310" y="1771"/>
                  </a:cubicBezTo>
                  <a:cubicBezTo>
                    <a:pt x="349" y="1821"/>
                    <a:pt x="357" y="1823"/>
                    <a:pt x="356" y="1836"/>
                  </a:cubicBezTo>
                  <a:cubicBezTo>
                    <a:pt x="331" y="1813"/>
                    <a:pt x="332" y="1805"/>
                    <a:pt x="326" y="1805"/>
                  </a:cubicBezTo>
                  <a:cubicBezTo>
                    <a:pt x="304" y="1782"/>
                    <a:pt x="298" y="1782"/>
                    <a:pt x="295" y="1779"/>
                  </a:cubicBezTo>
                  <a:cubicBezTo>
                    <a:pt x="282" y="1769"/>
                    <a:pt x="279" y="1766"/>
                    <a:pt x="277" y="1763"/>
                  </a:cubicBezTo>
                  <a:cubicBezTo>
                    <a:pt x="241" y="1743"/>
                    <a:pt x="238" y="1740"/>
                    <a:pt x="234" y="1739"/>
                  </a:cubicBezTo>
                  <a:cubicBezTo>
                    <a:pt x="227" y="1734"/>
                    <a:pt x="224" y="1735"/>
                    <a:pt x="222" y="1734"/>
                  </a:cubicBezTo>
                  <a:cubicBezTo>
                    <a:pt x="198" y="1718"/>
                    <a:pt x="195" y="1713"/>
                    <a:pt x="190" y="1714"/>
                  </a:cubicBezTo>
                  <a:cubicBezTo>
                    <a:pt x="156" y="1694"/>
                    <a:pt x="153" y="1694"/>
                    <a:pt x="154" y="1690"/>
                  </a:cubicBezTo>
                  <a:cubicBezTo>
                    <a:pt x="95" y="1661"/>
                    <a:pt x="89" y="1655"/>
                    <a:pt x="79" y="1654"/>
                  </a:cubicBezTo>
                  <a:cubicBezTo>
                    <a:pt x="34" y="1618"/>
                    <a:pt x="28" y="1612"/>
                    <a:pt x="21" y="1608"/>
                  </a:cubicBezTo>
                  <a:cubicBezTo>
                    <a:pt x="0" y="1597"/>
                    <a:pt x="0" y="1597"/>
                    <a:pt x="0" y="1597"/>
                  </a:cubicBezTo>
                  <a:cubicBezTo>
                    <a:pt x="18" y="1610"/>
                    <a:pt x="17" y="1616"/>
                    <a:pt x="22" y="1614"/>
                  </a:cubicBezTo>
                  <a:cubicBezTo>
                    <a:pt x="41" y="1634"/>
                    <a:pt x="43" y="1635"/>
                    <a:pt x="43" y="1639"/>
                  </a:cubicBezTo>
                  <a:cubicBezTo>
                    <a:pt x="69" y="1655"/>
                    <a:pt x="73" y="1658"/>
                    <a:pt x="77" y="1661"/>
                  </a:cubicBezTo>
                  <a:cubicBezTo>
                    <a:pt x="131" y="1690"/>
                    <a:pt x="139" y="1698"/>
                    <a:pt x="152" y="1699"/>
                  </a:cubicBezTo>
                  <a:cubicBezTo>
                    <a:pt x="190" y="1724"/>
                    <a:pt x="194" y="1728"/>
                    <a:pt x="200" y="1731"/>
                  </a:cubicBezTo>
                  <a:cubicBezTo>
                    <a:pt x="224" y="1743"/>
                    <a:pt x="229" y="1747"/>
                    <a:pt x="234" y="1750"/>
                  </a:cubicBezTo>
                  <a:cubicBezTo>
                    <a:pt x="259" y="1762"/>
                    <a:pt x="260" y="1770"/>
                    <a:pt x="266" y="1772"/>
                  </a:cubicBezTo>
                  <a:cubicBezTo>
                    <a:pt x="291" y="1792"/>
                    <a:pt x="302" y="1798"/>
                    <a:pt x="312" y="1804"/>
                  </a:cubicBezTo>
                  <a:cubicBezTo>
                    <a:pt x="330" y="1828"/>
                    <a:pt x="336" y="1826"/>
                    <a:pt x="338" y="1828"/>
                  </a:cubicBezTo>
                  <a:cubicBezTo>
                    <a:pt x="352" y="1850"/>
                    <a:pt x="358" y="1852"/>
                    <a:pt x="360" y="1859"/>
                  </a:cubicBezTo>
                  <a:cubicBezTo>
                    <a:pt x="343" y="1847"/>
                    <a:pt x="340" y="1848"/>
                    <a:pt x="340" y="1848"/>
                  </a:cubicBezTo>
                  <a:cubicBezTo>
                    <a:pt x="301" y="1820"/>
                    <a:pt x="296" y="1817"/>
                    <a:pt x="291" y="1812"/>
                  </a:cubicBezTo>
                  <a:cubicBezTo>
                    <a:pt x="261" y="1797"/>
                    <a:pt x="258" y="1795"/>
                    <a:pt x="255" y="1792"/>
                  </a:cubicBezTo>
                  <a:cubicBezTo>
                    <a:pt x="212" y="1770"/>
                    <a:pt x="205" y="1767"/>
                    <a:pt x="200" y="1761"/>
                  </a:cubicBezTo>
                  <a:cubicBezTo>
                    <a:pt x="134" y="1729"/>
                    <a:pt x="125" y="1733"/>
                    <a:pt x="126" y="1727"/>
                  </a:cubicBezTo>
                  <a:cubicBezTo>
                    <a:pt x="85" y="1708"/>
                    <a:pt x="80" y="1702"/>
                    <a:pt x="73" y="1698"/>
                  </a:cubicBezTo>
                  <a:cubicBezTo>
                    <a:pt x="42" y="1677"/>
                    <a:pt x="39" y="1673"/>
                    <a:pt x="34" y="1672"/>
                  </a:cubicBezTo>
                  <a:cubicBezTo>
                    <a:pt x="0" y="1645"/>
                    <a:pt x="0" y="1645"/>
                    <a:pt x="0" y="1645"/>
                  </a:cubicBezTo>
                  <a:cubicBezTo>
                    <a:pt x="11" y="1654"/>
                    <a:pt x="11" y="1662"/>
                    <a:pt x="18" y="1661"/>
                  </a:cubicBezTo>
                  <a:cubicBezTo>
                    <a:pt x="41" y="1686"/>
                    <a:pt x="48" y="1685"/>
                    <a:pt x="49" y="1691"/>
                  </a:cubicBezTo>
                  <a:cubicBezTo>
                    <a:pt x="65" y="1701"/>
                    <a:pt x="69" y="1705"/>
                    <a:pt x="72" y="1709"/>
                  </a:cubicBezTo>
                  <a:cubicBezTo>
                    <a:pt x="121" y="1739"/>
                    <a:pt x="131" y="1736"/>
                    <a:pt x="133" y="1742"/>
                  </a:cubicBezTo>
                  <a:cubicBezTo>
                    <a:pt x="161" y="1752"/>
                    <a:pt x="160" y="1758"/>
                    <a:pt x="167" y="1755"/>
                  </a:cubicBezTo>
                  <a:cubicBezTo>
                    <a:pt x="252" y="1806"/>
                    <a:pt x="263" y="1804"/>
                    <a:pt x="265" y="1814"/>
                  </a:cubicBezTo>
                  <a:cubicBezTo>
                    <a:pt x="307" y="1836"/>
                    <a:pt x="311" y="1835"/>
                    <a:pt x="313" y="1837"/>
                  </a:cubicBezTo>
                  <a:cubicBezTo>
                    <a:pt x="351" y="1865"/>
                    <a:pt x="359" y="1870"/>
                    <a:pt x="366" y="1879"/>
                  </a:cubicBezTo>
                  <a:cubicBezTo>
                    <a:pt x="354" y="1877"/>
                    <a:pt x="351" y="1874"/>
                    <a:pt x="348" y="1871"/>
                  </a:cubicBezTo>
                  <a:cubicBezTo>
                    <a:pt x="323" y="1853"/>
                    <a:pt x="319" y="1850"/>
                    <a:pt x="316" y="1847"/>
                  </a:cubicBezTo>
                  <a:cubicBezTo>
                    <a:pt x="264" y="1815"/>
                    <a:pt x="254" y="1813"/>
                    <a:pt x="249" y="1806"/>
                  </a:cubicBezTo>
                  <a:cubicBezTo>
                    <a:pt x="193" y="1785"/>
                    <a:pt x="191" y="1782"/>
                    <a:pt x="186" y="1782"/>
                  </a:cubicBezTo>
                  <a:cubicBezTo>
                    <a:pt x="162" y="1768"/>
                    <a:pt x="155" y="1771"/>
                    <a:pt x="155" y="1767"/>
                  </a:cubicBezTo>
                  <a:cubicBezTo>
                    <a:pt x="94" y="1748"/>
                    <a:pt x="90" y="1744"/>
                    <a:pt x="85" y="1741"/>
                  </a:cubicBezTo>
                  <a:cubicBezTo>
                    <a:pt x="19" y="1708"/>
                    <a:pt x="17" y="1706"/>
                    <a:pt x="13" y="1707"/>
                  </a:cubicBezTo>
                  <a:cubicBezTo>
                    <a:pt x="0" y="1704"/>
                    <a:pt x="0" y="1704"/>
                    <a:pt x="0" y="1704"/>
                  </a:cubicBezTo>
                  <a:cubicBezTo>
                    <a:pt x="20" y="1720"/>
                    <a:pt x="26" y="1717"/>
                    <a:pt x="25" y="1723"/>
                  </a:cubicBezTo>
                  <a:cubicBezTo>
                    <a:pt x="51" y="1734"/>
                    <a:pt x="56" y="1741"/>
                    <a:pt x="66" y="1742"/>
                  </a:cubicBezTo>
                  <a:cubicBezTo>
                    <a:pt x="119" y="1769"/>
                    <a:pt x="131" y="1768"/>
                    <a:pt x="138" y="1775"/>
                  </a:cubicBezTo>
                  <a:cubicBezTo>
                    <a:pt x="210" y="1795"/>
                    <a:pt x="221" y="1808"/>
                    <a:pt x="241" y="1811"/>
                  </a:cubicBezTo>
                  <a:cubicBezTo>
                    <a:pt x="271" y="1833"/>
                    <a:pt x="277" y="1831"/>
                    <a:pt x="275" y="1837"/>
                  </a:cubicBezTo>
                  <a:cubicBezTo>
                    <a:pt x="318" y="1854"/>
                    <a:pt x="315" y="1864"/>
                    <a:pt x="321" y="1864"/>
                  </a:cubicBezTo>
                  <a:cubicBezTo>
                    <a:pt x="354" y="1897"/>
                    <a:pt x="363" y="1894"/>
                    <a:pt x="363" y="1901"/>
                  </a:cubicBezTo>
                  <a:cubicBezTo>
                    <a:pt x="385" y="1922"/>
                    <a:pt x="387" y="1924"/>
                    <a:pt x="387" y="1927"/>
                  </a:cubicBezTo>
                  <a:cubicBezTo>
                    <a:pt x="376" y="1919"/>
                    <a:pt x="373" y="1920"/>
                    <a:pt x="373" y="1918"/>
                  </a:cubicBezTo>
                  <a:cubicBezTo>
                    <a:pt x="349" y="1899"/>
                    <a:pt x="336" y="1892"/>
                    <a:pt x="327" y="1881"/>
                  </a:cubicBezTo>
                  <a:cubicBezTo>
                    <a:pt x="296" y="1872"/>
                    <a:pt x="295" y="1861"/>
                    <a:pt x="284" y="1863"/>
                  </a:cubicBezTo>
                  <a:cubicBezTo>
                    <a:pt x="256" y="1850"/>
                    <a:pt x="249" y="1846"/>
                    <a:pt x="243" y="1841"/>
                  </a:cubicBezTo>
                  <a:cubicBezTo>
                    <a:pt x="183" y="1819"/>
                    <a:pt x="172" y="1810"/>
                    <a:pt x="153" y="1808"/>
                  </a:cubicBezTo>
                  <a:cubicBezTo>
                    <a:pt x="118" y="1791"/>
                    <a:pt x="112" y="1783"/>
                    <a:pt x="101" y="1781"/>
                  </a:cubicBezTo>
                  <a:cubicBezTo>
                    <a:pt x="59" y="1758"/>
                    <a:pt x="55" y="1755"/>
                    <a:pt x="49" y="1755"/>
                  </a:cubicBezTo>
                  <a:cubicBezTo>
                    <a:pt x="18" y="1735"/>
                    <a:pt x="16" y="1733"/>
                    <a:pt x="14" y="1731"/>
                  </a:cubicBezTo>
                  <a:cubicBezTo>
                    <a:pt x="1" y="1723"/>
                    <a:pt x="0" y="1723"/>
                    <a:pt x="0" y="1722"/>
                  </a:cubicBezTo>
                  <a:cubicBezTo>
                    <a:pt x="20" y="1746"/>
                    <a:pt x="39" y="1755"/>
                    <a:pt x="56" y="1767"/>
                  </a:cubicBezTo>
                  <a:cubicBezTo>
                    <a:pt x="94" y="1787"/>
                    <a:pt x="104" y="1790"/>
                    <a:pt x="113" y="1796"/>
                  </a:cubicBezTo>
                  <a:cubicBezTo>
                    <a:pt x="181" y="1829"/>
                    <a:pt x="191" y="1832"/>
                    <a:pt x="201" y="1836"/>
                  </a:cubicBezTo>
                  <a:cubicBezTo>
                    <a:pt x="242" y="1852"/>
                    <a:pt x="249" y="1859"/>
                    <a:pt x="260" y="1862"/>
                  </a:cubicBezTo>
                  <a:cubicBezTo>
                    <a:pt x="306" y="1885"/>
                    <a:pt x="310" y="1888"/>
                    <a:pt x="316" y="1889"/>
                  </a:cubicBezTo>
                  <a:cubicBezTo>
                    <a:pt x="357" y="1916"/>
                    <a:pt x="358" y="1919"/>
                    <a:pt x="360" y="1921"/>
                  </a:cubicBezTo>
                  <a:cubicBezTo>
                    <a:pt x="377" y="1940"/>
                    <a:pt x="380" y="1940"/>
                    <a:pt x="381" y="1943"/>
                  </a:cubicBezTo>
                  <a:cubicBezTo>
                    <a:pt x="372" y="1941"/>
                    <a:pt x="372" y="1936"/>
                    <a:pt x="368" y="1935"/>
                  </a:cubicBezTo>
                  <a:cubicBezTo>
                    <a:pt x="327" y="1914"/>
                    <a:pt x="329" y="1906"/>
                    <a:pt x="322" y="1908"/>
                  </a:cubicBezTo>
                  <a:cubicBezTo>
                    <a:pt x="289" y="1888"/>
                    <a:pt x="279" y="1888"/>
                    <a:pt x="274" y="1883"/>
                  </a:cubicBezTo>
                  <a:cubicBezTo>
                    <a:pt x="223" y="1860"/>
                    <a:pt x="205" y="1861"/>
                    <a:pt x="198" y="1851"/>
                  </a:cubicBezTo>
                  <a:cubicBezTo>
                    <a:pt x="141" y="1840"/>
                    <a:pt x="132" y="1832"/>
                    <a:pt x="120" y="1828"/>
                  </a:cubicBezTo>
                  <a:cubicBezTo>
                    <a:pt x="62" y="1807"/>
                    <a:pt x="59" y="1807"/>
                    <a:pt x="55" y="1807"/>
                  </a:cubicBezTo>
                  <a:cubicBezTo>
                    <a:pt x="7" y="1785"/>
                    <a:pt x="5" y="1780"/>
                    <a:pt x="0" y="1778"/>
                  </a:cubicBezTo>
                  <a:cubicBezTo>
                    <a:pt x="11" y="1790"/>
                    <a:pt x="14" y="1795"/>
                    <a:pt x="21" y="1796"/>
                  </a:cubicBezTo>
                  <a:cubicBezTo>
                    <a:pt x="69" y="1822"/>
                    <a:pt x="73" y="1822"/>
                    <a:pt x="73" y="1825"/>
                  </a:cubicBezTo>
                  <a:cubicBezTo>
                    <a:pt x="107" y="1837"/>
                    <a:pt x="117" y="1835"/>
                    <a:pt x="121" y="1841"/>
                  </a:cubicBezTo>
                  <a:cubicBezTo>
                    <a:pt x="173" y="1856"/>
                    <a:pt x="180" y="1858"/>
                    <a:pt x="185" y="1863"/>
                  </a:cubicBezTo>
                  <a:cubicBezTo>
                    <a:pt x="244" y="1877"/>
                    <a:pt x="247" y="1885"/>
                    <a:pt x="257" y="1886"/>
                  </a:cubicBezTo>
                  <a:cubicBezTo>
                    <a:pt x="328" y="1923"/>
                    <a:pt x="333" y="1922"/>
                    <a:pt x="334" y="1927"/>
                  </a:cubicBezTo>
                  <a:cubicBezTo>
                    <a:pt x="357" y="1939"/>
                    <a:pt x="358" y="1941"/>
                    <a:pt x="359" y="1943"/>
                  </a:cubicBezTo>
                  <a:cubicBezTo>
                    <a:pt x="389" y="1965"/>
                    <a:pt x="397" y="1968"/>
                    <a:pt x="399" y="1977"/>
                  </a:cubicBezTo>
                  <a:cubicBezTo>
                    <a:pt x="374" y="1960"/>
                    <a:pt x="371" y="1957"/>
                    <a:pt x="367" y="1955"/>
                  </a:cubicBezTo>
                  <a:cubicBezTo>
                    <a:pt x="354" y="1942"/>
                    <a:pt x="348" y="1943"/>
                    <a:pt x="346" y="1939"/>
                  </a:cubicBezTo>
                  <a:cubicBezTo>
                    <a:pt x="304" y="1918"/>
                    <a:pt x="302" y="1914"/>
                    <a:pt x="296" y="1914"/>
                  </a:cubicBezTo>
                  <a:cubicBezTo>
                    <a:pt x="255" y="1891"/>
                    <a:pt x="250" y="1892"/>
                    <a:pt x="246" y="1889"/>
                  </a:cubicBezTo>
                  <a:cubicBezTo>
                    <a:pt x="214" y="1878"/>
                    <a:pt x="207" y="1878"/>
                    <a:pt x="204" y="1875"/>
                  </a:cubicBezTo>
                  <a:cubicBezTo>
                    <a:pt x="145" y="1856"/>
                    <a:pt x="139" y="1862"/>
                    <a:pt x="137" y="1855"/>
                  </a:cubicBezTo>
                  <a:cubicBezTo>
                    <a:pt x="80" y="1844"/>
                    <a:pt x="74" y="1838"/>
                    <a:pt x="63" y="1837"/>
                  </a:cubicBezTo>
                  <a:cubicBezTo>
                    <a:pt x="29" y="1820"/>
                    <a:pt x="21" y="1817"/>
                    <a:pt x="14" y="1812"/>
                  </a:cubicBezTo>
                  <a:cubicBezTo>
                    <a:pt x="3" y="1812"/>
                    <a:pt x="5" y="1813"/>
                    <a:pt x="7" y="1814"/>
                  </a:cubicBezTo>
                  <a:cubicBezTo>
                    <a:pt x="48" y="1839"/>
                    <a:pt x="54" y="1842"/>
                    <a:pt x="62" y="1843"/>
                  </a:cubicBezTo>
                  <a:cubicBezTo>
                    <a:pt x="83" y="1858"/>
                    <a:pt x="95" y="1854"/>
                    <a:pt x="100" y="1858"/>
                  </a:cubicBezTo>
                  <a:cubicBezTo>
                    <a:pt x="168" y="1879"/>
                    <a:pt x="177" y="1875"/>
                    <a:pt x="180" y="1879"/>
                  </a:cubicBezTo>
                  <a:cubicBezTo>
                    <a:pt x="238" y="1897"/>
                    <a:pt x="250" y="1901"/>
                    <a:pt x="261" y="1906"/>
                  </a:cubicBezTo>
                  <a:cubicBezTo>
                    <a:pt x="333" y="1945"/>
                    <a:pt x="345" y="1948"/>
                    <a:pt x="354" y="1956"/>
                  </a:cubicBezTo>
                  <a:cubicBezTo>
                    <a:pt x="371" y="1971"/>
                    <a:pt x="377" y="1972"/>
                    <a:pt x="381" y="1976"/>
                  </a:cubicBezTo>
                  <a:cubicBezTo>
                    <a:pt x="410" y="2003"/>
                    <a:pt x="416" y="2005"/>
                    <a:pt x="421" y="2008"/>
                  </a:cubicBezTo>
                  <a:cubicBezTo>
                    <a:pt x="419" y="2023"/>
                    <a:pt x="415" y="2019"/>
                    <a:pt x="412" y="2013"/>
                  </a:cubicBezTo>
                  <a:cubicBezTo>
                    <a:pt x="396" y="2002"/>
                    <a:pt x="394" y="2001"/>
                    <a:pt x="394" y="1997"/>
                  </a:cubicBezTo>
                  <a:cubicBezTo>
                    <a:pt x="369" y="1981"/>
                    <a:pt x="367" y="1980"/>
                    <a:pt x="366" y="1977"/>
                  </a:cubicBezTo>
                  <a:cubicBezTo>
                    <a:pt x="342" y="1959"/>
                    <a:pt x="331" y="1963"/>
                    <a:pt x="330" y="1956"/>
                  </a:cubicBezTo>
                  <a:cubicBezTo>
                    <a:pt x="293" y="1936"/>
                    <a:pt x="287" y="1934"/>
                    <a:pt x="282" y="1930"/>
                  </a:cubicBezTo>
                  <a:cubicBezTo>
                    <a:pt x="221" y="1911"/>
                    <a:pt x="220" y="1904"/>
                    <a:pt x="208" y="1907"/>
                  </a:cubicBezTo>
                  <a:cubicBezTo>
                    <a:pt x="75" y="1890"/>
                    <a:pt x="83" y="1888"/>
                    <a:pt x="87" y="1890"/>
                  </a:cubicBezTo>
                  <a:cubicBezTo>
                    <a:pt x="138" y="1913"/>
                    <a:pt x="148" y="1916"/>
                    <a:pt x="157" y="1922"/>
                  </a:cubicBezTo>
                  <a:cubicBezTo>
                    <a:pt x="263" y="1960"/>
                    <a:pt x="273" y="1964"/>
                    <a:pt x="285" y="1967"/>
                  </a:cubicBezTo>
                  <a:cubicBezTo>
                    <a:pt x="325" y="1987"/>
                    <a:pt x="336" y="1992"/>
                    <a:pt x="346" y="1998"/>
                  </a:cubicBezTo>
                  <a:cubicBezTo>
                    <a:pt x="383" y="2021"/>
                    <a:pt x="386" y="2023"/>
                    <a:pt x="387" y="2026"/>
                  </a:cubicBezTo>
                  <a:cubicBezTo>
                    <a:pt x="406" y="2038"/>
                    <a:pt x="410" y="2041"/>
                    <a:pt x="415" y="2044"/>
                  </a:cubicBezTo>
                  <a:cubicBezTo>
                    <a:pt x="427" y="2059"/>
                    <a:pt x="430" y="2059"/>
                    <a:pt x="431" y="2062"/>
                  </a:cubicBezTo>
                  <a:cubicBezTo>
                    <a:pt x="435" y="2076"/>
                    <a:pt x="425" y="2066"/>
                    <a:pt x="415" y="2057"/>
                  </a:cubicBezTo>
                  <a:cubicBezTo>
                    <a:pt x="366" y="2016"/>
                    <a:pt x="358" y="2016"/>
                    <a:pt x="355" y="2011"/>
                  </a:cubicBezTo>
                  <a:cubicBezTo>
                    <a:pt x="315" y="1992"/>
                    <a:pt x="305" y="1986"/>
                    <a:pt x="292" y="1984"/>
                  </a:cubicBezTo>
                  <a:cubicBezTo>
                    <a:pt x="225" y="1957"/>
                    <a:pt x="220" y="1954"/>
                    <a:pt x="214" y="1953"/>
                  </a:cubicBezTo>
                  <a:cubicBezTo>
                    <a:pt x="186" y="1938"/>
                    <a:pt x="170" y="1937"/>
                    <a:pt x="160" y="1930"/>
                  </a:cubicBezTo>
                  <a:cubicBezTo>
                    <a:pt x="116" y="1915"/>
                    <a:pt x="111" y="1911"/>
                    <a:pt x="104" y="1910"/>
                  </a:cubicBezTo>
                  <a:cubicBezTo>
                    <a:pt x="63" y="1893"/>
                    <a:pt x="62" y="1885"/>
                    <a:pt x="54" y="1885"/>
                  </a:cubicBezTo>
                  <a:cubicBezTo>
                    <a:pt x="34" y="1870"/>
                    <a:pt x="30" y="1866"/>
                    <a:pt x="26" y="1861"/>
                  </a:cubicBezTo>
                  <a:cubicBezTo>
                    <a:pt x="0" y="1847"/>
                    <a:pt x="1" y="1847"/>
                    <a:pt x="1" y="1848"/>
                  </a:cubicBezTo>
                  <a:cubicBezTo>
                    <a:pt x="22" y="1863"/>
                    <a:pt x="21" y="1872"/>
                    <a:pt x="29" y="1872"/>
                  </a:cubicBezTo>
                  <a:cubicBezTo>
                    <a:pt x="60" y="1894"/>
                    <a:pt x="65" y="1903"/>
                    <a:pt x="75" y="1906"/>
                  </a:cubicBezTo>
                  <a:cubicBezTo>
                    <a:pt x="112" y="1923"/>
                    <a:pt x="122" y="1926"/>
                    <a:pt x="131" y="1930"/>
                  </a:cubicBezTo>
                  <a:cubicBezTo>
                    <a:pt x="168" y="1943"/>
                    <a:pt x="174" y="1948"/>
                    <a:pt x="183" y="1948"/>
                  </a:cubicBezTo>
                  <a:cubicBezTo>
                    <a:pt x="235" y="1971"/>
                    <a:pt x="241" y="1975"/>
                    <a:pt x="252" y="1974"/>
                  </a:cubicBezTo>
                  <a:cubicBezTo>
                    <a:pt x="295" y="1992"/>
                    <a:pt x="297" y="1997"/>
                    <a:pt x="304" y="1995"/>
                  </a:cubicBezTo>
                  <a:cubicBezTo>
                    <a:pt x="355" y="2024"/>
                    <a:pt x="357" y="2025"/>
                    <a:pt x="359" y="2026"/>
                  </a:cubicBezTo>
                  <a:cubicBezTo>
                    <a:pt x="381" y="2040"/>
                    <a:pt x="384" y="2043"/>
                    <a:pt x="388" y="2045"/>
                  </a:cubicBezTo>
                  <a:cubicBezTo>
                    <a:pt x="384" y="2048"/>
                    <a:pt x="369" y="2044"/>
                    <a:pt x="359" y="2034"/>
                  </a:cubicBezTo>
                  <a:cubicBezTo>
                    <a:pt x="320" y="2025"/>
                    <a:pt x="323" y="2016"/>
                    <a:pt x="317" y="2018"/>
                  </a:cubicBezTo>
                  <a:cubicBezTo>
                    <a:pt x="276" y="2006"/>
                    <a:pt x="276" y="2002"/>
                    <a:pt x="274" y="2001"/>
                  </a:cubicBezTo>
                  <a:cubicBezTo>
                    <a:pt x="241" y="1995"/>
                    <a:pt x="240" y="1992"/>
                    <a:pt x="236" y="1993"/>
                  </a:cubicBezTo>
                  <a:cubicBezTo>
                    <a:pt x="210" y="1981"/>
                    <a:pt x="201" y="1985"/>
                    <a:pt x="200" y="1978"/>
                  </a:cubicBezTo>
                  <a:cubicBezTo>
                    <a:pt x="133" y="1960"/>
                    <a:pt x="123" y="1961"/>
                    <a:pt x="118" y="1957"/>
                  </a:cubicBezTo>
                  <a:cubicBezTo>
                    <a:pt x="100" y="1945"/>
                    <a:pt x="90" y="1952"/>
                    <a:pt x="93" y="1944"/>
                  </a:cubicBezTo>
                  <a:cubicBezTo>
                    <a:pt x="49" y="1931"/>
                    <a:pt x="58" y="1932"/>
                    <a:pt x="64" y="1937"/>
                  </a:cubicBezTo>
                  <a:cubicBezTo>
                    <a:pt x="80" y="1947"/>
                    <a:pt x="81" y="1949"/>
                    <a:pt x="82" y="1951"/>
                  </a:cubicBezTo>
                  <a:cubicBezTo>
                    <a:pt x="127" y="1968"/>
                    <a:pt x="132" y="1972"/>
                    <a:pt x="139" y="1973"/>
                  </a:cubicBezTo>
                  <a:cubicBezTo>
                    <a:pt x="182" y="1987"/>
                    <a:pt x="190" y="1982"/>
                    <a:pt x="190" y="1987"/>
                  </a:cubicBezTo>
                  <a:cubicBezTo>
                    <a:pt x="248" y="2008"/>
                    <a:pt x="257" y="2006"/>
                    <a:pt x="263" y="2008"/>
                  </a:cubicBezTo>
                  <a:cubicBezTo>
                    <a:pt x="311" y="2025"/>
                    <a:pt x="318" y="2027"/>
                    <a:pt x="322" y="2033"/>
                  </a:cubicBezTo>
                  <a:cubicBezTo>
                    <a:pt x="370" y="2056"/>
                    <a:pt x="375" y="2055"/>
                    <a:pt x="378" y="2057"/>
                  </a:cubicBezTo>
                  <a:cubicBezTo>
                    <a:pt x="437" y="2104"/>
                    <a:pt x="444" y="2102"/>
                    <a:pt x="443" y="2109"/>
                  </a:cubicBezTo>
                  <a:cubicBezTo>
                    <a:pt x="462" y="2130"/>
                    <a:pt x="464" y="2132"/>
                    <a:pt x="465" y="2134"/>
                  </a:cubicBezTo>
                  <a:cubicBezTo>
                    <a:pt x="457" y="2127"/>
                    <a:pt x="451" y="2128"/>
                    <a:pt x="451" y="2122"/>
                  </a:cubicBezTo>
                  <a:cubicBezTo>
                    <a:pt x="423" y="2104"/>
                    <a:pt x="417" y="2098"/>
                    <a:pt x="411" y="2092"/>
                  </a:cubicBezTo>
                  <a:cubicBezTo>
                    <a:pt x="362" y="2061"/>
                    <a:pt x="351" y="2061"/>
                    <a:pt x="345" y="2055"/>
                  </a:cubicBezTo>
                  <a:cubicBezTo>
                    <a:pt x="286" y="2031"/>
                    <a:pt x="275" y="2027"/>
                    <a:pt x="264" y="2021"/>
                  </a:cubicBezTo>
                  <a:cubicBezTo>
                    <a:pt x="230" y="2007"/>
                    <a:pt x="228" y="2010"/>
                    <a:pt x="226" y="2007"/>
                  </a:cubicBezTo>
                  <a:cubicBezTo>
                    <a:pt x="192" y="1997"/>
                    <a:pt x="187" y="1995"/>
                    <a:pt x="181" y="1992"/>
                  </a:cubicBezTo>
                  <a:cubicBezTo>
                    <a:pt x="108" y="1970"/>
                    <a:pt x="98" y="1960"/>
                    <a:pt x="83" y="1958"/>
                  </a:cubicBezTo>
                  <a:cubicBezTo>
                    <a:pt x="25" y="1928"/>
                    <a:pt x="23" y="1926"/>
                    <a:pt x="19" y="1925"/>
                  </a:cubicBezTo>
                  <a:cubicBezTo>
                    <a:pt x="40" y="1946"/>
                    <a:pt x="48" y="1943"/>
                    <a:pt x="49" y="1949"/>
                  </a:cubicBezTo>
                  <a:cubicBezTo>
                    <a:pt x="103" y="1971"/>
                    <a:pt x="111" y="1978"/>
                    <a:pt x="122" y="1981"/>
                  </a:cubicBezTo>
                  <a:cubicBezTo>
                    <a:pt x="192" y="2004"/>
                    <a:pt x="200" y="2010"/>
                    <a:pt x="211" y="2012"/>
                  </a:cubicBezTo>
                  <a:cubicBezTo>
                    <a:pt x="263" y="2031"/>
                    <a:pt x="270" y="2031"/>
                    <a:pt x="272" y="2036"/>
                  </a:cubicBezTo>
                  <a:cubicBezTo>
                    <a:pt x="314" y="2054"/>
                    <a:pt x="326" y="2056"/>
                    <a:pt x="335" y="2062"/>
                  </a:cubicBezTo>
                  <a:cubicBezTo>
                    <a:pt x="402" y="2103"/>
                    <a:pt x="410" y="2103"/>
                    <a:pt x="413" y="2109"/>
                  </a:cubicBezTo>
                  <a:cubicBezTo>
                    <a:pt x="439" y="2128"/>
                    <a:pt x="442" y="2130"/>
                    <a:pt x="445" y="2131"/>
                  </a:cubicBezTo>
                  <a:cubicBezTo>
                    <a:pt x="473" y="2160"/>
                    <a:pt x="473" y="2160"/>
                    <a:pt x="473" y="2160"/>
                  </a:cubicBezTo>
                  <a:cubicBezTo>
                    <a:pt x="521" y="2147"/>
                    <a:pt x="516" y="2139"/>
                    <a:pt x="524" y="2139"/>
                  </a:cubicBezTo>
                  <a:close/>
                  <a:moveTo>
                    <a:pt x="452" y="1733"/>
                  </a:moveTo>
                  <a:cubicBezTo>
                    <a:pt x="454" y="1730"/>
                    <a:pt x="456" y="1727"/>
                    <a:pt x="458" y="1724"/>
                  </a:cubicBezTo>
                  <a:cubicBezTo>
                    <a:pt x="465" y="1726"/>
                    <a:pt x="453" y="1729"/>
                    <a:pt x="456" y="1735"/>
                  </a:cubicBezTo>
                  <a:cubicBezTo>
                    <a:pt x="453" y="1737"/>
                    <a:pt x="452" y="1741"/>
                    <a:pt x="450" y="1744"/>
                  </a:cubicBezTo>
                  <a:cubicBezTo>
                    <a:pt x="443" y="1741"/>
                    <a:pt x="454" y="1738"/>
                    <a:pt x="452" y="1733"/>
                  </a:cubicBezTo>
                  <a:close/>
                  <a:moveTo>
                    <a:pt x="440" y="1760"/>
                  </a:moveTo>
                  <a:cubicBezTo>
                    <a:pt x="442" y="1755"/>
                    <a:pt x="444" y="1751"/>
                    <a:pt x="446" y="1746"/>
                  </a:cubicBezTo>
                  <a:cubicBezTo>
                    <a:pt x="452" y="1748"/>
                    <a:pt x="442" y="1753"/>
                    <a:pt x="445" y="1759"/>
                  </a:cubicBezTo>
                  <a:cubicBezTo>
                    <a:pt x="441" y="1763"/>
                    <a:pt x="438" y="1767"/>
                    <a:pt x="437" y="1773"/>
                  </a:cubicBezTo>
                  <a:cubicBezTo>
                    <a:pt x="432" y="1771"/>
                    <a:pt x="438" y="1762"/>
                    <a:pt x="440" y="1760"/>
                  </a:cubicBezTo>
                  <a:close/>
                  <a:moveTo>
                    <a:pt x="424" y="1798"/>
                  </a:moveTo>
                  <a:cubicBezTo>
                    <a:pt x="427" y="1792"/>
                    <a:pt x="424" y="1802"/>
                    <a:pt x="424" y="1805"/>
                  </a:cubicBezTo>
                  <a:cubicBezTo>
                    <a:pt x="420" y="1803"/>
                    <a:pt x="423" y="1801"/>
                    <a:pt x="424" y="1798"/>
                  </a:cubicBezTo>
                  <a:close/>
                  <a:moveTo>
                    <a:pt x="399" y="1754"/>
                  </a:moveTo>
                  <a:cubicBezTo>
                    <a:pt x="404" y="1754"/>
                    <a:pt x="400" y="1761"/>
                    <a:pt x="399" y="1763"/>
                  </a:cubicBezTo>
                  <a:cubicBezTo>
                    <a:pt x="393" y="1762"/>
                    <a:pt x="401" y="1758"/>
                    <a:pt x="399" y="1754"/>
                  </a:cubicBezTo>
                  <a:close/>
                  <a:moveTo>
                    <a:pt x="390" y="1787"/>
                  </a:moveTo>
                  <a:cubicBezTo>
                    <a:pt x="394" y="1782"/>
                    <a:pt x="390" y="1791"/>
                    <a:pt x="390" y="1794"/>
                  </a:cubicBezTo>
                  <a:cubicBezTo>
                    <a:pt x="386" y="1793"/>
                    <a:pt x="390" y="1790"/>
                    <a:pt x="390" y="1787"/>
                  </a:cubicBezTo>
                  <a:close/>
                  <a:moveTo>
                    <a:pt x="217" y="1469"/>
                  </a:moveTo>
                  <a:cubicBezTo>
                    <a:pt x="217" y="1468"/>
                    <a:pt x="217" y="1467"/>
                    <a:pt x="216" y="1465"/>
                  </a:cubicBezTo>
                  <a:cubicBezTo>
                    <a:pt x="221" y="1464"/>
                    <a:pt x="221" y="1468"/>
                    <a:pt x="221" y="1471"/>
                  </a:cubicBezTo>
                  <a:cubicBezTo>
                    <a:pt x="220" y="1471"/>
                    <a:pt x="219" y="1469"/>
                    <a:pt x="217" y="1469"/>
                  </a:cubicBezTo>
                  <a:close/>
                  <a:moveTo>
                    <a:pt x="234" y="1492"/>
                  </a:moveTo>
                  <a:cubicBezTo>
                    <a:pt x="235" y="1486"/>
                    <a:pt x="239" y="1497"/>
                    <a:pt x="243" y="1496"/>
                  </a:cubicBezTo>
                  <a:cubicBezTo>
                    <a:pt x="243" y="1499"/>
                    <a:pt x="243" y="1502"/>
                    <a:pt x="245" y="1502"/>
                  </a:cubicBezTo>
                  <a:cubicBezTo>
                    <a:pt x="241" y="1509"/>
                    <a:pt x="239" y="1493"/>
                    <a:pt x="234" y="1492"/>
                  </a:cubicBezTo>
                  <a:close/>
                  <a:moveTo>
                    <a:pt x="288" y="1609"/>
                  </a:moveTo>
                  <a:cubicBezTo>
                    <a:pt x="292" y="1610"/>
                    <a:pt x="294" y="1614"/>
                    <a:pt x="295" y="1619"/>
                  </a:cubicBezTo>
                  <a:cubicBezTo>
                    <a:pt x="291" y="1618"/>
                    <a:pt x="289" y="1614"/>
                    <a:pt x="288" y="1609"/>
                  </a:cubicBezTo>
                  <a:close/>
                  <a:moveTo>
                    <a:pt x="307" y="1605"/>
                  </a:moveTo>
                  <a:cubicBezTo>
                    <a:pt x="302" y="1602"/>
                    <a:pt x="305" y="1590"/>
                    <a:pt x="301" y="1586"/>
                  </a:cubicBezTo>
                  <a:cubicBezTo>
                    <a:pt x="305" y="1588"/>
                    <a:pt x="307" y="1588"/>
                    <a:pt x="310" y="1585"/>
                  </a:cubicBezTo>
                  <a:cubicBezTo>
                    <a:pt x="308" y="1574"/>
                    <a:pt x="312" y="1569"/>
                    <a:pt x="313" y="1561"/>
                  </a:cubicBezTo>
                  <a:cubicBezTo>
                    <a:pt x="313" y="1553"/>
                    <a:pt x="319" y="1567"/>
                    <a:pt x="313" y="1565"/>
                  </a:cubicBezTo>
                  <a:cubicBezTo>
                    <a:pt x="315" y="1582"/>
                    <a:pt x="308" y="1591"/>
                    <a:pt x="307" y="1605"/>
                  </a:cubicBezTo>
                  <a:close/>
                  <a:moveTo>
                    <a:pt x="359" y="1783"/>
                  </a:moveTo>
                  <a:cubicBezTo>
                    <a:pt x="351" y="1782"/>
                    <a:pt x="356" y="1772"/>
                    <a:pt x="358" y="1768"/>
                  </a:cubicBezTo>
                  <a:cubicBezTo>
                    <a:pt x="365" y="1770"/>
                    <a:pt x="356" y="1776"/>
                    <a:pt x="359" y="1783"/>
                  </a:cubicBezTo>
                  <a:close/>
                  <a:moveTo>
                    <a:pt x="388" y="2010"/>
                  </a:moveTo>
                  <a:cubicBezTo>
                    <a:pt x="384" y="2012"/>
                    <a:pt x="382" y="2009"/>
                    <a:pt x="379" y="2009"/>
                  </a:cubicBezTo>
                  <a:cubicBezTo>
                    <a:pt x="376" y="2005"/>
                    <a:pt x="372" y="2001"/>
                    <a:pt x="368" y="1999"/>
                  </a:cubicBezTo>
                  <a:cubicBezTo>
                    <a:pt x="362" y="1998"/>
                    <a:pt x="359" y="1993"/>
                    <a:pt x="354" y="1991"/>
                  </a:cubicBezTo>
                  <a:cubicBezTo>
                    <a:pt x="350" y="1988"/>
                    <a:pt x="344" y="1987"/>
                    <a:pt x="340" y="1983"/>
                  </a:cubicBezTo>
                  <a:cubicBezTo>
                    <a:pt x="330" y="1979"/>
                    <a:pt x="323" y="1971"/>
                    <a:pt x="311" y="1970"/>
                  </a:cubicBezTo>
                  <a:cubicBezTo>
                    <a:pt x="304" y="1963"/>
                    <a:pt x="290" y="1963"/>
                    <a:pt x="284" y="1954"/>
                  </a:cubicBezTo>
                  <a:cubicBezTo>
                    <a:pt x="260" y="1951"/>
                    <a:pt x="240" y="1944"/>
                    <a:pt x="223" y="1932"/>
                  </a:cubicBezTo>
                  <a:cubicBezTo>
                    <a:pt x="211" y="1932"/>
                    <a:pt x="203" y="1927"/>
                    <a:pt x="192" y="1926"/>
                  </a:cubicBezTo>
                  <a:cubicBezTo>
                    <a:pt x="186" y="1920"/>
                    <a:pt x="173" y="1921"/>
                    <a:pt x="167" y="1915"/>
                  </a:cubicBezTo>
                  <a:cubicBezTo>
                    <a:pt x="156" y="1913"/>
                    <a:pt x="149" y="1908"/>
                    <a:pt x="138" y="1906"/>
                  </a:cubicBezTo>
                  <a:cubicBezTo>
                    <a:pt x="129" y="1903"/>
                    <a:pt x="123" y="1897"/>
                    <a:pt x="111" y="1897"/>
                  </a:cubicBezTo>
                  <a:cubicBezTo>
                    <a:pt x="119" y="1888"/>
                    <a:pt x="125" y="1901"/>
                    <a:pt x="135" y="1897"/>
                  </a:cubicBezTo>
                  <a:cubicBezTo>
                    <a:pt x="143" y="1899"/>
                    <a:pt x="151" y="1901"/>
                    <a:pt x="162" y="1900"/>
                  </a:cubicBezTo>
                  <a:cubicBezTo>
                    <a:pt x="165" y="1904"/>
                    <a:pt x="173" y="1902"/>
                    <a:pt x="177" y="1905"/>
                  </a:cubicBezTo>
                  <a:cubicBezTo>
                    <a:pt x="183" y="1906"/>
                    <a:pt x="188" y="1907"/>
                    <a:pt x="191" y="1911"/>
                  </a:cubicBezTo>
                  <a:cubicBezTo>
                    <a:pt x="203" y="1911"/>
                    <a:pt x="209" y="1918"/>
                    <a:pt x="222" y="1917"/>
                  </a:cubicBezTo>
                  <a:cubicBezTo>
                    <a:pt x="230" y="1923"/>
                    <a:pt x="243" y="1923"/>
                    <a:pt x="251" y="1928"/>
                  </a:cubicBezTo>
                  <a:cubicBezTo>
                    <a:pt x="260" y="1933"/>
                    <a:pt x="268" y="1937"/>
                    <a:pt x="278" y="1939"/>
                  </a:cubicBezTo>
                  <a:cubicBezTo>
                    <a:pt x="282" y="1943"/>
                    <a:pt x="288" y="1944"/>
                    <a:pt x="292" y="1947"/>
                  </a:cubicBezTo>
                  <a:cubicBezTo>
                    <a:pt x="294" y="1949"/>
                    <a:pt x="297" y="1949"/>
                    <a:pt x="301" y="1949"/>
                  </a:cubicBezTo>
                  <a:cubicBezTo>
                    <a:pt x="300" y="1953"/>
                    <a:pt x="303" y="1953"/>
                    <a:pt x="305" y="1953"/>
                  </a:cubicBezTo>
                  <a:cubicBezTo>
                    <a:pt x="313" y="1958"/>
                    <a:pt x="323" y="1961"/>
                    <a:pt x="328" y="1969"/>
                  </a:cubicBezTo>
                  <a:cubicBezTo>
                    <a:pt x="335" y="1968"/>
                    <a:pt x="337" y="1973"/>
                    <a:pt x="340" y="1977"/>
                  </a:cubicBezTo>
                  <a:cubicBezTo>
                    <a:pt x="344" y="1976"/>
                    <a:pt x="345" y="1979"/>
                    <a:pt x="349" y="1978"/>
                  </a:cubicBezTo>
                  <a:cubicBezTo>
                    <a:pt x="348" y="1982"/>
                    <a:pt x="351" y="1982"/>
                    <a:pt x="353" y="1982"/>
                  </a:cubicBezTo>
                  <a:cubicBezTo>
                    <a:pt x="354" y="1988"/>
                    <a:pt x="363" y="1986"/>
                    <a:pt x="365" y="1990"/>
                  </a:cubicBezTo>
                  <a:cubicBezTo>
                    <a:pt x="371" y="1991"/>
                    <a:pt x="372" y="1996"/>
                    <a:pt x="378" y="1996"/>
                  </a:cubicBezTo>
                  <a:cubicBezTo>
                    <a:pt x="382" y="2003"/>
                    <a:pt x="388" y="2008"/>
                    <a:pt x="395" y="2012"/>
                  </a:cubicBezTo>
                  <a:cubicBezTo>
                    <a:pt x="395" y="2018"/>
                    <a:pt x="388" y="2013"/>
                    <a:pt x="388" y="2010"/>
                  </a:cubicBezTo>
                  <a:close/>
                  <a:moveTo>
                    <a:pt x="596" y="2107"/>
                  </a:moveTo>
                  <a:cubicBezTo>
                    <a:pt x="598" y="2103"/>
                    <a:pt x="602" y="2098"/>
                    <a:pt x="604" y="2094"/>
                  </a:cubicBezTo>
                  <a:cubicBezTo>
                    <a:pt x="619" y="2080"/>
                    <a:pt x="618" y="2072"/>
                    <a:pt x="622" y="2068"/>
                  </a:cubicBezTo>
                  <a:cubicBezTo>
                    <a:pt x="660" y="2019"/>
                    <a:pt x="661" y="2017"/>
                    <a:pt x="662" y="2015"/>
                  </a:cubicBezTo>
                  <a:cubicBezTo>
                    <a:pt x="680" y="1994"/>
                    <a:pt x="677" y="1985"/>
                    <a:pt x="684" y="1985"/>
                  </a:cubicBezTo>
                  <a:cubicBezTo>
                    <a:pt x="699" y="1956"/>
                    <a:pt x="701" y="1954"/>
                    <a:pt x="703" y="1953"/>
                  </a:cubicBezTo>
                  <a:cubicBezTo>
                    <a:pt x="735" y="1903"/>
                    <a:pt x="744" y="1884"/>
                    <a:pt x="752" y="1865"/>
                  </a:cubicBezTo>
                  <a:cubicBezTo>
                    <a:pt x="765" y="1831"/>
                    <a:pt x="766" y="1825"/>
                    <a:pt x="768" y="1820"/>
                  </a:cubicBezTo>
                  <a:cubicBezTo>
                    <a:pt x="769" y="1817"/>
                    <a:pt x="760" y="1822"/>
                    <a:pt x="761" y="1836"/>
                  </a:cubicBezTo>
                  <a:cubicBezTo>
                    <a:pt x="728" y="1898"/>
                    <a:pt x="723" y="1908"/>
                    <a:pt x="718" y="1917"/>
                  </a:cubicBezTo>
                  <a:cubicBezTo>
                    <a:pt x="702" y="1935"/>
                    <a:pt x="702" y="1939"/>
                    <a:pt x="700" y="1940"/>
                  </a:cubicBezTo>
                  <a:cubicBezTo>
                    <a:pt x="676" y="1974"/>
                    <a:pt x="673" y="1984"/>
                    <a:pt x="667" y="1991"/>
                  </a:cubicBezTo>
                  <a:cubicBezTo>
                    <a:pt x="648" y="2019"/>
                    <a:pt x="646" y="2019"/>
                    <a:pt x="647" y="2023"/>
                  </a:cubicBezTo>
                  <a:cubicBezTo>
                    <a:pt x="633" y="2043"/>
                    <a:pt x="628" y="2045"/>
                    <a:pt x="625" y="2048"/>
                  </a:cubicBezTo>
                  <a:cubicBezTo>
                    <a:pt x="609" y="2076"/>
                    <a:pt x="604" y="2078"/>
                    <a:pt x="601" y="2081"/>
                  </a:cubicBezTo>
                  <a:cubicBezTo>
                    <a:pt x="576" y="2118"/>
                    <a:pt x="578" y="2126"/>
                    <a:pt x="571" y="2127"/>
                  </a:cubicBezTo>
                  <a:cubicBezTo>
                    <a:pt x="556" y="2155"/>
                    <a:pt x="554" y="2157"/>
                    <a:pt x="553" y="2160"/>
                  </a:cubicBezTo>
                  <a:cubicBezTo>
                    <a:pt x="565" y="2157"/>
                    <a:pt x="568" y="2155"/>
                    <a:pt x="566" y="2151"/>
                  </a:cubicBezTo>
                  <a:cubicBezTo>
                    <a:pt x="593" y="2117"/>
                    <a:pt x="590" y="2108"/>
                    <a:pt x="596" y="2107"/>
                  </a:cubicBezTo>
                  <a:close/>
                  <a:moveTo>
                    <a:pt x="556" y="2121"/>
                  </a:moveTo>
                  <a:cubicBezTo>
                    <a:pt x="555" y="2115"/>
                    <a:pt x="559" y="2113"/>
                    <a:pt x="561" y="2110"/>
                  </a:cubicBezTo>
                  <a:cubicBezTo>
                    <a:pt x="585" y="2064"/>
                    <a:pt x="590" y="2064"/>
                    <a:pt x="591" y="2060"/>
                  </a:cubicBezTo>
                  <a:cubicBezTo>
                    <a:pt x="608" y="2038"/>
                    <a:pt x="607" y="2033"/>
                    <a:pt x="610" y="2030"/>
                  </a:cubicBezTo>
                  <a:cubicBezTo>
                    <a:pt x="638" y="2004"/>
                    <a:pt x="636" y="1993"/>
                    <a:pt x="645" y="1992"/>
                  </a:cubicBezTo>
                  <a:cubicBezTo>
                    <a:pt x="664" y="1965"/>
                    <a:pt x="667" y="1963"/>
                    <a:pt x="666" y="1958"/>
                  </a:cubicBezTo>
                  <a:cubicBezTo>
                    <a:pt x="682" y="1941"/>
                    <a:pt x="684" y="1938"/>
                    <a:pt x="687" y="1937"/>
                  </a:cubicBezTo>
                  <a:cubicBezTo>
                    <a:pt x="710" y="1898"/>
                    <a:pt x="721" y="1889"/>
                    <a:pt x="726" y="1875"/>
                  </a:cubicBezTo>
                  <a:cubicBezTo>
                    <a:pt x="749" y="1838"/>
                    <a:pt x="750" y="1835"/>
                    <a:pt x="749" y="1830"/>
                  </a:cubicBezTo>
                  <a:cubicBezTo>
                    <a:pt x="766" y="1792"/>
                    <a:pt x="762" y="1780"/>
                    <a:pt x="770" y="1778"/>
                  </a:cubicBezTo>
                  <a:cubicBezTo>
                    <a:pt x="774" y="1706"/>
                    <a:pt x="781" y="1717"/>
                    <a:pt x="776" y="1719"/>
                  </a:cubicBezTo>
                  <a:cubicBezTo>
                    <a:pt x="771" y="1756"/>
                    <a:pt x="768" y="1760"/>
                    <a:pt x="767" y="1765"/>
                  </a:cubicBezTo>
                  <a:cubicBezTo>
                    <a:pt x="751" y="1811"/>
                    <a:pt x="751" y="1818"/>
                    <a:pt x="746" y="1819"/>
                  </a:cubicBezTo>
                  <a:cubicBezTo>
                    <a:pt x="726" y="1861"/>
                    <a:pt x="723" y="1864"/>
                    <a:pt x="721" y="1869"/>
                  </a:cubicBezTo>
                  <a:cubicBezTo>
                    <a:pt x="686" y="1918"/>
                    <a:pt x="687" y="1914"/>
                    <a:pt x="683" y="1918"/>
                  </a:cubicBezTo>
                  <a:cubicBezTo>
                    <a:pt x="665" y="1944"/>
                    <a:pt x="666" y="1949"/>
                    <a:pt x="661" y="1950"/>
                  </a:cubicBezTo>
                  <a:cubicBezTo>
                    <a:pt x="649" y="1969"/>
                    <a:pt x="647" y="1972"/>
                    <a:pt x="646" y="1975"/>
                  </a:cubicBezTo>
                  <a:cubicBezTo>
                    <a:pt x="622" y="2004"/>
                    <a:pt x="620" y="2011"/>
                    <a:pt x="614" y="2014"/>
                  </a:cubicBezTo>
                  <a:cubicBezTo>
                    <a:pt x="595" y="2042"/>
                    <a:pt x="587" y="2040"/>
                    <a:pt x="590" y="2047"/>
                  </a:cubicBezTo>
                  <a:cubicBezTo>
                    <a:pt x="566" y="2088"/>
                    <a:pt x="559" y="2090"/>
                    <a:pt x="556" y="2097"/>
                  </a:cubicBezTo>
                  <a:cubicBezTo>
                    <a:pt x="535" y="2141"/>
                    <a:pt x="528" y="2144"/>
                    <a:pt x="527" y="2151"/>
                  </a:cubicBezTo>
                  <a:cubicBezTo>
                    <a:pt x="533" y="2157"/>
                    <a:pt x="535" y="2153"/>
                    <a:pt x="538" y="2151"/>
                  </a:cubicBezTo>
                  <a:cubicBezTo>
                    <a:pt x="549" y="2125"/>
                    <a:pt x="552" y="2123"/>
                    <a:pt x="556" y="212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73319" y="6442524"/>
            <a:ext cx="2743200" cy="365125"/>
          </a:xfrm>
        </p:spPr>
        <p:txBody>
          <a:bodyPr/>
          <a:lstStyle/>
          <a:p>
            <a:fld id="{AB1C4A7C-03A4-4953-A2B8-A06963F28D5B}" type="datetimeFigureOut">
              <a:rPr lang="en-IN" smtClean="0"/>
              <a:t>17-10-2021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2210" y="6442524"/>
            <a:ext cx="4114800" cy="365125"/>
          </a:xfrm>
        </p:spPr>
        <p:txBody>
          <a:bodyPr/>
          <a:lstStyle>
            <a:lvl1pPr algn="ctr">
              <a:defRPr/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6432" y="6442524"/>
            <a:ext cx="2755378" cy="365125"/>
          </a:xfrm>
        </p:spPr>
        <p:txBody>
          <a:bodyPr anchor="ctr"/>
          <a:lstStyle>
            <a:lvl1pPr algn="l">
              <a:defRPr sz="1200"/>
            </a:lvl1pPr>
          </a:lstStyle>
          <a:p>
            <a:fld id="{624119CA-22C5-407A-9E44-E4970FFD55B7}" type="slidenum">
              <a:rPr lang="en-IN" smtClean="0"/>
              <a:t>‹#›</a:t>
            </a:fld>
            <a:endParaRPr lang="en-IN"/>
          </a:p>
        </p:txBody>
      </p:sp>
      <p:sp>
        <p:nvSpPr>
          <p:cNvPr id="68" name="Freeform 57"/>
          <p:cNvSpPr/>
          <p:nvPr/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grpSp>
        <p:nvGrpSpPr>
          <p:cNvPr id="9" name="Group 8" title="Text Container Shape"/>
          <p:cNvGrpSpPr/>
          <p:nvPr/>
        </p:nvGrpSpPr>
        <p:grpSpPr>
          <a:xfrm>
            <a:off x="7320300" y="467784"/>
            <a:ext cx="4875213" cy="5922963"/>
            <a:chOff x="7320300" y="467784"/>
            <a:chExt cx="4875213" cy="5922963"/>
          </a:xfrm>
        </p:grpSpPr>
        <p:sp>
          <p:nvSpPr>
            <p:cNvPr id="231" name="Freeform 206"/>
            <p:cNvSpPr/>
            <p:nvPr/>
          </p:nvSpPr>
          <p:spPr bwMode="auto">
            <a:xfrm>
              <a:off x="7320300" y="467784"/>
              <a:ext cx="4875213" cy="5922963"/>
            </a:xfrm>
            <a:custGeom>
              <a:avLst/>
              <a:gdLst/>
              <a:ahLst/>
              <a:cxnLst/>
              <a:rect l="0" t="0" r="r" b="b"/>
              <a:pathLst>
                <a:path w="3071" h="3731">
                  <a:moveTo>
                    <a:pt x="199" y="0"/>
                  </a:moveTo>
                  <a:lnTo>
                    <a:pt x="3071" y="0"/>
                  </a:lnTo>
                  <a:lnTo>
                    <a:pt x="3071" y="3731"/>
                  </a:lnTo>
                  <a:lnTo>
                    <a:pt x="199" y="3731"/>
                  </a:lnTo>
                  <a:lnTo>
                    <a:pt x="164" y="3728"/>
                  </a:lnTo>
                  <a:lnTo>
                    <a:pt x="130" y="3719"/>
                  </a:lnTo>
                  <a:lnTo>
                    <a:pt x="98" y="3704"/>
                  </a:lnTo>
                  <a:lnTo>
                    <a:pt x="71" y="3683"/>
                  </a:lnTo>
                  <a:lnTo>
                    <a:pt x="46" y="3660"/>
                  </a:lnTo>
                  <a:lnTo>
                    <a:pt x="27" y="3631"/>
                  </a:lnTo>
                  <a:lnTo>
                    <a:pt x="12" y="3601"/>
                  </a:lnTo>
                  <a:lnTo>
                    <a:pt x="3" y="3567"/>
                  </a:lnTo>
                  <a:lnTo>
                    <a:pt x="0" y="3531"/>
                  </a:lnTo>
                  <a:lnTo>
                    <a:pt x="0" y="199"/>
                  </a:lnTo>
                  <a:lnTo>
                    <a:pt x="3" y="164"/>
                  </a:lnTo>
                  <a:lnTo>
                    <a:pt x="12" y="130"/>
                  </a:lnTo>
                  <a:lnTo>
                    <a:pt x="27" y="98"/>
                  </a:lnTo>
                  <a:lnTo>
                    <a:pt x="46" y="71"/>
                  </a:lnTo>
                  <a:lnTo>
                    <a:pt x="71" y="46"/>
                  </a:lnTo>
                  <a:lnTo>
                    <a:pt x="98" y="27"/>
                  </a:lnTo>
                  <a:lnTo>
                    <a:pt x="130" y="12"/>
                  </a:lnTo>
                  <a:lnTo>
                    <a:pt x="164" y="2"/>
                  </a:lnTo>
                  <a:lnTo>
                    <a:pt x="199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237" name="Freeform 211"/>
            <p:cNvSpPr/>
            <p:nvPr/>
          </p:nvSpPr>
          <p:spPr bwMode="auto">
            <a:xfrm>
              <a:off x="7505469" y="661988"/>
              <a:ext cx="4686300" cy="5543550"/>
            </a:xfrm>
            <a:custGeom>
              <a:avLst/>
              <a:gdLst/>
              <a:ahLst/>
              <a:cxnLst/>
              <a:rect l="0" t="0" r="r" b="b"/>
              <a:pathLst>
                <a:path w="2952" h="3492">
                  <a:moveTo>
                    <a:pt x="79" y="0"/>
                  </a:moveTo>
                  <a:lnTo>
                    <a:pt x="2952" y="0"/>
                  </a:lnTo>
                  <a:lnTo>
                    <a:pt x="2952" y="25"/>
                  </a:lnTo>
                  <a:lnTo>
                    <a:pt x="79" y="25"/>
                  </a:lnTo>
                  <a:lnTo>
                    <a:pt x="62" y="27"/>
                  </a:lnTo>
                  <a:lnTo>
                    <a:pt x="48" y="35"/>
                  </a:lnTo>
                  <a:lnTo>
                    <a:pt x="35" y="47"/>
                  </a:lnTo>
                  <a:lnTo>
                    <a:pt x="26" y="63"/>
                  </a:lnTo>
                  <a:lnTo>
                    <a:pt x="24" y="80"/>
                  </a:lnTo>
                  <a:lnTo>
                    <a:pt x="24" y="3411"/>
                  </a:lnTo>
                  <a:lnTo>
                    <a:pt x="26" y="3429"/>
                  </a:lnTo>
                  <a:lnTo>
                    <a:pt x="35" y="3444"/>
                  </a:lnTo>
                  <a:lnTo>
                    <a:pt x="48" y="3457"/>
                  </a:lnTo>
                  <a:lnTo>
                    <a:pt x="62" y="3466"/>
                  </a:lnTo>
                  <a:lnTo>
                    <a:pt x="79" y="3468"/>
                  </a:lnTo>
                  <a:lnTo>
                    <a:pt x="2951" y="3468"/>
                  </a:lnTo>
                  <a:lnTo>
                    <a:pt x="2951" y="3492"/>
                  </a:lnTo>
                  <a:lnTo>
                    <a:pt x="79" y="3492"/>
                  </a:lnTo>
                  <a:lnTo>
                    <a:pt x="59" y="3489"/>
                  </a:lnTo>
                  <a:lnTo>
                    <a:pt x="40" y="3481"/>
                  </a:lnTo>
                  <a:lnTo>
                    <a:pt x="23" y="3469"/>
                  </a:lnTo>
                  <a:lnTo>
                    <a:pt x="11" y="3452"/>
                  </a:lnTo>
                  <a:lnTo>
                    <a:pt x="3" y="3433"/>
                  </a:lnTo>
                  <a:lnTo>
                    <a:pt x="0" y="3411"/>
                  </a:lnTo>
                  <a:lnTo>
                    <a:pt x="0" y="80"/>
                  </a:lnTo>
                  <a:lnTo>
                    <a:pt x="3" y="60"/>
                  </a:lnTo>
                  <a:lnTo>
                    <a:pt x="11" y="41"/>
                  </a:lnTo>
                  <a:lnTo>
                    <a:pt x="23" y="24"/>
                  </a:lnTo>
                  <a:lnTo>
                    <a:pt x="40" y="11"/>
                  </a:lnTo>
                  <a:lnTo>
                    <a:pt x="59" y="4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</p:sp>
        <p:cxnSp>
          <p:nvCxnSpPr>
            <p:cNvPr id="10" name="Straight Connector 9"/>
            <p:cNvCxnSpPr/>
            <p:nvPr/>
          </p:nvCxnSpPr>
          <p:spPr>
            <a:xfrm>
              <a:off x="8013399" y="4629095"/>
              <a:ext cx="694944" cy="0"/>
            </a:xfrm>
            <a:prstGeom prst="line">
              <a:avLst/>
            </a:prstGeom>
            <a:ln w="381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920752" y="1023867"/>
            <a:ext cx="3793678" cy="3349641"/>
          </a:xfrm>
        </p:spPr>
        <p:txBody>
          <a:bodyPr anchor="t">
            <a:normAutofit/>
          </a:bodyPr>
          <a:lstStyle>
            <a:lvl1pPr algn="l">
              <a:lnSpc>
                <a:spcPct val="105000"/>
              </a:lnSpc>
              <a:defRPr sz="3900" baseline="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920752" y="4945377"/>
            <a:ext cx="3793678" cy="1037760"/>
          </a:xfrm>
        </p:spPr>
        <p:txBody>
          <a:bodyPr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000" baseline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39259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C4A7C-03A4-4953-A2B8-A06963F28D5B}" type="datetimeFigureOut">
              <a:rPr lang="en-IN" smtClean="0"/>
              <a:t>17-10-2021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119CA-22C5-407A-9E44-E4970FFD55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34390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 title="Feather"/>
          <p:cNvGrpSpPr/>
          <p:nvPr/>
        </p:nvGrpSpPr>
        <p:grpSpPr>
          <a:xfrm>
            <a:off x="400714" y="362425"/>
            <a:ext cx="3495979" cy="6204388"/>
            <a:chOff x="400714" y="362425"/>
            <a:chExt cx="3495979" cy="6204388"/>
          </a:xfrm>
        </p:grpSpPr>
        <p:sp>
          <p:nvSpPr>
            <p:cNvPr id="25" name="Freeform 5"/>
            <p:cNvSpPr>
              <a:spLocks noEditPoints="1"/>
            </p:cNvSpPr>
            <p:nvPr/>
          </p:nvSpPr>
          <p:spPr bwMode="auto">
            <a:xfrm>
              <a:off x="400714" y="362425"/>
              <a:ext cx="2218442" cy="6204388"/>
            </a:xfrm>
            <a:custGeom>
              <a:avLst/>
              <a:gdLst/>
              <a:ahLst/>
              <a:cxnLst/>
              <a:rect l="0" t="0" r="r" b="b"/>
              <a:pathLst>
                <a:path w="697" h="1954">
                  <a:moveTo>
                    <a:pt x="251" y="1472"/>
                  </a:moveTo>
                  <a:cubicBezTo>
                    <a:pt x="258" y="1472"/>
                    <a:pt x="252" y="1463"/>
                    <a:pt x="251" y="1462"/>
                  </a:cubicBezTo>
                  <a:cubicBezTo>
                    <a:pt x="248" y="1422"/>
                    <a:pt x="241" y="1424"/>
                    <a:pt x="241" y="1419"/>
                  </a:cubicBezTo>
                  <a:cubicBezTo>
                    <a:pt x="227" y="1388"/>
                    <a:pt x="226" y="1380"/>
                    <a:pt x="221" y="1376"/>
                  </a:cubicBezTo>
                  <a:cubicBezTo>
                    <a:pt x="209" y="1355"/>
                    <a:pt x="209" y="1347"/>
                    <a:pt x="203" y="1344"/>
                  </a:cubicBezTo>
                  <a:cubicBezTo>
                    <a:pt x="169" y="1285"/>
                    <a:pt x="162" y="1275"/>
                    <a:pt x="156" y="1263"/>
                  </a:cubicBezTo>
                  <a:cubicBezTo>
                    <a:pt x="144" y="1242"/>
                    <a:pt x="141" y="1236"/>
                    <a:pt x="138" y="1231"/>
                  </a:cubicBezTo>
                  <a:cubicBezTo>
                    <a:pt x="107" y="1177"/>
                    <a:pt x="108" y="1168"/>
                    <a:pt x="103" y="1165"/>
                  </a:cubicBezTo>
                  <a:cubicBezTo>
                    <a:pt x="90" y="1142"/>
                    <a:pt x="83" y="1131"/>
                    <a:pt x="82" y="1127"/>
                  </a:cubicBezTo>
                  <a:cubicBezTo>
                    <a:pt x="66" y="1090"/>
                    <a:pt x="67" y="1081"/>
                    <a:pt x="62" y="1077"/>
                  </a:cubicBezTo>
                  <a:cubicBezTo>
                    <a:pt x="57" y="1049"/>
                    <a:pt x="51" y="1046"/>
                    <a:pt x="52" y="1037"/>
                  </a:cubicBezTo>
                  <a:cubicBezTo>
                    <a:pt x="48" y="1016"/>
                    <a:pt x="44" y="1007"/>
                    <a:pt x="42" y="1002"/>
                  </a:cubicBezTo>
                  <a:cubicBezTo>
                    <a:pt x="32" y="970"/>
                    <a:pt x="24" y="961"/>
                    <a:pt x="22" y="946"/>
                  </a:cubicBezTo>
                  <a:cubicBezTo>
                    <a:pt x="13" y="922"/>
                    <a:pt x="11" y="916"/>
                    <a:pt x="9" y="909"/>
                  </a:cubicBezTo>
                  <a:cubicBezTo>
                    <a:pt x="5" y="889"/>
                    <a:pt x="11" y="888"/>
                    <a:pt x="9" y="896"/>
                  </a:cubicBezTo>
                  <a:cubicBezTo>
                    <a:pt x="25" y="935"/>
                    <a:pt x="22" y="943"/>
                    <a:pt x="27" y="944"/>
                  </a:cubicBezTo>
                  <a:cubicBezTo>
                    <a:pt x="47" y="979"/>
                    <a:pt x="44" y="987"/>
                    <a:pt x="45" y="992"/>
                  </a:cubicBezTo>
                  <a:cubicBezTo>
                    <a:pt x="78" y="1045"/>
                    <a:pt x="85" y="1060"/>
                    <a:pt x="95" y="1072"/>
                  </a:cubicBezTo>
                  <a:cubicBezTo>
                    <a:pt x="141" y="1130"/>
                    <a:pt x="141" y="1136"/>
                    <a:pt x="140" y="1142"/>
                  </a:cubicBezTo>
                  <a:cubicBezTo>
                    <a:pt x="159" y="1162"/>
                    <a:pt x="156" y="1170"/>
                    <a:pt x="160" y="1170"/>
                  </a:cubicBezTo>
                  <a:cubicBezTo>
                    <a:pt x="198" y="1238"/>
                    <a:pt x="204" y="1243"/>
                    <a:pt x="206" y="1251"/>
                  </a:cubicBezTo>
                  <a:cubicBezTo>
                    <a:pt x="218" y="1278"/>
                    <a:pt x="219" y="1288"/>
                    <a:pt x="226" y="1291"/>
                  </a:cubicBezTo>
                  <a:cubicBezTo>
                    <a:pt x="231" y="1298"/>
                    <a:pt x="231" y="1292"/>
                    <a:pt x="228" y="1288"/>
                  </a:cubicBezTo>
                  <a:cubicBezTo>
                    <a:pt x="196" y="1218"/>
                    <a:pt x="198" y="1206"/>
                    <a:pt x="191" y="1203"/>
                  </a:cubicBezTo>
                  <a:cubicBezTo>
                    <a:pt x="168" y="1159"/>
                    <a:pt x="164" y="1153"/>
                    <a:pt x="160" y="1147"/>
                  </a:cubicBezTo>
                  <a:cubicBezTo>
                    <a:pt x="114" y="1068"/>
                    <a:pt x="104" y="1068"/>
                    <a:pt x="105" y="1057"/>
                  </a:cubicBezTo>
                  <a:cubicBezTo>
                    <a:pt x="67" y="1000"/>
                    <a:pt x="58" y="1000"/>
                    <a:pt x="57" y="992"/>
                  </a:cubicBezTo>
                  <a:cubicBezTo>
                    <a:pt x="80" y="1011"/>
                    <a:pt x="81" y="1021"/>
                    <a:pt x="87" y="1024"/>
                  </a:cubicBezTo>
                  <a:cubicBezTo>
                    <a:pt x="103" y="1041"/>
                    <a:pt x="100" y="1049"/>
                    <a:pt x="105" y="1049"/>
                  </a:cubicBezTo>
                  <a:cubicBezTo>
                    <a:pt x="129" y="1079"/>
                    <a:pt x="130" y="1087"/>
                    <a:pt x="135" y="1092"/>
                  </a:cubicBezTo>
                  <a:cubicBezTo>
                    <a:pt x="163" y="1128"/>
                    <a:pt x="159" y="1136"/>
                    <a:pt x="163" y="1137"/>
                  </a:cubicBezTo>
                  <a:cubicBezTo>
                    <a:pt x="199" y="1191"/>
                    <a:pt x="204" y="1205"/>
                    <a:pt x="211" y="1218"/>
                  </a:cubicBezTo>
                  <a:cubicBezTo>
                    <a:pt x="232" y="1237"/>
                    <a:pt x="226" y="1238"/>
                    <a:pt x="228" y="1230"/>
                  </a:cubicBezTo>
                  <a:cubicBezTo>
                    <a:pt x="202" y="1163"/>
                    <a:pt x="196" y="1163"/>
                    <a:pt x="198" y="1155"/>
                  </a:cubicBezTo>
                  <a:cubicBezTo>
                    <a:pt x="171" y="1106"/>
                    <a:pt x="167" y="1104"/>
                    <a:pt x="165" y="1100"/>
                  </a:cubicBezTo>
                  <a:cubicBezTo>
                    <a:pt x="140" y="1062"/>
                    <a:pt x="138" y="1052"/>
                    <a:pt x="133" y="1047"/>
                  </a:cubicBezTo>
                  <a:cubicBezTo>
                    <a:pt x="76" y="924"/>
                    <a:pt x="76" y="918"/>
                    <a:pt x="75" y="913"/>
                  </a:cubicBezTo>
                  <a:cubicBezTo>
                    <a:pt x="53" y="840"/>
                    <a:pt x="56" y="836"/>
                    <a:pt x="57" y="830"/>
                  </a:cubicBezTo>
                  <a:cubicBezTo>
                    <a:pt x="36" y="706"/>
                    <a:pt x="30" y="721"/>
                    <a:pt x="34" y="725"/>
                  </a:cubicBezTo>
                  <a:cubicBezTo>
                    <a:pt x="45" y="767"/>
                    <a:pt x="46" y="774"/>
                    <a:pt x="49" y="778"/>
                  </a:cubicBezTo>
                  <a:cubicBezTo>
                    <a:pt x="70" y="833"/>
                    <a:pt x="67" y="843"/>
                    <a:pt x="72" y="846"/>
                  </a:cubicBezTo>
                  <a:cubicBezTo>
                    <a:pt x="94" y="887"/>
                    <a:pt x="97" y="899"/>
                    <a:pt x="102" y="908"/>
                  </a:cubicBezTo>
                  <a:cubicBezTo>
                    <a:pt x="143" y="980"/>
                    <a:pt x="154" y="992"/>
                    <a:pt x="160" y="1007"/>
                  </a:cubicBezTo>
                  <a:cubicBezTo>
                    <a:pt x="212" y="1106"/>
                    <a:pt x="218" y="1122"/>
                    <a:pt x="223" y="1137"/>
                  </a:cubicBezTo>
                  <a:cubicBezTo>
                    <a:pt x="218" y="1115"/>
                    <a:pt x="222" y="1106"/>
                    <a:pt x="221" y="1102"/>
                  </a:cubicBezTo>
                  <a:cubicBezTo>
                    <a:pt x="210" y="1080"/>
                    <a:pt x="213" y="1072"/>
                    <a:pt x="208" y="1072"/>
                  </a:cubicBezTo>
                  <a:cubicBezTo>
                    <a:pt x="195" y="1023"/>
                    <a:pt x="188" y="1020"/>
                    <a:pt x="188" y="1012"/>
                  </a:cubicBezTo>
                  <a:cubicBezTo>
                    <a:pt x="149" y="930"/>
                    <a:pt x="144" y="927"/>
                    <a:pt x="145" y="918"/>
                  </a:cubicBezTo>
                  <a:cubicBezTo>
                    <a:pt x="125" y="876"/>
                    <a:pt x="120" y="873"/>
                    <a:pt x="117" y="868"/>
                  </a:cubicBezTo>
                  <a:cubicBezTo>
                    <a:pt x="102" y="832"/>
                    <a:pt x="100" y="833"/>
                    <a:pt x="100" y="830"/>
                  </a:cubicBezTo>
                  <a:cubicBezTo>
                    <a:pt x="80" y="793"/>
                    <a:pt x="77" y="788"/>
                    <a:pt x="75" y="783"/>
                  </a:cubicBezTo>
                  <a:cubicBezTo>
                    <a:pt x="45" y="730"/>
                    <a:pt x="43" y="716"/>
                    <a:pt x="34" y="710"/>
                  </a:cubicBezTo>
                  <a:cubicBezTo>
                    <a:pt x="25" y="678"/>
                    <a:pt x="34" y="684"/>
                    <a:pt x="32" y="690"/>
                  </a:cubicBezTo>
                  <a:cubicBezTo>
                    <a:pt x="50" y="733"/>
                    <a:pt x="60" y="733"/>
                    <a:pt x="59" y="745"/>
                  </a:cubicBezTo>
                  <a:cubicBezTo>
                    <a:pt x="80" y="780"/>
                    <a:pt x="81" y="783"/>
                    <a:pt x="85" y="785"/>
                  </a:cubicBezTo>
                  <a:cubicBezTo>
                    <a:pt x="113" y="833"/>
                    <a:pt x="115" y="842"/>
                    <a:pt x="117" y="851"/>
                  </a:cubicBezTo>
                  <a:cubicBezTo>
                    <a:pt x="147" y="899"/>
                    <a:pt x="151" y="907"/>
                    <a:pt x="153" y="916"/>
                  </a:cubicBezTo>
                  <a:cubicBezTo>
                    <a:pt x="168" y="945"/>
                    <a:pt x="171" y="952"/>
                    <a:pt x="173" y="961"/>
                  </a:cubicBezTo>
                  <a:cubicBezTo>
                    <a:pt x="190" y="999"/>
                    <a:pt x="200" y="1010"/>
                    <a:pt x="203" y="1029"/>
                  </a:cubicBezTo>
                  <a:cubicBezTo>
                    <a:pt x="198" y="998"/>
                    <a:pt x="198" y="994"/>
                    <a:pt x="196" y="994"/>
                  </a:cubicBezTo>
                  <a:cubicBezTo>
                    <a:pt x="175" y="911"/>
                    <a:pt x="168" y="909"/>
                    <a:pt x="170" y="898"/>
                  </a:cubicBezTo>
                  <a:cubicBezTo>
                    <a:pt x="131" y="811"/>
                    <a:pt x="131" y="802"/>
                    <a:pt x="125" y="800"/>
                  </a:cubicBezTo>
                  <a:cubicBezTo>
                    <a:pt x="105" y="747"/>
                    <a:pt x="103" y="742"/>
                    <a:pt x="100" y="740"/>
                  </a:cubicBezTo>
                  <a:cubicBezTo>
                    <a:pt x="82" y="701"/>
                    <a:pt x="78" y="699"/>
                    <a:pt x="77" y="695"/>
                  </a:cubicBezTo>
                  <a:cubicBezTo>
                    <a:pt x="67" y="672"/>
                    <a:pt x="60" y="674"/>
                    <a:pt x="62" y="667"/>
                  </a:cubicBezTo>
                  <a:cubicBezTo>
                    <a:pt x="44" y="641"/>
                    <a:pt x="39" y="635"/>
                    <a:pt x="34" y="629"/>
                  </a:cubicBezTo>
                  <a:cubicBezTo>
                    <a:pt x="21" y="597"/>
                    <a:pt x="29" y="609"/>
                    <a:pt x="37" y="622"/>
                  </a:cubicBezTo>
                  <a:cubicBezTo>
                    <a:pt x="75" y="681"/>
                    <a:pt x="85" y="681"/>
                    <a:pt x="85" y="692"/>
                  </a:cubicBezTo>
                  <a:cubicBezTo>
                    <a:pt x="108" y="731"/>
                    <a:pt x="109" y="735"/>
                    <a:pt x="110" y="740"/>
                  </a:cubicBezTo>
                  <a:cubicBezTo>
                    <a:pt x="123" y="777"/>
                    <a:pt x="130" y="775"/>
                    <a:pt x="130" y="780"/>
                  </a:cubicBezTo>
                  <a:cubicBezTo>
                    <a:pt x="151" y="822"/>
                    <a:pt x="153" y="840"/>
                    <a:pt x="163" y="851"/>
                  </a:cubicBezTo>
                  <a:cubicBezTo>
                    <a:pt x="179" y="903"/>
                    <a:pt x="184" y="907"/>
                    <a:pt x="185" y="916"/>
                  </a:cubicBezTo>
                  <a:cubicBezTo>
                    <a:pt x="203" y="963"/>
                    <a:pt x="199" y="973"/>
                    <a:pt x="201" y="976"/>
                  </a:cubicBezTo>
                  <a:cubicBezTo>
                    <a:pt x="236" y="1076"/>
                    <a:pt x="226" y="1071"/>
                    <a:pt x="228" y="1064"/>
                  </a:cubicBezTo>
                  <a:cubicBezTo>
                    <a:pt x="218" y="972"/>
                    <a:pt x="212" y="965"/>
                    <a:pt x="213" y="951"/>
                  </a:cubicBezTo>
                  <a:cubicBezTo>
                    <a:pt x="185" y="862"/>
                    <a:pt x="181" y="854"/>
                    <a:pt x="178" y="845"/>
                  </a:cubicBezTo>
                  <a:cubicBezTo>
                    <a:pt x="145" y="767"/>
                    <a:pt x="139" y="762"/>
                    <a:pt x="135" y="755"/>
                  </a:cubicBezTo>
                  <a:cubicBezTo>
                    <a:pt x="119" y="717"/>
                    <a:pt x="114" y="719"/>
                    <a:pt x="112" y="717"/>
                  </a:cubicBezTo>
                  <a:cubicBezTo>
                    <a:pt x="92" y="686"/>
                    <a:pt x="92" y="676"/>
                    <a:pt x="87" y="669"/>
                  </a:cubicBezTo>
                  <a:cubicBezTo>
                    <a:pt x="56" y="621"/>
                    <a:pt x="53" y="614"/>
                    <a:pt x="49" y="607"/>
                  </a:cubicBezTo>
                  <a:cubicBezTo>
                    <a:pt x="41" y="564"/>
                    <a:pt x="41" y="578"/>
                    <a:pt x="47" y="586"/>
                  </a:cubicBezTo>
                  <a:cubicBezTo>
                    <a:pt x="72" y="633"/>
                    <a:pt x="77" y="635"/>
                    <a:pt x="77" y="642"/>
                  </a:cubicBezTo>
                  <a:cubicBezTo>
                    <a:pt x="117" y="700"/>
                    <a:pt x="120" y="711"/>
                    <a:pt x="125" y="720"/>
                  </a:cubicBezTo>
                  <a:cubicBezTo>
                    <a:pt x="136" y="738"/>
                    <a:pt x="138" y="743"/>
                    <a:pt x="143" y="745"/>
                  </a:cubicBezTo>
                  <a:cubicBezTo>
                    <a:pt x="165" y="796"/>
                    <a:pt x="169" y="801"/>
                    <a:pt x="173" y="805"/>
                  </a:cubicBezTo>
                  <a:cubicBezTo>
                    <a:pt x="198" y="877"/>
                    <a:pt x="205" y="880"/>
                    <a:pt x="206" y="888"/>
                  </a:cubicBezTo>
                  <a:cubicBezTo>
                    <a:pt x="210" y="912"/>
                    <a:pt x="215" y="915"/>
                    <a:pt x="216" y="923"/>
                  </a:cubicBezTo>
                  <a:cubicBezTo>
                    <a:pt x="239" y="982"/>
                    <a:pt x="234" y="967"/>
                    <a:pt x="238" y="961"/>
                  </a:cubicBezTo>
                  <a:cubicBezTo>
                    <a:pt x="220" y="890"/>
                    <a:pt x="217" y="886"/>
                    <a:pt x="218" y="876"/>
                  </a:cubicBezTo>
                  <a:cubicBezTo>
                    <a:pt x="175" y="774"/>
                    <a:pt x="176" y="763"/>
                    <a:pt x="173" y="755"/>
                  </a:cubicBezTo>
                  <a:cubicBezTo>
                    <a:pt x="155" y="729"/>
                    <a:pt x="156" y="717"/>
                    <a:pt x="150" y="712"/>
                  </a:cubicBezTo>
                  <a:cubicBezTo>
                    <a:pt x="123" y="663"/>
                    <a:pt x="122" y="653"/>
                    <a:pt x="115" y="649"/>
                  </a:cubicBezTo>
                  <a:cubicBezTo>
                    <a:pt x="86" y="590"/>
                    <a:pt x="85" y="586"/>
                    <a:pt x="85" y="581"/>
                  </a:cubicBezTo>
                  <a:cubicBezTo>
                    <a:pt x="60" y="516"/>
                    <a:pt x="65" y="519"/>
                    <a:pt x="64" y="528"/>
                  </a:cubicBezTo>
                  <a:cubicBezTo>
                    <a:pt x="82" y="567"/>
                    <a:pt x="89" y="567"/>
                    <a:pt x="87" y="576"/>
                  </a:cubicBezTo>
                  <a:cubicBezTo>
                    <a:pt x="102" y="603"/>
                    <a:pt x="102" y="606"/>
                    <a:pt x="105" y="606"/>
                  </a:cubicBezTo>
                  <a:cubicBezTo>
                    <a:pt x="133" y="652"/>
                    <a:pt x="128" y="663"/>
                    <a:pt x="135" y="662"/>
                  </a:cubicBezTo>
                  <a:cubicBezTo>
                    <a:pt x="162" y="716"/>
                    <a:pt x="168" y="721"/>
                    <a:pt x="170" y="730"/>
                  </a:cubicBezTo>
                  <a:cubicBezTo>
                    <a:pt x="201" y="805"/>
                    <a:pt x="206" y="810"/>
                    <a:pt x="208" y="818"/>
                  </a:cubicBezTo>
                  <a:cubicBezTo>
                    <a:pt x="243" y="905"/>
                    <a:pt x="235" y="893"/>
                    <a:pt x="233" y="888"/>
                  </a:cubicBezTo>
                  <a:cubicBezTo>
                    <a:pt x="221" y="836"/>
                    <a:pt x="220" y="828"/>
                    <a:pt x="216" y="823"/>
                  </a:cubicBezTo>
                  <a:cubicBezTo>
                    <a:pt x="173" y="707"/>
                    <a:pt x="173" y="697"/>
                    <a:pt x="170" y="689"/>
                  </a:cubicBezTo>
                  <a:cubicBezTo>
                    <a:pt x="157" y="663"/>
                    <a:pt x="154" y="657"/>
                    <a:pt x="150" y="652"/>
                  </a:cubicBezTo>
                  <a:cubicBezTo>
                    <a:pt x="119" y="602"/>
                    <a:pt x="122" y="594"/>
                    <a:pt x="117" y="594"/>
                  </a:cubicBezTo>
                  <a:cubicBezTo>
                    <a:pt x="119" y="590"/>
                    <a:pt x="124" y="592"/>
                    <a:pt x="125" y="596"/>
                  </a:cubicBezTo>
                  <a:cubicBezTo>
                    <a:pt x="159" y="641"/>
                    <a:pt x="154" y="651"/>
                    <a:pt x="163" y="649"/>
                  </a:cubicBezTo>
                  <a:cubicBezTo>
                    <a:pt x="185" y="694"/>
                    <a:pt x="183" y="708"/>
                    <a:pt x="190" y="712"/>
                  </a:cubicBezTo>
                  <a:cubicBezTo>
                    <a:pt x="211" y="753"/>
                    <a:pt x="208" y="762"/>
                    <a:pt x="213" y="762"/>
                  </a:cubicBezTo>
                  <a:cubicBezTo>
                    <a:pt x="237" y="847"/>
                    <a:pt x="238" y="850"/>
                    <a:pt x="238" y="853"/>
                  </a:cubicBezTo>
                  <a:cubicBezTo>
                    <a:pt x="246" y="870"/>
                    <a:pt x="242" y="860"/>
                    <a:pt x="243" y="855"/>
                  </a:cubicBezTo>
                  <a:cubicBezTo>
                    <a:pt x="231" y="791"/>
                    <a:pt x="232" y="779"/>
                    <a:pt x="228" y="757"/>
                  </a:cubicBezTo>
                  <a:cubicBezTo>
                    <a:pt x="212" y="721"/>
                    <a:pt x="215" y="712"/>
                    <a:pt x="210" y="712"/>
                  </a:cubicBezTo>
                  <a:cubicBezTo>
                    <a:pt x="190" y="661"/>
                    <a:pt x="188" y="652"/>
                    <a:pt x="183" y="647"/>
                  </a:cubicBezTo>
                  <a:cubicBezTo>
                    <a:pt x="162" y="617"/>
                    <a:pt x="161" y="598"/>
                    <a:pt x="150" y="589"/>
                  </a:cubicBezTo>
                  <a:cubicBezTo>
                    <a:pt x="126" y="540"/>
                    <a:pt x="121" y="535"/>
                    <a:pt x="117" y="528"/>
                  </a:cubicBezTo>
                  <a:cubicBezTo>
                    <a:pt x="101" y="492"/>
                    <a:pt x="98" y="489"/>
                    <a:pt x="97" y="486"/>
                  </a:cubicBezTo>
                  <a:cubicBezTo>
                    <a:pt x="80" y="432"/>
                    <a:pt x="73" y="429"/>
                    <a:pt x="74" y="418"/>
                  </a:cubicBezTo>
                  <a:cubicBezTo>
                    <a:pt x="93" y="455"/>
                    <a:pt x="94" y="458"/>
                    <a:pt x="94" y="463"/>
                  </a:cubicBezTo>
                  <a:cubicBezTo>
                    <a:pt x="143" y="547"/>
                    <a:pt x="140" y="555"/>
                    <a:pt x="145" y="556"/>
                  </a:cubicBezTo>
                  <a:cubicBezTo>
                    <a:pt x="164" y="593"/>
                    <a:pt x="170" y="599"/>
                    <a:pt x="173" y="606"/>
                  </a:cubicBezTo>
                  <a:cubicBezTo>
                    <a:pt x="191" y="642"/>
                    <a:pt x="200" y="654"/>
                    <a:pt x="205" y="669"/>
                  </a:cubicBezTo>
                  <a:cubicBezTo>
                    <a:pt x="228" y="720"/>
                    <a:pt x="226" y="733"/>
                    <a:pt x="233" y="737"/>
                  </a:cubicBezTo>
                  <a:cubicBezTo>
                    <a:pt x="244" y="794"/>
                    <a:pt x="247" y="802"/>
                    <a:pt x="246" y="815"/>
                  </a:cubicBezTo>
                  <a:cubicBezTo>
                    <a:pt x="257" y="840"/>
                    <a:pt x="255" y="834"/>
                    <a:pt x="256" y="830"/>
                  </a:cubicBezTo>
                  <a:cubicBezTo>
                    <a:pt x="249" y="738"/>
                    <a:pt x="244" y="737"/>
                    <a:pt x="243" y="732"/>
                  </a:cubicBezTo>
                  <a:cubicBezTo>
                    <a:pt x="217" y="655"/>
                    <a:pt x="208" y="642"/>
                    <a:pt x="203" y="624"/>
                  </a:cubicBezTo>
                  <a:cubicBezTo>
                    <a:pt x="179" y="566"/>
                    <a:pt x="170" y="562"/>
                    <a:pt x="170" y="551"/>
                  </a:cubicBezTo>
                  <a:cubicBezTo>
                    <a:pt x="156" y="511"/>
                    <a:pt x="145" y="501"/>
                    <a:pt x="142" y="483"/>
                  </a:cubicBezTo>
                  <a:cubicBezTo>
                    <a:pt x="140" y="458"/>
                    <a:pt x="142" y="465"/>
                    <a:pt x="145" y="471"/>
                  </a:cubicBezTo>
                  <a:cubicBezTo>
                    <a:pt x="163" y="523"/>
                    <a:pt x="171" y="533"/>
                    <a:pt x="175" y="546"/>
                  </a:cubicBezTo>
                  <a:cubicBezTo>
                    <a:pt x="196" y="591"/>
                    <a:pt x="206" y="598"/>
                    <a:pt x="208" y="614"/>
                  </a:cubicBezTo>
                  <a:cubicBezTo>
                    <a:pt x="231" y="662"/>
                    <a:pt x="236" y="674"/>
                    <a:pt x="241" y="687"/>
                  </a:cubicBezTo>
                  <a:cubicBezTo>
                    <a:pt x="252" y="718"/>
                    <a:pt x="249" y="725"/>
                    <a:pt x="253" y="725"/>
                  </a:cubicBezTo>
                  <a:cubicBezTo>
                    <a:pt x="268" y="760"/>
                    <a:pt x="259" y="754"/>
                    <a:pt x="261" y="750"/>
                  </a:cubicBezTo>
                  <a:cubicBezTo>
                    <a:pt x="260" y="703"/>
                    <a:pt x="254" y="700"/>
                    <a:pt x="258" y="692"/>
                  </a:cubicBezTo>
                  <a:cubicBezTo>
                    <a:pt x="248" y="658"/>
                    <a:pt x="249" y="652"/>
                    <a:pt x="246" y="652"/>
                  </a:cubicBezTo>
                  <a:cubicBezTo>
                    <a:pt x="229" y="597"/>
                    <a:pt x="228" y="593"/>
                    <a:pt x="228" y="589"/>
                  </a:cubicBezTo>
                  <a:cubicBezTo>
                    <a:pt x="211" y="547"/>
                    <a:pt x="207" y="538"/>
                    <a:pt x="203" y="528"/>
                  </a:cubicBezTo>
                  <a:cubicBezTo>
                    <a:pt x="186" y="481"/>
                    <a:pt x="179" y="480"/>
                    <a:pt x="180" y="473"/>
                  </a:cubicBezTo>
                  <a:cubicBezTo>
                    <a:pt x="156" y="407"/>
                    <a:pt x="153" y="397"/>
                    <a:pt x="150" y="387"/>
                  </a:cubicBezTo>
                  <a:cubicBezTo>
                    <a:pt x="147" y="345"/>
                    <a:pt x="152" y="348"/>
                    <a:pt x="150" y="357"/>
                  </a:cubicBezTo>
                  <a:cubicBezTo>
                    <a:pt x="176" y="446"/>
                    <a:pt x="183" y="456"/>
                    <a:pt x="188" y="468"/>
                  </a:cubicBezTo>
                  <a:cubicBezTo>
                    <a:pt x="206" y="507"/>
                    <a:pt x="205" y="512"/>
                    <a:pt x="205" y="516"/>
                  </a:cubicBezTo>
                  <a:cubicBezTo>
                    <a:pt x="224" y="553"/>
                    <a:pt x="228" y="566"/>
                    <a:pt x="233" y="579"/>
                  </a:cubicBezTo>
                  <a:cubicBezTo>
                    <a:pt x="232" y="555"/>
                    <a:pt x="229" y="552"/>
                    <a:pt x="228" y="546"/>
                  </a:cubicBezTo>
                  <a:cubicBezTo>
                    <a:pt x="212" y="499"/>
                    <a:pt x="215" y="491"/>
                    <a:pt x="210" y="491"/>
                  </a:cubicBezTo>
                  <a:cubicBezTo>
                    <a:pt x="198" y="374"/>
                    <a:pt x="193" y="371"/>
                    <a:pt x="198" y="360"/>
                  </a:cubicBezTo>
                  <a:cubicBezTo>
                    <a:pt x="209" y="429"/>
                    <a:pt x="211" y="465"/>
                    <a:pt x="223" y="491"/>
                  </a:cubicBezTo>
                  <a:cubicBezTo>
                    <a:pt x="280" y="680"/>
                    <a:pt x="276" y="677"/>
                    <a:pt x="276" y="674"/>
                  </a:cubicBezTo>
                  <a:cubicBezTo>
                    <a:pt x="265" y="621"/>
                    <a:pt x="263" y="596"/>
                    <a:pt x="256" y="576"/>
                  </a:cubicBezTo>
                  <a:cubicBezTo>
                    <a:pt x="238" y="489"/>
                    <a:pt x="237" y="484"/>
                    <a:pt x="233" y="481"/>
                  </a:cubicBezTo>
                  <a:cubicBezTo>
                    <a:pt x="229" y="441"/>
                    <a:pt x="223" y="426"/>
                    <a:pt x="223" y="415"/>
                  </a:cubicBezTo>
                  <a:cubicBezTo>
                    <a:pt x="215" y="326"/>
                    <a:pt x="215" y="313"/>
                    <a:pt x="215" y="299"/>
                  </a:cubicBezTo>
                  <a:cubicBezTo>
                    <a:pt x="216" y="264"/>
                    <a:pt x="215" y="246"/>
                    <a:pt x="215" y="229"/>
                  </a:cubicBezTo>
                  <a:cubicBezTo>
                    <a:pt x="220" y="243"/>
                    <a:pt x="217" y="244"/>
                    <a:pt x="220" y="252"/>
                  </a:cubicBezTo>
                  <a:cubicBezTo>
                    <a:pt x="227" y="394"/>
                    <a:pt x="231" y="403"/>
                    <a:pt x="230" y="418"/>
                  </a:cubicBezTo>
                  <a:cubicBezTo>
                    <a:pt x="241" y="471"/>
                    <a:pt x="249" y="489"/>
                    <a:pt x="253" y="511"/>
                  </a:cubicBezTo>
                  <a:cubicBezTo>
                    <a:pt x="269" y="599"/>
                    <a:pt x="275" y="599"/>
                    <a:pt x="273" y="606"/>
                  </a:cubicBezTo>
                  <a:cubicBezTo>
                    <a:pt x="283" y="651"/>
                    <a:pt x="286" y="652"/>
                    <a:pt x="286" y="672"/>
                  </a:cubicBezTo>
                  <a:cubicBezTo>
                    <a:pt x="296" y="620"/>
                    <a:pt x="298" y="608"/>
                    <a:pt x="293" y="589"/>
                  </a:cubicBezTo>
                  <a:cubicBezTo>
                    <a:pt x="280" y="509"/>
                    <a:pt x="286" y="493"/>
                    <a:pt x="281" y="488"/>
                  </a:cubicBezTo>
                  <a:cubicBezTo>
                    <a:pt x="267" y="299"/>
                    <a:pt x="263" y="266"/>
                    <a:pt x="268" y="241"/>
                  </a:cubicBezTo>
                  <a:cubicBezTo>
                    <a:pt x="274" y="196"/>
                    <a:pt x="264" y="191"/>
                    <a:pt x="270" y="186"/>
                  </a:cubicBezTo>
                  <a:cubicBezTo>
                    <a:pt x="277" y="197"/>
                    <a:pt x="273" y="206"/>
                    <a:pt x="273" y="216"/>
                  </a:cubicBezTo>
                  <a:cubicBezTo>
                    <a:pt x="276" y="229"/>
                    <a:pt x="273" y="230"/>
                    <a:pt x="273" y="239"/>
                  </a:cubicBezTo>
                  <a:cubicBezTo>
                    <a:pt x="284" y="423"/>
                    <a:pt x="283" y="439"/>
                    <a:pt x="286" y="453"/>
                  </a:cubicBezTo>
                  <a:cubicBezTo>
                    <a:pt x="292" y="522"/>
                    <a:pt x="304" y="540"/>
                    <a:pt x="303" y="574"/>
                  </a:cubicBezTo>
                  <a:cubicBezTo>
                    <a:pt x="306" y="533"/>
                    <a:pt x="306" y="521"/>
                    <a:pt x="306" y="508"/>
                  </a:cubicBezTo>
                  <a:cubicBezTo>
                    <a:pt x="292" y="325"/>
                    <a:pt x="289" y="308"/>
                    <a:pt x="291" y="292"/>
                  </a:cubicBezTo>
                  <a:cubicBezTo>
                    <a:pt x="285" y="226"/>
                    <a:pt x="289" y="223"/>
                    <a:pt x="288" y="209"/>
                  </a:cubicBezTo>
                  <a:cubicBezTo>
                    <a:pt x="293" y="131"/>
                    <a:pt x="295" y="122"/>
                    <a:pt x="296" y="111"/>
                  </a:cubicBezTo>
                  <a:cubicBezTo>
                    <a:pt x="296" y="107"/>
                    <a:pt x="305" y="125"/>
                    <a:pt x="298" y="126"/>
                  </a:cubicBezTo>
                  <a:cubicBezTo>
                    <a:pt x="292" y="226"/>
                    <a:pt x="298" y="243"/>
                    <a:pt x="296" y="259"/>
                  </a:cubicBezTo>
                  <a:cubicBezTo>
                    <a:pt x="303" y="366"/>
                    <a:pt x="309" y="397"/>
                    <a:pt x="308" y="435"/>
                  </a:cubicBezTo>
                  <a:cubicBezTo>
                    <a:pt x="323" y="474"/>
                    <a:pt x="314" y="470"/>
                    <a:pt x="316" y="465"/>
                  </a:cubicBezTo>
                  <a:cubicBezTo>
                    <a:pt x="318" y="444"/>
                    <a:pt x="318" y="439"/>
                    <a:pt x="318" y="435"/>
                  </a:cubicBezTo>
                  <a:cubicBezTo>
                    <a:pt x="316" y="396"/>
                    <a:pt x="316" y="392"/>
                    <a:pt x="316" y="387"/>
                  </a:cubicBezTo>
                  <a:cubicBezTo>
                    <a:pt x="315" y="330"/>
                    <a:pt x="313" y="324"/>
                    <a:pt x="313" y="319"/>
                  </a:cubicBezTo>
                  <a:cubicBezTo>
                    <a:pt x="318" y="200"/>
                    <a:pt x="323" y="199"/>
                    <a:pt x="321" y="191"/>
                  </a:cubicBezTo>
                  <a:cubicBezTo>
                    <a:pt x="325" y="160"/>
                    <a:pt x="320" y="150"/>
                    <a:pt x="326" y="151"/>
                  </a:cubicBezTo>
                  <a:cubicBezTo>
                    <a:pt x="333" y="137"/>
                    <a:pt x="331" y="147"/>
                    <a:pt x="328" y="156"/>
                  </a:cubicBezTo>
                  <a:cubicBezTo>
                    <a:pt x="322" y="246"/>
                    <a:pt x="326" y="266"/>
                    <a:pt x="321" y="277"/>
                  </a:cubicBezTo>
                  <a:cubicBezTo>
                    <a:pt x="324" y="351"/>
                    <a:pt x="322" y="357"/>
                    <a:pt x="326" y="357"/>
                  </a:cubicBezTo>
                  <a:cubicBezTo>
                    <a:pt x="328" y="453"/>
                    <a:pt x="326" y="458"/>
                    <a:pt x="326" y="463"/>
                  </a:cubicBezTo>
                  <a:cubicBezTo>
                    <a:pt x="338" y="484"/>
                    <a:pt x="338" y="481"/>
                    <a:pt x="339" y="478"/>
                  </a:cubicBezTo>
                  <a:cubicBezTo>
                    <a:pt x="339" y="467"/>
                    <a:pt x="338" y="461"/>
                    <a:pt x="339" y="453"/>
                  </a:cubicBezTo>
                  <a:cubicBezTo>
                    <a:pt x="339" y="390"/>
                    <a:pt x="345" y="391"/>
                    <a:pt x="344" y="385"/>
                  </a:cubicBezTo>
                  <a:cubicBezTo>
                    <a:pt x="344" y="252"/>
                    <a:pt x="346" y="241"/>
                    <a:pt x="346" y="229"/>
                  </a:cubicBezTo>
                  <a:cubicBezTo>
                    <a:pt x="373" y="110"/>
                    <a:pt x="371" y="102"/>
                    <a:pt x="374" y="98"/>
                  </a:cubicBezTo>
                  <a:cubicBezTo>
                    <a:pt x="379" y="60"/>
                    <a:pt x="385" y="60"/>
                    <a:pt x="384" y="53"/>
                  </a:cubicBezTo>
                  <a:cubicBezTo>
                    <a:pt x="397" y="11"/>
                    <a:pt x="405" y="24"/>
                    <a:pt x="399" y="22"/>
                  </a:cubicBezTo>
                  <a:cubicBezTo>
                    <a:pt x="374" y="102"/>
                    <a:pt x="383" y="117"/>
                    <a:pt x="376" y="116"/>
                  </a:cubicBezTo>
                  <a:cubicBezTo>
                    <a:pt x="367" y="192"/>
                    <a:pt x="355" y="232"/>
                    <a:pt x="351" y="272"/>
                  </a:cubicBezTo>
                  <a:cubicBezTo>
                    <a:pt x="351" y="359"/>
                    <a:pt x="355" y="369"/>
                    <a:pt x="354" y="372"/>
                  </a:cubicBezTo>
                  <a:cubicBezTo>
                    <a:pt x="351" y="399"/>
                    <a:pt x="351" y="403"/>
                    <a:pt x="351" y="407"/>
                  </a:cubicBezTo>
                  <a:cubicBezTo>
                    <a:pt x="362" y="364"/>
                    <a:pt x="358" y="351"/>
                    <a:pt x="364" y="347"/>
                  </a:cubicBezTo>
                  <a:cubicBezTo>
                    <a:pt x="368" y="321"/>
                    <a:pt x="368" y="314"/>
                    <a:pt x="371" y="314"/>
                  </a:cubicBezTo>
                  <a:cubicBezTo>
                    <a:pt x="390" y="172"/>
                    <a:pt x="402" y="149"/>
                    <a:pt x="404" y="116"/>
                  </a:cubicBezTo>
                  <a:cubicBezTo>
                    <a:pt x="432" y="41"/>
                    <a:pt x="427" y="40"/>
                    <a:pt x="429" y="48"/>
                  </a:cubicBezTo>
                  <a:cubicBezTo>
                    <a:pt x="403" y="151"/>
                    <a:pt x="400" y="182"/>
                    <a:pt x="396" y="221"/>
                  </a:cubicBezTo>
                  <a:cubicBezTo>
                    <a:pt x="369" y="402"/>
                    <a:pt x="368" y="392"/>
                    <a:pt x="374" y="387"/>
                  </a:cubicBezTo>
                  <a:cubicBezTo>
                    <a:pt x="381" y="362"/>
                    <a:pt x="384" y="355"/>
                    <a:pt x="386" y="347"/>
                  </a:cubicBezTo>
                  <a:cubicBezTo>
                    <a:pt x="421" y="286"/>
                    <a:pt x="421" y="276"/>
                    <a:pt x="426" y="272"/>
                  </a:cubicBezTo>
                  <a:cubicBezTo>
                    <a:pt x="463" y="190"/>
                    <a:pt x="470" y="184"/>
                    <a:pt x="472" y="173"/>
                  </a:cubicBezTo>
                  <a:cubicBezTo>
                    <a:pt x="478" y="175"/>
                    <a:pt x="469" y="199"/>
                    <a:pt x="462" y="224"/>
                  </a:cubicBezTo>
                  <a:cubicBezTo>
                    <a:pt x="446" y="260"/>
                    <a:pt x="442" y="261"/>
                    <a:pt x="442" y="261"/>
                  </a:cubicBezTo>
                  <a:cubicBezTo>
                    <a:pt x="417" y="299"/>
                    <a:pt x="417" y="319"/>
                    <a:pt x="406" y="329"/>
                  </a:cubicBezTo>
                  <a:cubicBezTo>
                    <a:pt x="393" y="372"/>
                    <a:pt x="394" y="370"/>
                    <a:pt x="396" y="370"/>
                  </a:cubicBezTo>
                  <a:cubicBezTo>
                    <a:pt x="423" y="330"/>
                    <a:pt x="433" y="319"/>
                    <a:pt x="437" y="302"/>
                  </a:cubicBezTo>
                  <a:cubicBezTo>
                    <a:pt x="464" y="262"/>
                    <a:pt x="464" y="255"/>
                    <a:pt x="467" y="251"/>
                  </a:cubicBezTo>
                  <a:cubicBezTo>
                    <a:pt x="504" y="170"/>
                    <a:pt x="509" y="151"/>
                    <a:pt x="512" y="128"/>
                  </a:cubicBezTo>
                  <a:cubicBezTo>
                    <a:pt x="522" y="92"/>
                    <a:pt x="522" y="99"/>
                    <a:pt x="522" y="105"/>
                  </a:cubicBezTo>
                  <a:cubicBezTo>
                    <a:pt x="496" y="217"/>
                    <a:pt x="493" y="220"/>
                    <a:pt x="492" y="224"/>
                  </a:cubicBezTo>
                  <a:cubicBezTo>
                    <a:pt x="470" y="268"/>
                    <a:pt x="468" y="270"/>
                    <a:pt x="467" y="274"/>
                  </a:cubicBezTo>
                  <a:cubicBezTo>
                    <a:pt x="460" y="300"/>
                    <a:pt x="449" y="294"/>
                    <a:pt x="452" y="302"/>
                  </a:cubicBezTo>
                  <a:cubicBezTo>
                    <a:pt x="426" y="346"/>
                    <a:pt x="419" y="348"/>
                    <a:pt x="419" y="357"/>
                  </a:cubicBezTo>
                  <a:cubicBezTo>
                    <a:pt x="377" y="415"/>
                    <a:pt x="378" y="425"/>
                    <a:pt x="369" y="425"/>
                  </a:cubicBezTo>
                  <a:cubicBezTo>
                    <a:pt x="358" y="467"/>
                    <a:pt x="351" y="467"/>
                    <a:pt x="354" y="475"/>
                  </a:cubicBezTo>
                  <a:cubicBezTo>
                    <a:pt x="367" y="453"/>
                    <a:pt x="377" y="450"/>
                    <a:pt x="379" y="438"/>
                  </a:cubicBezTo>
                  <a:cubicBezTo>
                    <a:pt x="409" y="380"/>
                    <a:pt x="416" y="379"/>
                    <a:pt x="417" y="372"/>
                  </a:cubicBezTo>
                  <a:cubicBezTo>
                    <a:pt x="432" y="354"/>
                    <a:pt x="437" y="346"/>
                    <a:pt x="442" y="337"/>
                  </a:cubicBezTo>
                  <a:cubicBezTo>
                    <a:pt x="466" y="307"/>
                    <a:pt x="467" y="295"/>
                    <a:pt x="477" y="292"/>
                  </a:cubicBezTo>
                  <a:cubicBezTo>
                    <a:pt x="499" y="244"/>
                    <a:pt x="508" y="247"/>
                    <a:pt x="507" y="239"/>
                  </a:cubicBezTo>
                  <a:cubicBezTo>
                    <a:pt x="524" y="202"/>
                    <a:pt x="526" y="190"/>
                    <a:pt x="532" y="183"/>
                  </a:cubicBezTo>
                  <a:cubicBezTo>
                    <a:pt x="548" y="92"/>
                    <a:pt x="554" y="90"/>
                    <a:pt x="550" y="85"/>
                  </a:cubicBezTo>
                  <a:cubicBezTo>
                    <a:pt x="558" y="74"/>
                    <a:pt x="553" y="90"/>
                    <a:pt x="555" y="113"/>
                  </a:cubicBezTo>
                  <a:cubicBezTo>
                    <a:pt x="542" y="172"/>
                    <a:pt x="541" y="178"/>
                    <a:pt x="537" y="181"/>
                  </a:cubicBezTo>
                  <a:cubicBezTo>
                    <a:pt x="505" y="263"/>
                    <a:pt x="501" y="266"/>
                    <a:pt x="499" y="271"/>
                  </a:cubicBezTo>
                  <a:cubicBezTo>
                    <a:pt x="484" y="295"/>
                    <a:pt x="484" y="297"/>
                    <a:pt x="482" y="297"/>
                  </a:cubicBezTo>
                  <a:cubicBezTo>
                    <a:pt x="457" y="329"/>
                    <a:pt x="455" y="341"/>
                    <a:pt x="447" y="347"/>
                  </a:cubicBezTo>
                  <a:cubicBezTo>
                    <a:pt x="407" y="407"/>
                    <a:pt x="403" y="417"/>
                    <a:pt x="399" y="428"/>
                  </a:cubicBezTo>
                  <a:cubicBezTo>
                    <a:pt x="366" y="495"/>
                    <a:pt x="355" y="497"/>
                    <a:pt x="354" y="511"/>
                  </a:cubicBezTo>
                  <a:cubicBezTo>
                    <a:pt x="335" y="549"/>
                    <a:pt x="325" y="553"/>
                    <a:pt x="326" y="569"/>
                  </a:cubicBezTo>
                  <a:cubicBezTo>
                    <a:pt x="362" y="513"/>
                    <a:pt x="363" y="500"/>
                    <a:pt x="369" y="493"/>
                  </a:cubicBezTo>
                  <a:cubicBezTo>
                    <a:pt x="404" y="438"/>
                    <a:pt x="412" y="433"/>
                    <a:pt x="414" y="423"/>
                  </a:cubicBezTo>
                  <a:cubicBezTo>
                    <a:pt x="432" y="393"/>
                    <a:pt x="442" y="397"/>
                    <a:pt x="439" y="387"/>
                  </a:cubicBezTo>
                  <a:cubicBezTo>
                    <a:pt x="476" y="345"/>
                    <a:pt x="475" y="336"/>
                    <a:pt x="482" y="334"/>
                  </a:cubicBezTo>
                  <a:cubicBezTo>
                    <a:pt x="503" y="295"/>
                    <a:pt x="509" y="292"/>
                    <a:pt x="512" y="287"/>
                  </a:cubicBezTo>
                  <a:cubicBezTo>
                    <a:pt x="539" y="245"/>
                    <a:pt x="539" y="228"/>
                    <a:pt x="547" y="219"/>
                  </a:cubicBezTo>
                  <a:cubicBezTo>
                    <a:pt x="562" y="165"/>
                    <a:pt x="567" y="153"/>
                    <a:pt x="570" y="138"/>
                  </a:cubicBezTo>
                  <a:cubicBezTo>
                    <a:pt x="577" y="72"/>
                    <a:pt x="586" y="67"/>
                    <a:pt x="585" y="57"/>
                  </a:cubicBezTo>
                  <a:cubicBezTo>
                    <a:pt x="585" y="94"/>
                    <a:pt x="579" y="99"/>
                    <a:pt x="580" y="110"/>
                  </a:cubicBezTo>
                  <a:cubicBezTo>
                    <a:pt x="567" y="189"/>
                    <a:pt x="560" y="188"/>
                    <a:pt x="562" y="196"/>
                  </a:cubicBezTo>
                  <a:cubicBezTo>
                    <a:pt x="550" y="239"/>
                    <a:pt x="538" y="250"/>
                    <a:pt x="535" y="269"/>
                  </a:cubicBezTo>
                  <a:cubicBezTo>
                    <a:pt x="506" y="321"/>
                    <a:pt x="500" y="322"/>
                    <a:pt x="500" y="329"/>
                  </a:cubicBezTo>
                  <a:cubicBezTo>
                    <a:pt x="467" y="374"/>
                    <a:pt x="461" y="376"/>
                    <a:pt x="457" y="380"/>
                  </a:cubicBezTo>
                  <a:cubicBezTo>
                    <a:pt x="427" y="424"/>
                    <a:pt x="425" y="427"/>
                    <a:pt x="424" y="430"/>
                  </a:cubicBezTo>
                  <a:cubicBezTo>
                    <a:pt x="401" y="471"/>
                    <a:pt x="394" y="474"/>
                    <a:pt x="391" y="480"/>
                  </a:cubicBezTo>
                  <a:cubicBezTo>
                    <a:pt x="381" y="509"/>
                    <a:pt x="381" y="506"/>
                    <a:pt x="381" y="503"/>
                  </a:cubicBezTo>
                  <a:cubicBezTo>
                    <a:pt x="415" y="463"/>
                    <a:pt x="421" y="454"/>
                    <a:pt x="429" y="448"/>
                  </a:cubicBezTo>
                  <a:cubicBezTo>
                    <a:pt x="442" y="427"/>
                    <a:pt x="447" y="428"/>
                    <a:pt x="447" y="425"/>
                  </a:cubicBezTo>
                  <a:cubicBezTo>
                    <a:pt x="472" y="394"/>
                    <a:pt x="479" y="387"/>
                    <a:pt x="484" y="380"/>
                  </a:cubicBezTo>
                  <a:cubicBezTo>
                    <a:pt x="504" y="353"/>
                    <a:pt x="508" y="349"/>
                    <a:pt x="512" y="347"/>
                  </a:cubicBezTo>
                  <a:cubicBezTo>
                    <a:pt x="538" y="309"/>
                    <a:pt x="541" y="301"/>
                    <a:pt x="545" y="294"/>
                  </a:cubicBezTo>
                  <a:cubicBezTo>
                    <a:pt x="559" y="253"/>
                    <a:pt x="562" y="251"/>
                    <a:pt x="567" y="251"/>
                  </a:cubicBezTo>
                  <a:cubicBezTo>
                    <a:pt x="523" y="343"/>
                    <a:pt x="520" y="354"/>
                    <a:pt x="512" y="360"/>
                  </a:cubicBezTo>
                  <a:cubicBezTo>
                    <a:pt x="483" y="397"/>
                    <a:pt x="482" y="399"/>
                    <a:pt x="482" y="402"/>
                  </a:cubicBezTo>
                  <a:cubicBezTo>
                    <a:pt x="463" y="420"/>
                    <a:pt x="460" y="424"/>
                    <a:pt x="459" y="430"/>
                  </a:cubicBezTo>
                  <a:cubicBezTo>
                    <a:pt x="433" y="460"/>
                    <a:pt x="432" y="462"/>
                    <a:pt x="429" y="463"/>
                  </a:cubicBezTo>
                  <a:cubicBezTo>
                    <a:pt x="403" y="503"/>
                    <a:pt x="395" y="502"/>
                    <a:pt x="394" y="508"/>
                  </a:cubicBezTo>
                  <a:cubicBezTo>
                    <a:pt x="360" y="548"/>
                    <a:pt x="356" y="558"/>
                    <a:pt x="351" y="566"/>
                  </a:cubicBezTo>
                  <a:cubicBezTo>
                    <a:pt x="315" y="653"/>
                    <a:pt x="316" y="649"/>
                    <a:pt x="319" y="649"/>
                  </a:cubicBezTo>
                  <a:cubicBezTo>
                    <a:pt x="332" y="628"/>
                    <a:pt x="333" y="622"/>
                    <a:pt x="336" y="619"/>
                  </a:cubicBezTo>
                  <a:cubicBezTo>
                    <a:pt x="367" y="582"/>
                    <a:pt x="371" y="575"/>
                    <a:pt x="376" y="568"/>
                  </a:cubicBezTo>
                  <a:cubicBezTo>
                    <a:pt x="394" y="542"/>
                    <a:pt x="402" y="543"/>
                    <a:pt x="402" y="536"/>
                  </a:cubicBezTo>
                  <a:cubicBezTo>
                    <a:pt x="438" y="505"/>
                    <a:pt x="438" y="494"/>
                    <a:pt x="447" y="490"/>
                  </a:cubicBezTo>
                  <a:cubicBezTo>
                    <a:pt x="471" y="464"/>
                    <a:pt x="471" y="452"/>
                    <a:pt x="479" y="448"/>
                  </a:cubicBezTo>
                  <a:cubicBezTo>
                    <a:pt x="500" y="419"/>
                    <a:pt x="504" y="411"/>
                    <a:pt x="510" y="405"/>
                  </a:cubicBezTo>
                  <a:cubicBezTo>
                    <a:pt x="544" y="340"/>
                    <a:pt x="544" y="334"/>
                    <a:pt x="547" y="332"/>
                  </a:cubicBezTo>
                  <a:cubicBezTo>
                    <a:pt x="576" y="260"/>
                    <a:pt x="573" y="249"/>
                    <a:pt x="577" y="244"/>
                  </a:cubicBezTo>
                  <a:cubicBezTo>
                    <a:pt x="586" y="197"/>
                    <a:pt x="588" y="164"/>
                    <a:pt x="595" y="135"/>
                  </a:cubicBezTo>
                  <a:cubicBezTo>
                    <a:pt x="594" y="196"/>
                    <a:pt x="589" y="206"/>
                    <a:pt x="590" y="224"/>
                  </a:cubicBezTo>
                  <a:cubicBezTo>
                    <a:pt x="572" y="286"/>
                    <a:pt x="575" y="297"/>
                    <a:pt x="570" y="299"/>
                  </a:cubicBezTo>
                  <a:cubicBezTo>
                    <a:pt x="537" y="378"/>
                    <a:pt x="533" y="389"/>
                    <a:pt x="525" y="397"/>
                  </a:cubicBezTo>
                  <a:cubicBezTo>
                    <a:pt x="506" y="431"/>
                    <a:pt x="503" y="431"/>
                    <a:pt x="502" y="435"/>
                  </a:cubicBezTo>
                  <a:cubicBezTo>
                    <a:pt x="485" y="464"/>
                    <a:pt x="476" y="464"/>
                    <a:pt x="477" y="473"/>
                  </a:cubicBezTo>
                  <a:cubicBezTo>
                    <a:pt x="452" y="503"/>
                    <a:pt x="446" y="505"/>
                    <a:pt x="442" y="508"/>
                  </a:cubicBezTo>
                  <a:cubicBezTo>
                    <a:pt x="424" y="523"/>
                    <a:pt x="427" y="534"/>
                    <a:pt x="419" y="533"/>
                  </a:cubicBezTo>
                  <a:cubicBezTo>
                    <a:pt x="337" y="645"/>
                    <a:pt x="338" y="641"/>
                    <a:pt x="341" y="641"/>
                  </a:cubicBezTo>
                  <a:cubicBezTo>
                    <a:pt x="357" y="630"/>
                    <a:pt x="354" y="622"/>
                    <a:pt x="359" y="621"/>
                  </a:cubicBezTo>
                  <a:cubicBezTo>
                    <a:pt x="419" y="562"/>
                    <a:pt x="442" y="543"/>
                    <a:pt x="459" y="518"/>
                  </a:cubicBezTo>
                  <a:cubicBezTo>
                    <a:pt x="475" y="496"/>
                    <a:pt x="482" y="498"/>
                    <a:pt x="482" y="493"/>
                  </a:cubicBezTo>
                  <a:cubicBezTo>
                    <a:pt x="501" y="474"/>
                    <a:pt x="503" y="471"/>
                    <a:pt x="505" y="468"/>
                  </a:cubicBezTo>
                  <a:cubicBezTo>
                    <a:pt x="547" y="407"/>
                    <a:pt x="552" y="402"/>
                    <a:pt x="557" y="397"/>
                  </a:cubicBezTo>
                  <a:cubicBezTo>
                    <a:pt x="585" y="334"/>
                    <a:pt x="592" y="336"/>
                    <a:pt x="590" y="329"/>
                  </a:cubicBezTo>
                  <a:cubicBezTo>
                    <a:pt x="604" y="294"/>
                    <a:pt x="606" y="286"/>
                    <a:pt x="610" y="281"/>
                  </a:cubicBezTo>
                  <a:cubicBezTo>
                    <a:pt x="629" y="217"/>
                    <a:pt x="627" y="222"/>
                    <a:pt x="628" y="226"/>
                  </a:cubicBezTo>
                  <a:cubicBezTo>
                    <a:pt x="614" y="259"/>
                    <a:pt x="624" y="266"/>
                    <a:pt x="618" y="269"/>
                  </a:cubicBezTo>
                  <a:cubicBezTo>
                    <a:pt x="600" y="334"/>
                    <a:pt x="592" y="341"/>
                    <a:pt x="590" y="354"/>
                  </a:cubicBezTo>
                  <a:cubicBezTo>
                    <a:pt x="569" y="389"/>
                    <a:pt x="569" y="396"/>
                    <a:pt x="565" y="400"/>
                  </a:cubicBezTo>
                  <a:cubicBezTo>
                    <a:pt x="539" y="449"/>
                    <a:pt x="528" y="446"/>
                    <a:pt x="530" y="455"/>
                  </a:cubicBezTo>
                  <a:cubicBezTo>
                    <a:pt x="494" y="498"/>
                    <a:pt x="491" y="501"/>
                    <a:pt x="487" y="505"/>
                  </a:cubicBezTo>
                  <a:cubicBezTo>
                    <a:pt x="467" y="523"/>
                    <a:pt x="465" y="536"/>
                    <a:pt x="454" y="541"/>
                  </a:cubicBezTo>
                  <a:cubicBezTo>
                    <a:pt x="435" y="560"/>
                    <a:pt x="434" y="562"/>
                    <a:pt x="434" y="566"/>
                  </a:cubicBezTo>
                  <a:cubicBezTo>
                    <a:pt x="409" y="593"/>
                    <a:pt x="397" y="589"/>
                    <a:pt x="399" y="599"/>
                  </a:cubicBezTo>
                  <a:cubicBezTo>
                    <a:pt x="371" y="623"/>
                    <a:pt x="367" y="627"/>
                    <a:pt x="364" y="631"/>
                  </a:cubicBezTo>
                  <a:cubicBezTo>
                    <a:pt x="347" y="653"/>
                    <a:pt x="344" y="654"/>
                    <a:pt x="341" y="654"/>
                  </a:cubicBezTo>
                  <a:cubicBezTo>
                    <a:pt x="306" y="715"/>
                    <a:pt x="304" y="720"/>
                    <a:pt x="301" y="722"/>
                  </a:cubicBezTo>
                  <a:cubicBezTo>
                    <a:pt x="296" y="747"/>
                    <a:pt x="297" y="745"/>
                    <a:pt x="299" y="745"/>
                  </a:cubicBezTo>
                  <a:cubicBezTo>
                    <a:pt x="318" y="708"/>
                    <a:pt x="325" y="704"/>
                    <a:pt x="329" y="697"/>
                  </a:cubicBezTo>
                  <a:cubicBezTo>
                    <a:pt x="354" y="669"/>
                    <a:pt x="351" y="661"/>
                    <a:pt x="356" y="662"/>
                  </a:cubicBezTo>
                  <a:cubicBezTo>
                    <a:pt x="380" y="634"/>
                    <a:pt x="389" y="622"/>
                    <a:pt x="399" y="611"/>
                  </a:cubicBezTo>
                  <a:cubicBezTo>
                    <a:pt x="461" y="555"/>
                    <a:pt x="469" y="552"/>
                    <a:pt x="472" y="543"/>
                  </a:cubicBezTo>
                  <a:cubicBezTo>
                    <a:pt x="512" y="507"/>
                    <a:pt x="513" y="503"/>
                    <a:pt x="520" y="503"/>
                  </a:cubicBezTo>
                  <a:cubicBezTo>
                    <a:pt x="550" y="469"/>
                    <a:pt x="557" y="461"/>
                    <a:pt x="565" y="455"/>
                  </a:cubicBezTo>
                  <a:cubicBezTo>
                    <a:pt x="598" y="394"/>
                    <a:pt x="603" y="386"/>
                    <a:pt x="610" y="380"/>
                  </a:cubicBezTo>
                  <a:cubicBezTo>
                    <a:pt x="617" y="354"/>
                    <a:pt x="618" y="350"/>
                    <a:pt x="623" y="349"/>
                  </a:cubicBezTo>
                  <a:cubicBezTo>
                    <a:pt x="643" y="301"/>
                    <a:pt x="640" y="315"/>
                    <a:pt x="638" y="317"/>
                  </a:cubicBezTo>
                  <a:cubicBezTo>
                    <a:pt x="614" y="376"/>
                    <a:pt x="614" y="391"/>
                    <a:pt x="605" y="397"/>
                  </a:cubicBezTo>
                  <a:cubicBezTo>
                    <a:pt x="571" y="455"/>
                    <a:pt x="568" y="462"/>
                    <a:pt x="565" y="470"/>
                  </a:cubicBezTo>
                  <a:cubicBezTo>
                    <a:pt x="543" y="489"/>
                    <a:pt x="545" y="498"/>
                    <a:pt x="537" y="495"/>
                  </a:cubicBezTo>
                  <a:cubicBezTo>
                    <a:pt x="520" y="516"/>
                    <a:pt x="516" y="518"/>
                    <a:pt x="512" y="521"/>
                  </a:cubicBezTo>
                  <a:cubicBezTo>
                    <a:pt x="488" y="541"/>
                    <a:pt x="485" y="549"/>
                    <a:pt x="477" y="553"/>
                  </a:cubicBezTo>
                  <a:cubicBezTo>
                    <a:pt x="451" y="584"/>
                    <a:pt x="445" y="583"/>
                    <a:pt x="444" y="589"/>
                  </a:cubicBezTo>
                  <a:cubicBezTo>
                    <a:pt x="416" y="615"/>
                    <a:pt x="402" y="624"/>
                    <a:pt x="392" y="636"/>
                  </a:cubicBezTo>
                  <a:cubicBezTo>
                    <a:pt x="369" y="660"/>
                    <a:pt x="366" y="668"/>
                    <a:pt x="359" y="672"/>
                  </a:cubicBezTo>
                  <a:cubicBezTo>
                    <a:pt x="326" y="726"/>
                    <a:pt x="315" y="734"/>
                    <a:pt x="309" y="747"/>
                  </a:cubicBezTo>
                  <a:cubicBezTo>
                    <a:pt x="299" y="770"/>
                    <a:pt x="301" y="766"/>
                    <a:pt x="304" y="762"/>
                  </a:cubicBezTo>
                  <a:cubicBezTo>
                    <a:pt x="323" y="737"/>
                    <a:pt x="326" y="734"/>
                    <a:pt x="329" y="730"/>
                  </a:cubicBezTo>
                  <a:cubicBezTo>
                    <a:pt x="353" y="695"/>
                    <a:pt x="356" y="695"/>
                    <a:pt x="359" y="694"/>
                  </a:cubicBezTo>
                  <a:cubicBezTo>
                    <a:pt x="373" y="674"/>
                    <a:pt x="377" y="671"/>
                    <a:pt x="379" y="667"/>
                  </a:cubicBezTo>
                  <a:cubicBezTo>
                    <a:pt x="427" y="618"/>
                    <a:pt x="427" y="612"/>
                    <a:pt x="432" y="611"/>
                  </a:cubicBezTo>
                  <a:cubicBezTo>
                    <a:pt x="465" y="583"/>
                    <a:pt x="468" y="575"/>
                    <a:pt x="477" y="573"/>
                  </a:cubicBezTo>
                  <a:cubicBezTo>
                    <a:pt x="532" y="525"/>
                    <a:pt x="537" y="523"/>
                    <a:pt x="540" y="521"/>
                  </a:cubicBezTo>
                  <a:cubicBezTo>
                    <a:pt x="572" y="493"/>
                    <a:pt x="577" y="488"/>
                    <a:pt x="583" y="483"/>
                  </a:cubicBezTo>
                  <a:cubicBezTo>
                    <a:pt x="603" y="467"/>
                    <a:pt x="601" y="462"/>
                    <a:pt x="603" y="460"/>
                  </a:cubicBezTo>
                  <a:cubicBezTo>
                    <a:pt x="640" y="421"/>
                    <a:pt x="644" y="403"/>
                    <a:pt x="656" y="392"/>
                  </a:cubicBezTo>
                  <a:cubicBezTo>
                    <a:pt x="677" y="336"/>
                    <a:pt x="684" y="332"/>
                    <a:pt x="686" y="322"/>
                  </a:cubicBezTo>
                  <a:cubicBezTo>
                    <a:pt x="694" y="312"/>
                    <a:pt x="693" y="316"/>
                    <a:pt x="691" y="319"/>
                  </a:cubicBezTo>
                  <a:cubicBezTo>
                    <a:pt x="672" y="371"/>
                    <a:pt x="672" y="380"/>
                    <a:pt x="666" y="385"/>
                  </a:cubicBezTo>
                  <a:cubicBezTo>
                    <a:pt x="638" y="427"/>
                    <a:pt x="637" y="437"/>
                    <a:pt x="630" y="440"/>
                  </a:cubicBezTo>
                  <a:cubicBezTo>
                    <a:pt x="614" y="466"/>
                    <a:pt x="617" y="473"/>
                    <a:pt x="613" y="473"/>
                  </a:cubicBezTo>
                  <a:cubicBezTo>
                    <a:pt x="599" y="501"/>
                    <a:pt x="588" y="506"/>
                    <a:pt x="585" y="521"/>
                  </a:cubicBezTo>
                  <a:cubicBezTo>
                    <a:pt x="536" y="580"/>
                    <a:pt x="527" y="580"/>
                    <a:pt x="527" y="589"/>
                  </a:cubicBezTo>
                  <a:cubicBezTo>
                    <a:pt x="498" y="618"/>
                    <a:pt x="489" y="617"/>
                    <a:pt x="490" y="626"/>
                  </a:cubicBezTo>
                  <a:cubicBezTo>
                    <a:pt x="455" y="659"/>
                    <a:pt x="447" y="668"/>
                    <a:pt x="437" y="674"/>
                  </a:cubicBezTo>
                  <a:cubicBezTo>
                    <a:pt x="408" y="701"/>
                    <a:pt x="406" y="706"/>
                    <a:pt x="404" y="709"/>
                  </a:cubicBezTo>
                  <a:cubicBezTo>
                    <a:pt x="384" y="728"/>
                    <a:pt x="380" y="730"/>
                    <a:pt x="377" y="732"/>
                  </a:cubicBezTo>
                  <a:cubicBezTo>
                    <a:pt x="365" y="749"/>
                    <a:pt x="359" y="754"/>
                    <a:pt x="354" y="760"/>
                  </a:cubicBezTo>
                  <a:cubicBezTo>
                    <a:pt x="309" y="824"/>
                    <a:pt x="309" y="830"/>
                    <a:pt x="304" y="830"/>
                  </a:cubicBezTo>
                  <a:cubicBezTo>
                    <a:pt x="289" y="858"/>
                    <a:pt x="285" y="858"/>
                    <a:pt x="286" y="863"/>
                  </a:cubicBezTo>
                  <a:cubicBezTo>
                    <a:pt x="270" y="881"/>
                    <a:pt x="270" y="888"/>
                    <a:pt x="266" y="891"/>
                  </a:cubicBezTo>
                  <a:cubicBezTo>
                    <a:pt x="252" y="942"/>
                    <a:pt x="260" y="953"/>
                    <a:pt x="253" y="961"/>
                  </a:cubicBezTo>
                  <a:cubicBezTo>
                    <a:pt x="275" y="924"/>
                    <a:pt x="276" y="916"/>
                    <a:pt x="281" y="913"/>
                  </a:cubicBezTo>
                  <a:cubicBezTo>
                    <a:pt x="296" y="889"/>
                    <a:pt x="296" y="885"/>
                    <a:pt x="296" y="881"/>
                  </a:cubicBezTo>
                  <a:cubicBezTo>
                    <a:pt x="328" y="826"/>
                    <a:pt x="337" y="820"/>
                    <a:pt x="341" y="808"/>
                  </a:cubicBezTo>
                  <a:cubicBezTo>
                    <a:pt x="391" y="746"/>
                    <a:pt x="402" y="741"/>
                    <a:pt x="407" y="730"/>
                  </a:cubicBezTo>
                  <a:cubicBezTo>
                    <a:pt x="466" y="676"/>
                    <a:pt x="464" y="669"/>
                    <a:pt x="472" y="672"/>
                  </a:cubicBezTo>
                  <a:cubicBezTo>
                    <a:pt x="497" y="651"/>
                    <a:pt x="495" y="644"/>
                    <a:pt x="500" y="644"/>
                  </a:cubicBezTo>
                  <a:cubicBezTo>
                    <a:pt x="524" y="614"/>
                    <a:pt x="532" y="607"/>
                    <a:pt x="540" y="599"/>
                  </a:cubicBezTo>
                  <a:cubicBezTo>
                    <a:pt x="560" y="577"/>
                    <a:pt x="562" y="575"/>
                    <a:pt x="563" y="578"/>
                  </a:cubicBezTo>
                  <a:cubicBezTo>
                    <a:pt x="532" y="621"/>
                    <a:pt x="526" y="621"/>
                    <a:pt x="525" y="626"/>
                  </a:cubicBezTo>
                  <a:cubicBezTo>
                    <a:pt x="515" y="645"/>
                    <a:pt x="502" y="643"/>
                    <a:pt x="502" y="654"/>
                  </a:cubicBezTo>
                  <a:cubicBezTo>
                    <a:pt x="477" y="678"/>
                    <a:pt x="473" y="681"/>
                    <a:pt x="467" y="682"/>
                  </a:cubicBezTo>
                  <a:cubicBezTo>
                    <a:pt x="440" y="699"/>
                    <a:pt x="454" y="709"/>
                    <a:pt x="442" y="707"/>
                  </a:cubicBezTo>
                  <a:cubicBezTo>
                    <a:pt x="411" y="729"/>
                    <a:pt x="426" y="737"/>
                    <a:pt x="417" y="737"/>
                  </a:cubicBezTo>
                  <a:cubicBezTo>
                    <a:pt x="405" y="760"/>
                    <a:pt x="394" y="754"/>
                    <a:pt x="397" y="762"/>
                  </a:cubicBezTo>
                  <a:cubicBezTo>
                    <a:pt x="340" y="837"/>
                    <a:pt x="330" y="837"/>
                    <a:pt x="331" y="848"/>
                  </a:cubicBezTo>
                  <a:cubicBezTo>
                    <a:pt x="298" y="899"/>
                    <a:pt x="301" y="909"/>
                    <a:pt x="294" y="911"/>
                  </a:cubicBezTo>
                  <a:cubicBezTo>
                    <a:pt x="276" y="946"/>
                    <a:pt x="271" y="948"/>
                    <a:pt x="271" y="956"/>
                  </a:cubicBezTo>
                  <a:cubicBezTo>
                    <a:pt x="289" y="939"/>
                    <a:pt x="287" y="927"/>
                    <a:pt x="294" y="923"/>
                  </a:cubicBezTo>
                  <a:cubicBezTo>
                    <a:pt x="324" y="876"/>
                    <a:pt x="325" y="872"/>
                    <a:pt x="329" y="871"/>
                  </a:cubicBezTo>
                  <a:cubicBezTo>
                    <a:pt x="345" y="847"/>
                    <a:pt x="350" y="842"/>
                    <a:pt x="351" y="833"/>
                  </a:cubicBezTo>
                  <a:cubicBezTo>
                    <a:pt x="391" y="775"/>
                    <a:pt x="403" y="777"/>
                    <a:pt x="404" y="767"/>
                  </a:cubicBezTo>
                  <a:cubicBezTo>
                    <a:pt x="425" y="740"/>
                    <a:pt x="432" y="742"/>
                    <a:pt x="434" y="740"/>
                  </a:cubicBezTo>
                  <a:cubicBezTo>
                    <a:pt x="450" y="719"/>
                    <a:pt x="452" y="717"/>
                    <a:pt x="455" y="714"/>
                  </a:cubicBezTo>
                  <a:cubicBezTo>
                    <a:pt x="479" y="688"/>
                    <a:pt x="486" y="686"/>
                    <a:pt x="490" y="682"/>
                  </a:cubicBezTo>
                  <a:cubicBezTo>
                    <a:pt x="517" y="654"/>
                    <a:pt x="523" y="652"/>
                    <a:pt x="525" y="646"/>
                  </a:cubicBezTo>
                  <a:cubicBezTo>
                    <a:pt x="547" y="627"/>
                    <a:pt x="547" y="624"/>
                    <a:pt x="548" y="621"/>
                  </a:cubicBezTo>
                  <a:cubicBezTo>
                    <a:pt x="574" y="586"/>
                    <a:pt x="584" y="581"/>
                    <a:pt x="588" y="571"/>
                  </a:cubicBezTo>
                  <a:cubicBezTo>
                    <a:pt x="602" y="554"/>
                    <a:pt x="603" y="558"/>
                    <a:pt x="603" y="561"/>
                  </a:cubicBezTo>
                  <a:cubicBezTo>
                    <a:pt x="564" y="608"/>
                    <a:pt x="562" y="624"/>
                    <a:pt x="553" y="631"/>
                  </a:cubicBezTo>
                  <a:cubicBezTo>
                    <a:pt x="533" y="653"/>
                    <a:pt x="531" y="655"/>
                    <a:pt x="527" y="656"/>
                  </a:cubicBezTo>
                  <a:cubicBezTo>
                    <a:pt x="489" y="688"/>
                    <a:pt x="491" y="694"/>
                    <a:pt x="487" y="694"/>
                  </a:cubicBezTo>
                  <a:cubicBezTo>
                    <a:pt x="459" y="725"/>
                    <a:pt x="455" y="729"/>
                    <a:pt x="450" y="732"/>
                  </a:cubicBezTo>
                  <a:cubicBezTo>
                    <a:pt x="414" y="777"/>
                    <a:pt x="409" y="779"/>
                    <a:pt x="404" y="782"/>
                  </a:cubicBezTo>
                  <a:cubicBezTo>
                    <a:pt x="368" y="827"/>
                    <a:pt x="367" y="833"/>
                    <a:pt x="364" y="838"/>
                  </a:cubicBezTo>
                  <a:cubicBezTo>
                    <a:pt x="347" y="861"/>
                    <a:pt x="347" y="865"/>
                    <a:pt x="344" y="865"/>
                  </a:cubicBezTo>
                  <a:cubicBezTo>
                    <a:pt x="316" y="902"/>
                    <a:pt x="318" y="908"/>
                    <a:pt x="314" y="908"/>
                  </a:cubicBezTo>
                  <a:cubicBezTo>
                    <a:pt x="297" y="944"/>
                    <a:pt x="292" y="947"/>
                    <a:pt x="289" y="951"/>
                  </a:cubicBezTo>
                  <a:cubicBezTo>
                    <a:pt x="272" y="991"/>
                    <a:pt x="265" y="999"/>
                    <a:pt x="264" y="1012"/>
                  </a:cubicBezTo>
                  <a:cubicBezTo>
                    <a:pt x="246" y="1070"/>
                    <a:pt x="247" y="1080"/>
                    <a:pt x="243" y="1084"/>
                  </a:cubicBezTo>
                  <a:cubicBezTo>
                    <a:pt x="275" y="1031"/>
                    <a:pt x="275" y="1019"/>
                    <a:pt x="281" y="1014"/>
                  </a:cubicBezTo>
                  <a:cubicBezTo>
                    <a:pt x="300" y="980"/>
                    <a:pt x="306" y="968"/>
                    <a:pt x="311" y="956"/>
                  </a:cubicBezTo>
                  <a:cubicBezTo>
                    <a:pt x="329" y="925"/>
                    <a:pt x="336" y="929"/>
                    <a:pt x="334" y="921"/>
                  </a:cubicBezTo>
                  <a:cubicBezTo>
                    <a:pt x="370" y="883"/>
                    <a:pt x="367" y="872"/>
                    <a:pt x="377" y="873"/>
                  </a:cubicBezTo>
                  <a:cubicBezTo>
                    <a:pt x="395" y="849"/>
                    <a:pt x="404" y="842"/>
                    <a:pt x="412" y="833"/>
                  </a:cubicBezTo>
                  <a:cubicBezTo>
                    <a:pt x="432" y="811"/>
                    <a:pt x="434" y="810"/>
                    <a:pt x="434" y="808"/>
                  </a:cubicBezTo>
                  <a:cubicBezTo>
                    <a:pt x="468" y="774"/>
                    <a:pt x="473" y="764"/>
                    <a:pt x="482" y="757"/>
                  </a:cubicBezTo>
                  <a:cubicBezTo>
                    <a:pt x="518" y="710"/>
                    <a:pt x="527" y="711"/>
                    <a:pt x="525" y="702"/>
                  </a:cubicBezTo>
                  <a:cubicBezTo>
                    <a:pt x="512" y="725"/>
                    <a:pt x="513" y="729"/>
                    <a:pt x="512" y="732"/>
                  </a:cubicBezTo>
                  <a:cubicBezTo>
                    <a:pt x="497" y="756"/>
                    <a:pt x="486" y="759"/>
                    <a:pt x="482" y="767"/>
                  </a:cubicBezTo>
                  <a:cubicBezTo>
                    <a:pt x="463" y="791"/>
                    <a:pt x="457" y="793"/>
                    <a:pt x="452" y="795"/>
                  </a:cubicBezTo>
                  <a:cubicBezTo>
                    <a:pt x="362" y="908"/>
                    <a:pt x="358" y="911"/>
                    <a:pt x="354" y="913"/>
                  </a:cubicBezTo>
                  <a:cubicBezTo>
                    <a:pt x="338" y="944"/>
                    <a:pt x="330" y="941"/>
                    <a:pt x="331" y="948"/>
                  </a:cubicBezTo>
                  <a:cubicBezTo>
                    <a:pt x="305" y="988"/>
                    <a:pt x="305" y="994"/>
                    <a:pt x="301" y="996"/>
                  </a:cubicBezTo>
                  <a:cubicBezTo>
                    <a:pt x="313" y="984"/>
                    <a:pt x="317" y="981"/>
                    <a:pt x="319" y="976"/>
                  </a:cubicBezTo>
                  <a:cubicBezTo>
                    <a:pt x="362" y="938"/>
                    <a:pt x="357" y="928"/>
                    <a:pt x="364" y="928"/>
                  </a:cubicBezTo>
                  <a:cubicBezTo>
                    <a:pt x="379" y="903"/>
                    <a:pt x="390" y="907"/>
                    <a:pt x="389" y="901"/>
                  </a:cubicBezTo>
                  <a:cubicBezTo>
                    <a:pt x="416" y="869"/>
                    <a:pt x="427" y="873"/>
                    <a:pt x="424" y="865"/>
                  </a:cubicBezTo>
                  <a:cubicBezTo>
                    <a:pt x="450" y="844"/>
                    <a:pt x="454" y="836"/>
                    <a:pt x="462" y="833"/>
                  </a:cubicBezTo>
                  <a:cubicBezTo>
                    <a:pt x="510" y="785"/>
                    <a:pt x="513" y="782"/>
                    <a:pt x="515" y="780"/>
                  </a:cubicBezTo>
                  <a:cubicBezTo>
                    <a:pt x="536" y="752"/>
                    <a:pt x="545" y="755"/>
                    <a:pt x="543" y="747"/>
                  </a:cubicBezTo>
                  <a:cubicBezTo>
                    <a:pt x="566" y="714"/>
                    <a:pt x="568" y="710"/>
                    <a:pt x="570" y="707"/>
                  </a:cubicBezTo>
                  <a:cubicBezTo>
                    <a:pt x="591" y="657"/>
                    <a:pt x="601" y="647"/>
                    <a:pt x="605" y="631"/>
                  </a:cubicBezTo>
                  <a:cubicBezTo>
                    <a:pt x="597" y="662"/>
                    <a:pt x="596" y="668"/>
                    <a:pt x="595" y="674"/>
                  </a:cubicBezTo>
                  <a:cubicBezTo>
                    <a:pt x="577" y="704"/>
                    <a:pt x="573" y="716"/>
                    <a:pt x="568" y="727"/>
                  </a:cubicBezTo>
                  <a:cubicBezTo>
                    <a:pt x="537" y="772"/>
                    <a:pt x="532" y="774"/>
                    <a:pt x="528" y="777"/>
                  </a:cubicBezTo>
                  <a:cubicBezTo>
                    <a:pt x="516" y="796"/>
                    <a:pt x="509" y="797"/>
                    <a:pt x="507" y="802"/>
                  </a:cubicBezTo>
                  <a:cubicBezTo>
                    <a:pt x="475" y="834"/>
                    <a:pt x="473" y="835"/>
                    <a:pt x="472" y="838"/>
                  </a:cubicBezTo>
                  <a:cubicBezTo>
                    <a:pt x="458" y="853"/>
                    <a:pt x="452" y="855"/>
                    <a:pt x="447" y="858"/>
                  </a:cubicBezTo>
                  <a:cubicBezTo>
                    <a:pt x="430" y="871"/>
                    <a:pt x="434" y="882"/>
                    <a:pt x="424" y="881"/>
                  </a:cubicBezTo>
                  <a:cubicBezTo>
                    <a:pt x="388" y="922"/>
                    <a:pt x="381" y="923"/>
                    <a:pt x="379" y="928"/>
                  </a:cubicBezTo>
                  <a:cubicBezTo>
                    <a:pt x="356" y="958"/>
                    <a:pt x="346" y="955"/>
                    <a:pt x="347" y="964"/>
                  </a:cubicBezTo>
                  <a:cubicBezTo>
                    <a:pt x="311" y="1003"/>
                    <a:pt x="313" y="1013"/>
                    <a:pt x="306" y="1014"/>
                  </a:cubicBezTo>
                  <a:cubicBezTo>
                    <a:pt x="282" y="1051"/>
                    <a:pt x="281" y="1054"/>
                    <a:pt x="281" y="1057"/>
                  </a:cubicBezTo>
                  <a:cubicBezTo>
                    <a:pt x="263" y="1076"/>
                    <a:pt x="266" y="1095"/>
                    <a:pt x="256" y="1100"/>
                  </a:cubicBezTo>
                  <a:cubicBezTo>
                    <a:pt x="251" y="1150"/>
                    <a:pt x="250" y="1138"/>
                    <a:pt x="256" y="1135"/>
                  </a:cubicBezTo>
                  <a:cubicBezTo>
                    <a:pt x="289" y="1070"/>
                    <a:pt x="297" y="1067"/>
                    <a:pt x="299" y="1059"/>
                  </a:cubicBezTo>
                  <a:cubicBezTo>
                    <a:pt x="316" y="1029"/>
                    <a:pt x="323" y="1031"/>
                    <a:pt x="321" y="1024"/>
                  </a:cubicBezTo>
                  <a:cubicBezTo>
                    <a:pt x="338" y="1004"/>
                    <a:pt x="340" y="996"/>
                    <a:pt x="344" y="991"/>
                  </a:cubicBezTo>
                  <a:cubicBezTo>
                    <a:pt x="361" y="971"/>
                    <a:pt x="363" y="965"/>
                    <a:pt x="369" y="961"/>
                  </a:cubicBezTo>
                  <a:cubicBezTo>
                    <a:pt x="436" y="888"/>
                    <a:pt x="448" y="891"/>
                    <a:pt x="447" y="880"/>
                  </a:cubicBezTo>
                  <a:cubicBezTo>
                    <a:pt x="469" y="858"/>
                    <a:pt x="474" y="859"/>
                    <a:pt x="475" y="855"/>
                  </a:cubicBezTo>
                  <a:cubicBezTo>
                    <a:pt x="505" y="824"/>
                    <a:pt x="511" y="822"/>
                    <a:pt x="512" y="815"/>
                  </a:cubicBezTo>
                  <a:cubicBezTo>
                    <a:pt x="568" y="753"/>
                    <a:pt x="565" y="741"/>
                    <a:pt x="573" y="739"/>
                  </a:cubicBezTo>
                  <a:cubicBezTo>
                    <a:pt x="584" y="730"/>
                    <a:pt x="582" y="734"/>
                    <a:pt x="580" y="737"/>
                  </a:cubicBezTo>
                  <a:cubicBezTo>
                    <a:pt x="561" y="775"/>
                    <a:pt x="553" y="785"/>
                    <a:pt x="545" y="795"/>
                  </a:cubicBezTo>
                  <a:cubicBezTo>
                    <a:pt x="516" y="828"/>
                    <a:pt x="510" y="830"/>
                    <a:pt x="507" y="838"/>
                  </a:cubicBezTo>
                  <a:cubicBezTo>
                    <a:pt x="443" y="909"/>
                    <a:pt x="435" y="906"/>
                    <a:pt x="435" y="911"/>
                  </a:cubicBezTo>
                  <a:cubicBezTo>
                    <a:pt x="419" y="924"/>
                    <a:pt x="417" y="927"/>
                    <a:pt x="417" y="931"/>
                  </a:cubicBezTo>
                  <a:cubicBezTo>
                    <a:pt x="381" y="966"/>
                    <a:pt x="371" y="974"/>
                    <a:pt x="364" y="986"/>
                  </a:cubicBezTo>
                  <a:cubicBezTo>
                    <a:pt x="347" y="1005"/>
                    <a:pt x="346" y="1013"/>
                    <a:pt x="339" y="1014"/>
                  </a:cubicBezTo>
                  <a:cubicBezTo>
                    <a:pt x="294" y="1085"/>
                    <a:pt x="293" y="1095"/>
                    <a:pt x="286" y="1100"/>
                  </a:cubicBezTo>
                  <a:cubicBezTo>
                    <a:pt x="259" y="1148"/>
                    <a:pt x="259" y="1154"/>
                    <a:pt x="256" y="1157"/>
                  </a:cubicBezTo>
                  <a:cubicBezTo>
                    <a:pt x="241" y="1199"/>
                    <a:pt x="246" y="1208"/>
                    <a:pt x="241" y="1218"/>
                  </a:cubicBezTo>
                  <a:cubicBezTo>
                    <a:pt x="260" y="1178"/>
                    <a:pt x="260" y="1172"/>
                    <a:pt x="264" y="1170"/>
                  </a:cubicBezTo>
                  <a:cubicBezTo>
                    <a:pt x="290" y="1114"/>
                    <a:pt x="297" y="1109"/>
                    <a:pt x="301" y="1102"/>
                  </a:cubicBezTo>
                  <a:cubicBezTo>
                    <a:pt x="336" y="1056"/>
                    <a:pt x="339" y="1048"/>
                    <a:pt x="344" y="1042"/>
                  </a:cubicBezTo>
                  <a:cubicBezTo>
                    <a:pt x="367" y="1006"/>
                    <a:pt x="373" y="1006"/>
                    <a:pt x="374" y="1001"/>
                  </a:cubicBezTo>
                  <a:cubicBezTo>
                    <a:pt x="410" y="964"/>
                    <a:pt x="416" y="964"/>
                    <a:pt x="417" y="959"/>
                  </a:cubicBezTo>
                  <a:cubicBezTo>
                    <a:pt x="453" y="919"/>
                    <a:pt x="467" y="910"/>
                    <a:pt x="475" y="896"/>
                  </a:cubicBezTo>
                  <a:cubicBezTo>
                    <a:pt x="505" y="865"/>
                    <a:pt x="517" y="863"/>
                    <a:pt x="520" y="850"/>
                  </a:cubicBezTo>
                  <a:cubicBezTo>
                    <a:pt x="554" y="810"/>
                    <a:pt x="558" y="807"/>
                    <a:pt x="560" y="802"/>
                  </a:cubicBezTo>
                  <a:cubicBezTo>
                    <a:pt x="584" y="766"/>
                    <a:pt x="596" y="762"/>
                    <a:pt x="598" y="750"/>
                  </a:cubicBezTo>
                  <a:cubicBezTo>
                    <a:pt x="627" y="704"/>
                    <a:pt x="632" y="702"/>
                    <a:pt x="633" y="697"/>
                  </a:cubicBezTo>
                  <a:cubicBezTo>
                    <a:pt x="623" y="720"/>
                    <a:pt x="626" y="728"/>
                    <a:pt x="621" y="727"/>
                  </a:cubicBezTo>
                  <a:cubicBezTo>
                    <a:pt x="597" y="761"/>
                    <a:pt x="596" y="771"/>
                    <a:pt x="588" y="772"/>
                  </a:cubicBezTo>
                  <a:cubicBezTo>
                    <a:pt x="575" y="802"/>
                    <a:pt x="566" y="803"/>
                    <a:pt x="565" y="812"/>
                  </a:cubicBezTo>
                  <a:cubicBezTo>
                    <a:pt x="538" y="856"/>
                    <a:pt x="525" y="854"/>
                    <a:pt x="525" y="865"/>
                  </a:cubicBezTo>
                  <a:cubicBezTo>
                    <a:pt x="510" y="886"/>
                    <a:pt x="501" y="883"/>
                    <a:pt x="500" y="888"/>
                  </a:cubicBezTo>
                  <a:cubicBezTo>
                    <a:pt x="481" y="905"/>
                    <a:pt x="479" y="907"/>
                    <a:pt x="477" y="911"/>
                  </a:cubicBezTo>
                  <a:cubicBezTo>
                    <a:pt x="449" y="935"/>
                    <a:pt x="452" y="943"/>
                    <a:pt x="447" y="943"/>
                  </a:cubicBezTo>
                  <a:cubicBezTo>
                    <a:pt x="429" y="962"/>
                    <a:pt x="427" y="963"/>
                    <a:pt x="425" y="966"/>
                  </a:cubicBezTo>
                  <a:cubicBezTo>
                    <a:pt x="401" y="992"/>
                    <a:pt x="398" y="995"/>
                    <a:pt x="394" y="996"/>
                  </a:cubicBezTo>
                  <a:cubicBezTo>
                    <a:pt x="379" y="1017"/>
                    <a:pt x="373" y="1015"/>
                    <a:pt x="374" y="1021"/>
                  </a:cubicBezTo>
                  <a:cubicBezTo>
                    <a:pt x="331" y="1077"/>
                    <a:pt x="326" y="1081"/>
                    <a:pt x="324" y="1089"/>
                  </a:cubicBezTo>
                  <a:cubicBezTo>
                    <a:pt x="309" y="1105"/>
                    <a:pt x="309" y="1109"/>
                    <a:pt x="309" y="1112"/>
                  </a:cubicBezTo>
                  <a:cubicBezTo>
                    <a:pt x="293" y="1133"/>
                    <a:pt x="293" y="1139"/>
                    <a:pt x="289" y="1142"/>
                  </a:cubicBezTo>
                  <a:cubicBezTo>
                    <a:pt x="272" y="1170"/>
                    <a:pt x="273" y="1176"/>
                    <a:pt x="271" y="1180"/>
                  </a:cubicBezTo>
                  <a:cubicBezTo>
                    <a:pt x="246" y="1241"/>
                    <a:pt x="246" y="1250"/>
                    <a:pt x="246" y="1258"/>
                  </a:cubicBezTo>
                  <a:cubicBezTo>
                    <a:pt x="257" y="1254"/>
                    <a:pt x="254" y="1246"/>
                    <a:pt x="259" y="1246"/>
                  </a:cubicBezTo>
                  <a:cubicBezTo>
                    <a:pt x="274" y="1211"/>
                    <a:pt x="275" y="1207"/>
                    <a:pt x="279" y="1205"/>
                  </a:cubicBezTo>
                  <a:cubicBezTo>
                    <a:pt x="320" y="1146"/>
                    <a:pt x="319" y="1135"/>
                    <a:pt x="327" y="1132"/>
                  </a:cubicBezTo>
                  <a:cubicBezTo>
                    <a:pt x="353" y="1085"/>
                    <a:pt x="363" y="1084"/>
                    <a:pt x="364" y="1074"/>
                  </a:cubicBezTo>
                  <a:cubicBezTo>
                    <a:pt x="392" y="1044"/>
                    <a:pt x="389" y="1036"/>
                    <a:pt x="394" y="1037"/>
                  </a:cubicBezTo>
                  <a:cubicBezTo>
                    <a:pt x="409" y="1021"/>
                    <a:pt x="409" y="1018"/>
                    <a:pt x="409" y="1016"/>
                  </a:cubicBezTo>
                  <a:cubicBezTo>
                    <a:pt x="421" y="1005"/>
                    <a:pt x="423" y="1003"/>
                    <a:pt x="427" y="1001"/>
                  </a:cubicBezTo>
                  <a:cubicBezTo>
                    <a:pt x="466" y="955"/>
                    <a:pt x="477" y="948"/>
                    <a:pt x="485" y="938"/>
                  </a:cubicBezTo>
                  <a:cubicBezTo>
                    <a:pt x="518" y="914"/>
                    <a:pt x="515" y="906"/>
                    <a:pt x="520" y="906"/>
                  </a:cubicBezTo>
                  <a:cubicBezTo>
                    <a:pt x="551" y="882"/>
                    <a:pt x="558" y="873"/>
                    <a:pt x="568" y="865"/>
                  </a:cubicBezTo>
                  <a:cubicBezTo>
                    <a:pt x="556" y="886"/>
                    <a:pt x="553" y="888"/>
                    <a:pt x="548" y="888"/>
                  </a:cubicBezTo>
                  <a:cubicBezTo>
                    <a:pt x="519" y="917"/>
                    <a:pt x="514" y="922"/>
                    <a:pt x="508" y="926"/>
                  </a:cubicBezTo>
                  <a:cubicBezTo>
                    <a:pt x="486" y="947"/>
                    <a:pt x="481" y="952"/>
                    <a:pt x="477" y="958"/>
                  </a:cubicBezTo>
                  <a:cubicBezTo>
                    <a:pt x="437" y="1004"/>
                    <a:pt x="435" y="1006"/>
                    <a:pt x="432" y="1009"/>
                  </a:cubicBezTo>
                  <a:cubicBezTo>
                    <a:pt x="378" y="1069"/>
                    <a:pt x="375" y="1086"/>
                    <a:pt x="362" y="1094"/>
                  </a:cubicBezTo>
                  <a:cubicBezTo>
                    <a:pt x="324" y="1152"/>
                    <a:pt x="326" y="1159"/>
                    <a:pt x="319" y="1157"/>
                  </a:cubicBezTo>
                  <a:cubicBezTo>
                    <a:pt x="305" y="1192"/>
                    <a:pt x="293" y="1190"/>
                    <a:pt x="294" y="1200"/>
                  </a:cubicBezTo>
                  <a:cubicBezTo>
                    <a:pt x="266" y="1260"/>
                    <a:pt x="259" y="1258"/>
                    <a:pt x="259" y="1263"/>
                  </a:cubicBezTo>
                  <a:cubicBezTo>
                    <a:pt x="251" y="1298"/>
                    <a:pt x="251" y="1292"/>
                    <a:pt x="246" y="1291"/>
                  </a:cubicBezTo>
                  <a:cubicBezTo>
                    <a:pt x="271" y="1295"/>
                    <a:pt x="258" y="1283"/>
                    <a:pt x="271" y="1283"/>
                  </a:cubicBezTo>
                  <a:cubicBezTo>
                    <a:pt x="326" y="1167"/>
                    <a:pt x="332" y="1165"/>
                    <a:pt x="334" y="1160"/>
                  </a:cubicBezTo>
                  <a:cubicBezTo>
                    <a:pt x="350" y="1123"/>
                    <a:pt x="361" y="1126"/>
                    <a:pt x="359" y="1117"/>
                  </a:cubicBezTo>
                  <a:cubicBezTo>
                    <a:pt x="387" y="1084"/>
                    <a:pt x="394" y="1076"/>
                    <a:pt x="399" y="1067"/>
                  </a:cubicBezTo>
                  <a:cubicBezTo>
                    <a:pt x="475" y="1001"/>
                    <a:pt x="472" y="992"/>
                    <a:pt x="480" y="994"/>
                  </a:cubicBezTo>
                  <a:cubicBezTo>
                    <a:pt x="497" y="981"/>
                    <a:pt x="502" y="975"/>
                    <a:pt x="510" y="971"/>
                  </a:cubicBezTo>
                  <a:cubicBezTo>
                    <a:pt x="532" y="952"/>
                    <a:pt x="534" y="948"/>
                    <a:pt x="540" y="948"/>
                  </a:cubicBezTo>
                  <a:cubicBezTo>
                    <a:pt x="553" y="931"/>
                    <a:pt x="556" y="931"/>
                    <a:pt x="558" y="931"/>
                  </a:cubicBezTo>
                  <a:cubicBezTo>
                    <a:pt x="594" y="891"/>
                    <a:pt x="607" y="882"/>
                    <a:pt x="613" y="865"/>
                  </a:cubicBezTo>
                  <a:cubicBezTo>
                    <a:pt x="599" y="896"/>
                    <a:pt x="595" y="896"/>
                    <a:pt x="596" y="901"/>
                  </a:cubicBezTo>
                  <a:cubicBezTo>
                    <a:pt x="577" y="920"/>
                    <a:pt x="574" y="924"/>
                    <a:pt x="568" y="926"/>
                  </a:cubicBezTo>
                  <a:cubicBezTo>
                    <a:pt x="544" y="951"/>
                    <a:pt x="537" y="951"/>
                    <a:pt x="538" y="958"/>
                  </a:cubicBezTo>
                  <a:cubicBezTo>
                    <a:pt x="508" y="985"/>
                    <a:pt x="498" y="990"/>
                    <a:pt x="490" y="996"/>
                  </a:cubicBezTo>
                  <a:cubicBezTo>
                    <a:pt x="458" y="1014"/>
                    <a:pt x="462" y="1026"/>
                    <a:pt x="455" y="1026"/>
                  </a:cubicBezTo>
                  <a:cubicBezTo>
                    <a:pt x="438" y="1046"/>
                    <a:pt x="433" y="1046"/>
                    <a:pt x="432" y="1049"/>
                  </a:cubicBezTo>
                  <a:cubicBezTo>
                    <a:pt x="398" y="1090"/>
                    <a:pt x="392" y="1088"/>
                    <a:pt x="392" y="1092"/>
                  </a:cubicBezTo>
                  <a:cubicBezTo>
                    <a:pt x="371" y="1115"/>
                    <a:pt x="368" y="1120"/>
                    <a:pt x="367" y="1127"/>
                  </a:cubicBezTo>
                  <a:cubicBezTo>
                    <a:pt x="343" y="1159"/>
                    <a:pt x="343" y="1167"/>
                    <a:pt x="339" y="1170"/>
                  </a:cubicBezTo>
                  <a:cubicBezTo>
                    <a:pt x="304" y="1239"/>
                    <a:pt x="296" y="1239"/>
                    <a:pt x="296" y="1248"/>
                  </a:cubicBezTo>
                  <a:cubicBezTo>
                    <a:pt x="278" y="1277"/>
                    <a:pt x="287" y="1279"/>
                    <a:pt x="281" y="1281"/>
                  </a:cubicBezTo>
                  <a:cubicBezTo>
                    <a:pt x="246" y="1371"/>
                    <a:pt x="256" y="1372"/>
                    <a:pt x="254" y="1386"/>
                  </a:cubicBezTo>
                  <a:cubicBezTo>
                    <a:pt x="266" y="1357"/>
                    <a:pt x="266" y="1353"/>
                    <a:pt x="266" y="1349"/>
                  </a:cubicBezTo>
                  <a:cubicBezTo>
                    <a:pt x="293" y="1281"/>
                    <a:pt x="296" y="1281"/>
                    <a:pt x="299" y="1281"/>
                  </a:cubicBezTo>
                  <a:cubicBezTo>
                    <a:pt x="308" y="1258"/>
                    <a:pt x="314" y="1259"/>
                    <a:pt x="312" y="1251"/>
                  </a:cubicBezTo>
                  <a:cubicBezTo>
                    <a:pt x="332" y="1226"/>
                    <a:pt x="333" y="1221"/>
                    <a:pt x="334" y="1215"/>
                  </a:cubicBezTo>
                  <a:cubicBezTo>
                    <a:pt x="360" y="1186"/>
                    <a:pt x="360" y="1174"/>
                    <a:pt x="367" y="1170"/>
                  </a:cubicBezTo>
                  <a:cubicBezTo>
                    <a:pt x="400" y="1124"/>
                    <a:pt x="404" y="1118"/>
                    <a:pt x="410" y="1112"/>
                  </a:cubicBezTo>
                  <a:cubicBezTo>
                    <a:pt x="423" y="1096"/>
                    <a:pt x="424" y="1094"/>
                    <a:pt x="427" y="1094"/>
                  </a:cubicBezTo>
                  <a:cubicBezTo>
                    <a:pt x="449" y="1060"/>
                    <a:pt x="460" y="1065"/>
                    <a:pt x="457" y="1057"/>
                  </a:cubicBezTo>
                  <a:cubicBezTo>
                    <a:pt x="497" y="1018"/>
                    <a:pt x="528" y="1004"/>
                    <a:pt x="548" y="979"/>
                  </a:cubicBezTo>
                  <a:cubicBezTo>
                    <a:pt x="588" y="940"/>
                    <a:pt x="590" y="931"/>
                    <a:pt x="596" y="926"/>
                  </a:cubicBezTo>
                  <a:cubicBezTo>
                    <a:pt x="623" y="900"/>
                    <a:pt x="616" y="899"/>
                    <a:pt x="618" y="906"/>
                  </a:cubicBezTo>
                  <a:cubicBezTo>
                    <a:pt x="606" y="925"/>
                    <a:pt x="604" y="927"/>
                    <a:pt x="601" y="928"/>
                  </a:cubicBezTo>
                  <a:cubicBezTo>
                    <a:pt x="563" y="980"/>
                    <a:pt x="555" y="982"/>
                    <a:pt x="553" y="989"/>
                  </a:cubicBezTo>
                  <a:cubicBezTo>
                    <a:pt x="513" y="1021"/>
                    <a:pt x="511" y="1023"/>
                    <a:pt x="508" y="1024"/>
                  </a:cubicBezTo>
                  <a:cubicBezTo>
                    <a:pt x="476" y="1056"/>
                    <a:pt x="471" y="1060"/>
                    <a:pt x="465" y="1062"/>
                  </a:cubicBezTo>
                  <a:cubicBezTo>
                    <a:pt x="439" y="1098"/>
                    <a:pt x="432" y="1100"/>
                    <a:pt x="427" y="1104"/>
                  </a:cubicBezTo>
                  <a:cubicBezTo>
                    <a:pt x="413" y="1124"/>
                    <a:pt x="407" y="1124"/>
                    <a:pt x="407" y="1132"/>
                  </a:cubicBezTo>
                  <a:cubicBezTo>
                    <a:pt x="374" y="1182"/>
                    <a:pt x="363" y="1186"/>
                    <a:pt x="359" y="1198"/>
                  </a:cubicBezTo>
                  <a:cubicBezTo>
                    <a:pt x="344" y="1221"/>
                    <a:pt x="342" y="1223"/>
                    <a:pt x="342" y="1225"/>
                  </a:cubicBezTo>
                  <a:cubicBezTo>
                    <a:pt x="314" y="1273"/>
                    <a:pt x="309" y="1276"/>
                    <a:pt x="309" y="1283"/>
                  </a:cubicBezTo>
                  <a:cubicBezTo>
                    <a:pt x="299" y="1304"/>
                    <a:pt x="294" y="1306"/>
                    <a:pt x="294" y="1313"/>
                  </a:cubicBezTo>
                  <a:cubicBezTo>
                    <a:pt x="281" y="1340"/>
                    <a:pt x="281" y="1342"/>
                    <a:pt x="279" y="1341"/>
                  </a:cubicBezTo>
                  <a:cubicBezTo>
                    <a:pt x="272" y="1377"/>
                    <a:pt x="264" y="1384"/>
                    <a:pt x="266" y="1402"/>
                  </a:cubicBezTo>
                  <a:cubicBezTo>
                    <a:pt x="266" y="1422"/>
                    <a:pt x="267" y="1407"/>
                    <a:pt x="274" y="1399"/>
                  </a:cubicBezTo>
                  <a:cubicBezTo>
                    <a:pt x="295" y="1345"/>
                    <a:pt x="300" y="1321"/>
                    <a:pt x="314" y="1306"/>
                  </a:cubicBezTo>
                  <a:cubicBezTo>
                    <a:pt x="332" y="1263"/>
                    <a:pt x="339" y="1255"/>
                    <a:pt x="347" y="1248"/>
                  </a:cubicBezTo>
                  <a:cubicBezTo>
                    <a:pt x="384" y="1190"/>
                    <a:pt x="386" y="1184"/>
                    <a:pt x="392" y="1182"/>
                  </a:cubicBezTo>
                  <a:cubicBezTo>
                    <a:pt x="430" y="1138"/>
                    <a:pt x="434" y="1127"/>
                    <a:pt x="445" y="1122"/>
                  </a:cubicBezTo>
                  <a:cubicBezTo>
                    <a:pt x="500" y="1074"/>
                    <a:pt x="508" y="1067"/>
                    <a:pt x="515" y="1059"/>
                  </a:cubicBezTo>
                  <a:cubicBezTo>
                    <a:pt x="543" y="1027"/>
                    <a:pt x="554" y="1024"/>
                    <a:pt x="558" y="1014"/>
                  </a:cubicBezTo>
                  <a:cubicBezTo>
                    <a:pt x="546" y="1032"/>
                    <a:pt x="548" y="1039"/>
                    <a:pt x="545" y="1041"/>
                  </a:cubicBezTo>
                  <a:cubicBezTo>
                    <a:pt x="519" y="1066"/>
                    <a:pt x="517" y="1068"/>
                    <a:pt x="515" y="1072"/>
                  </a:cubicBezTo>
                  <a:cubicBezTo>
                    <a:pt x="498" y="1090"/>
                    <a:pt x="490" y="1087"/>
                    <a:pt x="490" y="1092"/>
                  </a:cubicBezTo>
                  <a:cubicBezTo>
                    <a:pt x="467" y="1109"/>
                    <a:pt x="464" y="1117"/>
                    <a:pt x="457" y="1120"/>
                  </a:cubicBezTo>
                  <a:cubicBezTo>
                    <a:pt x="439" y="1141"/>
                    <a:pt x="434" y="1146"/>
                    <a:pt x="430" y="1152"/>
                  </a:cubicBezTo>
                  <a:cubicBezTo>
                    <a:pt x="407" y="1180"/>
                    <a:pt x="396" y="1189"/>
                    <a:pt x="389" y="1203"/>
                  </a:cubicBezTo>
                  <a:cubicBezTo>
                    <a:pt x="340" y="1277"/>
                    <a:pt x="340" y="1283"/>
                    <a:pt x="334" y="1283"/>
                  </a:cubicBezTo>
                  <a:cubicBezTo>
                    <a:pt x="311" y="1324"/>
                    <a:pt x="312" y="1337"/>
                    <a:pt x="304" y="1341"/>
                  </a:cubicBezTo>
                  <a:cubicBezTo>
                    <a:pt x="283" y="1403"/>
                    <a:pt x="280" y="1411"/>
                    <a:pt x="276" y="1419"/>
                  </a:cubicBezTo>
                  <a:cubicBezTo>
                    <a:pt x="267" y="1456"/>
                    <a:pt x="262" y="1466"/>
                    <a:pt x="264" y="1469"/>
                  </a:cubicBezTo>
                  <a:cubicBezTo>
                    <a:pt x="279" y="1429"/>
                    <a:pt x="286" y="1428"/>
                    <a:pt x="284" y="1419"/>
                  </a:cubicBezTo>
                  <a:cubicBezTo>
                    <a:pt x="311" y="1363"/>
                    <a:pt x="316" y="1353"/>
                    <a:pt x="322" y="1344"/>
                  </a:cubicBezTo>
                  <a:cubicBezTo>
                    <a:pt x="341" y="1299"/>
                    <a:pt x="344" y="1299"/>
                    <a:pt x="347" y="1298"/>
                  </a:cubicBezTo>
                  <a:cubicBezTo>
                    <a:pt x="377" y="1253"/>
                    <a:pt x="377" y="1246"/>
                    <a:pt x="382" y="1243"/>
                  </a:cubicBezTo>
                  <a:cubicBezTo>
                    <a:pt x="470" y="1149"/>
                    <a:pt x="469" y="1136"/>
                    <a:pt x="480" y="1135"/>
                  </a:cubicBezTo>
                  <a:cubicBezTo>
                    <a:pt x="514" y="1093"/>
                    <a:pt x="525" y="1097"/>
                    <a:pt x="523" y="1089"/>
                  </a:cubicBezTo>
                  <a:cubicBezTo>
                    <a:pt x="569" y="1039"/>
                    <a:pt x="577" y="1036"/>
                    <a:pt x="581" y="1029"/>
                  </a:cubicBezTo>
                  <a:cubicBezTo>
                    <a:pt x="617" y="976"/>
                    <a:pt x="617" y="985"/>
                    <a:pt x="613" y="989"/>
                  </a:cubicBezTo>
                  <a:cubicBezTo>
                    <a:pt x="598" y="1018"/>
                    <a:pt x="597" y="1023"/>
                    <a:pt x="596" y="1029"/>
                  </a:cubicBezTo>
                  <a:cubicBezTo>
                    <a:pt x="570" y="1050"/>
                    <a:pt x="572" y="1056"/>
                    <a:pt x="568" y="1057"/>
                  </a:cubicBezTo>
                  <a:cubicBezTo>
                    <a:pt x="549" y="1084"/>
                    <a:pt x="545" y="1084"/>
                    <a:pt x="545" y="1089"/>
                  </a:cubicBezTo>
                  <a:cubicBezTo>
                    <a:pt x="517" y="1111"/>
                    <a:pt x="509" y="1114"/>
                    <a:pt x="505" y="1122"/>
                  </a:cubicBezTo>
                  <a:cubicBezTo>
                    <a:pt x="448" y="1187"/>
                    <a:pt x="435" y="1186"/>
                    <a:pt x="435" y="1198"/>
                  </a:cubicBezTo>
                  <a:cubicBezTo>
                    <a:pt x="358" y="1294"/>
                    <a:pt x="359" y="1303"/>
                    <a:pt x="352" y="1303"/>
                  </a:cubicBezTo>
                  <a:cubicBezTo>
                    <a:pt x="338" y="1342"/>
                    <a:pt x="332" y="1344"/>
                    <a:pt x="329" y="1349"/>
                  </a:cubicBezTo>
                  <a:cubicBezTo>
                    <a:pt x="294" y="1419"/>
                    <a:pt x="294" y="1435"/>
                    <a:pt x="287" y="1442"/>
                  </a:cubicBezTo>
                  <a:cubicBezTo>
                    <a:pt x="275" y="1485"/>
                    <a:pt x="278" y="1489"/>
                    <a:pt x="279" y="1495"/>
                  </a:cubicBezTo>
                  <a:cubicBezTo>
                    <a:pt x="284" y="1538"/>
                    <a:pt x="280" y="1529"/>
                    <a:pt x="282" y="1525"/>
                  </a:cubicBezTo>
                  <a:cubicBezTo>
                    <a:pt x="295" y="1474"/>
                    <a:pt x="302" y="1461"/>
                    <a:pt x="307" y="1447"/>
                  </a:cubicBezTo>
                  <a:cubicBezTo>
                    <a:pt x="319" y="1424"/>
                    <a:pt x="316" y="1416"/>
                    <a:pt x="319" y="1414"/>
                  </a:cubicBezTo>
                  <a:cubicBezTo>
                    <a:pt x="344" y="1364"/>
                    <a:pt x="347" y="1363"/>
                    <a:pt x="347" y="1359"/>
                  </a:cubicBezTo>
                  <a:cubicBezTo>
                    <a:pt x="359" y="1339"/>
                    <a:pt x="361" y="1336"/>
                    <a:pt x="362" y="1334"/>
                  </a:cubicBezTo>
                  <a:cubicBezTo>
                    <a:pt x="386" y="1299"/>
                    <a:pt x="387" y="1292"/>
                    <a:pt x="392" y="1288"/>
                  </a:cubicBezTo>
                  <a:cubicBezTo>
                    <a:pt x="420" y="1249"/>
                    <a:pt x="427" y="1239"/>
                    <a:pt x="435" y="1230"/>
                  </a:cubicBezTo>
                  <a:cubicBezTo>
                    <a:pt x="468" y="1194"/>
                    <a:pt x="469" y="1191"/>
                    <a:pt x="473" y="1190"/>
                  </a:cubicBezTo>
                  <a:cubicBezTo>
                    <a:pt x="499" y="1158"/>
                    <a:pt x="504" y="1154"/>
                    <a:pt x="508" y="1150"/>
                  </a:cubicBezTo>
                  <a:cubicBezTo>
                    <a:pt x="538" y="1112"/>
                    <a:pt x="545" y="1102"/>
                    <a:pt x="553" y="1092"/>
                  </a:cubicBezTo>
                  <a:cubicBezTo>
                    <a:pt x="577" y="1069"/>
                    <a:pt x="569" y="1068"/>
                    <a:pt x="568" y="1074"/>
                  </a:cubicBezTo>
                  <a:cubicBezTo>
                    <a:pt x="540" y="1125"/>
                    <a:pt x="527" y="1138"/>
                    <a:pt x="518" y="1152"/>
                  </a:cubicBezTo>
                  <a:cubicBezTo>
                    <a:pt x="491" y="1186"/>
                    <a:pt x="486" y="1188"/>
                    <a:pt x="483" y="1190"/>
                  </a:cubicBezTo>
                  <a:cubicBezTo>
                    <a:pt x="445" y="1238"/>
                    <a:pt x="436" y="1241"/>
                    <a:pt x="432" y="1250"/>
                  </a:cubicBezTo>
                  <a:cubicBezTo>
                    <a:pt x="381" y="1320"/>
                    <a:pt x="378" y="1330"/>
                    <a:pt x="372" y="1336"/>
                  </a:cubicBezTo>
                  <a:cubicBezTo>
                    <a:pt x="342" y="1391"/>
                    <a:pt x="337" y="1398"/>
                    <a:pt x="332" y="1404"/>
                  </a:cubicBezTo>
                  <a:cubicBezTo>
                    <a:pt x="297" y="1512"/>
                    <a:pt x="299" y="1511"/>
                    <a:pt x="297" y="1517"/>
                  </a:cubicBezTo>
                  <a:cubicBezTo>
                    <a:pt x="285" y="1562"/>
                    <a:pt x="292" y="1562"/>
                    <a:pt x="292" y="1570"/>
                  </a:cubicBezTo>
                  <a:cubicBezTo>
                    <a:pt x="308" y="1526"/>
                    <a:pt x="315" y="1528"/>
                    <a:pt x="312" y="1520"/>
                  </a:cubicBezTo>
                  <a:cubicBezTo>
                    <a:pt x="334" y="1475"/>
                    <a:pt x="332" y="1464"/>
                    <a:pt x="339" y="1462"/>
                  </a:cubicBezTo>
                  <a:cubicBezTo>
                    <a:pt x="371" y="1397"/>
                    <a:pt x="376" y="1392"/>
                    <a:pt x="380" y="1386"/>
                  </a:cubicBezTo>
                  <a:cubicBezTo>
                    <a:pt x="418" y="1328"/>
                    <a:pt x="420" y="1321"/>
                    <a:pt x="425" y="1316"/>
                  </a:cubicBezTo>
                  <a:cubicBezTo>
                    <a:pt x="441" y="1283"/>
                    <a:pt x="447" y="1285"/>
                    <a:pt x="447" y="1281"/>
                  </a:cubicBezTo>
                  <a:cubicBezTo>
                    <a:pt x="479" y="1240"/>
                    <a:pt x="484" y="1230"/>
                    <a:pt x="493" y="1225"/>
                  </a:cubicBezTo>
                  <a:cubicBezTo>
                    <a:pt x="510" y="1208"/>
                    <a:pt x="509" y="1213"/>
                    <a:pt x="513" y="1213"/>
                  </a:cubicBezTo>
                  <a:cubicBezTo>
                    <a:pt x="523" y="1194"/>
                    <a:pt x="525" y="1193"/>
                    <a:pt x="525" y="1190"/>
                  </a:cubicBezTo>
                  <a:cubicBezTo>
                    <a:pt x="562" y="1144"/>
                    <a:pt x="564" y="1140"/>
                    <a:pt x="563" y="1135"/>
                  </a:cubicBezTo>
                  <a:cubicBezTo>
                    <a:pt x="582" y="1095"/>
                    <a:pt x="589" y="1084"/>
                    <a:pt x="596" y="1072"/>
                  </a:cubicBezTo>
                  <a:cubicBezTo>
                    <a:pt x="579" y="1116"/>
                    <a:pt x="576" y="1130"/>
                    <a:pt x="571" y="1142"/>
                  </a:cubicBezTo>
                  <a:cubicBezTo>
                    <a:pt x="549" y="1177"/>
                    <a:pt x="552" y="1188"/>
                    <a:pt x="545" y="1190"/>
                  </a:cubicBezTo>
                  <a:cubicBezTo>
                    <a:pt x="519" y="1245"/>
                    <a:pt x="511" y="1246"/>
                    <a:pt x="513" y="1255"/>
                  </a:cubicBezTo>
                  <a:cubicBezTo>
                    <a:pt x="489" y="1289"/>
                    <a:pt x="487" y="1295"/>
                    <a:pt x="485" y="1301"/>
                  </a:cubicBezTo>
                  <a:cubicBezTo>
                    <a:pt x="460" y="1334"/>
                    <a:pt x="463" y="1345"/>
                    <a:pt x="458" y="1349"/>
                  </a:cubicBezTo>
                  <a:cubicBezTo>
                    <a:pt x="437" y="1384"/>
                    <a:pt x="437" y="1392"/>
                    <a:pt x="432" y="1396"/>
                  </a:cubicBezTo>
                  <a:cubicBezTo>
                    <a:pt x="427" y="1433"/>
                    <a:pt x="425" y="1426"/>
                    <a:pt x="427" y="1424"/>
                  </a:cubicBezTo>
                  <a:cubicBezTo>
                    <a:pt x="443" y="1405"/>
                    <a:pt x="440" y="1397"/>
                    <a:pt x="445" y="1396"/>
                  </a:cubicBezTo>
                  <a:cubicBezTo>
                    <a:pt x="475" y="1348"/>
                    <a:pt x="476" y="1344"/>
                    <a:pt x="475" y="1338"/>
                  </a:cubicBezTo>
                  <a:cubicBezTo>
                    <a:pt x="497" y="1313"/>
                    <a:pt x="494" y="1305"/>
                    <a:pt x="498" y="1303"/>
                  </a:cubicBezTo>
                  <a:cubicBezTo>
                    <a:pt x="497" y="1315"/>
                    <a:pt x="494" y="1322"/>
                    <a:pt x="490" y="1328"/>
                  </a:cubicBezTo>
                  <a:cubicBezTo>
                    <a:pt x="462" y="1378"/>
                    <a:pt x="460" y="1382"/>
                    <a:pt x="460" y="1386"/>
                  </a:cubicBezTo>
                  <a:cubicBezTo>
                    <a:pt x="425" y="1445"/>
                    <a:pt x="428" y="1453"/>
                    <a:pt x="425" y="1454"/>
                  </a:cubicBezTo>
                  <a:cubicBezTo>
                    <a:pt x="405" y="1499"/>
                    <a:pt x="398" y="1512"/>
                    <a:pt x="392" y="1525"/>
                  </a:cubicBezTo>
                  <a:cubicBezTo>
                    <a:pt x="371" y="1599"/>
                    <a:pt x="365" y="1598"/>
                    <a:pt x="367" y="1605"/>
                  </a:cubicBezTo>
                  <a:cubicBezTo>
                    <a:pt x="354" y="1641"/>
                    <a:pt x="358" y="1653"/>
                    <a:pt x="352" y="1656"/>
                  </a:cubicBezTo>
                  <a:cubicBezTo>
                    <a:pt x="346" y="1759"/>
                    <a:pt x="343" y="1757"/>
                    <a:pt x="342" y="1754"/>
                  </a:cubicBezTo>
                  <a:cubicBezTo>
                    <a:pt x="349" y="1713"/>
                    <a:pt x="354" y="1702"/>
                    <a:pt x="357" y="1691"/>
                  </a:cubicBezTo>
                  <a:cubicBezTo>
                    <a:pt x="378" y="1637"/>
                    <a:pt x="375" y="1627"/>
                    <a:pt x="380" y="1625"/>
                  </a:cubicBezTo>
                  <a:cubicBezTo>
                    <a:pt x="393" y="1579"/>
                    <a:pt x="398" y="1569"/>
                    <a:pt x="402" y="1560"/>
                  </a:cubicBezTo>
                  <a:cubicBezTo>
                    <a:pt x="415" y="1520"/>
                    <a:pt x="417" y="1514"/>
                    <a:pt x="422" y="1512"/>
                  </a:cubicBezTo>
                  <a:cubicBezTo>
                    <a:pt x="438" y="1477"/>
                    <a:pt x="435" y="1466"/>
                    <a:pt x="440" y="1464"/>
                  </a:cubicBezTo>
                  <a:cubicBezTo>
                    <a:pt x="491" y="1374"/>
                    <a:pt x="493" y="1369"/>
                    <a:pt x="493" y="1361"/>
                  </a:cubicBezTo>
                  <a:cubicBezTo>
                    <a:pt x="533" y="1307"/>
                    <a:pt x="537" y="1281"/>
                    <a:pt x="551" y="1265"/>
                  </a:cubicBezTo>
                  <a:cubicBezTo>
                    <a:pt x="567" y="1213"/>
                    <a:pt x="572" y="1200"/>
                    <a:pt x="576" y="1187"/>
                  </a:cubicBezTo>
                  <a:cubicBezTo>
                    <a:pt x="570" y="1224"/>
                    <a:pt x="567" y="1232"/>
                    <a:pt x="566" y="1243"/>
                  </a:cubicBezTo>
                  <a:cubicBezTo>
                    <a:pt x="527" y="1322"/>
                    <a:pt x="522" y="1329"/>
                    <a:pt x="520" y="1338"/>
                  </a:cubicBezTo>
                  <a:cubicBezTo>
                    <a:pt x="499" y="1364"/>
                    <a:pt x="499" y="1376"/>
                    <a:pt x="493" y="1381"/>
                  </a:cubicBezTo>
                  <a:cubicBezTo>
                    <a:pt x="498" y="1392"/>
                    <a:pt x="498" y="1398"/>
                    <a:pt x="498" y="1404"/>
                  </a:cubicBezTo>
                  <a:cubicBezTo>
                    <a:pt x="532" y="1330"/>
                    <a:pt x="532" y="1345"/>
                    <a:pt x="528" y="1343"/>
                  </a:cubicBezTo>
                  <a:cubicBezTo>
                    <a:pt x="511" y="1391"/>
                    <a:pt x="508" y="1400"/>
                    <a:pt x="505" y="1409"/>
                  </a:cubicBezTo>
                  <a:cubicBezTo>
                    <a:pt x="497" y="1445"/>
                    <a:pt x="494" y="1455"/>
                    <a:pt x="493" y="1467"/>
                  </a:cubicBezTo>
                  <a:cubicBezTo>
                    <a:pt x="496" y="1535"/>
                    <a:pt x="492" y="1549"/>
                    <a:pt x="490" y="1567"/>
                  </a:cubicBezTo>
                  <a:cubicBezTo>
                    <a:pt x="476" y="1593"/>
                    <a:pt x="479" y="1606"/>
                    <a:pt x="473" y="1610"/>
                  </a:cubicBezTo>
                  <a:cubicBezTo>
                    <a:pt x="427" y="1706"/>
                    <a:pt x="422" y="1720"/>
                    <a:pt x="413" y="1731"/>
                  </a:cubicBezTo>
                  <a:cubicBezTo>
                    <a:pt x="408" y="1755"/>
                    <a:pt x="414" y="1746"/>
                    <a:pt x="415" y="1744"/>
                  </a:cubicBezTo>
                  <a:cubicBezTo>
                    <a:pt x="452" y="1724"/>
                    <a:pt x="461" y="1714"/>
                    <a:pt x="468" y="1718"/>
                  </a:cubicBezTo>
                  <a:cubicBezTo>
                    <a:pt x="439" y="1738"/>
                    <a:pt x="429" y="1744"/>
                    <a:pt x="423" y="1754"/>
                  </a:cubicBezTo>
                  <a:cubicBezTo>
                    <a:pt x="390" y="1807"/>
                    <a:pt x="394" y="1818"/>
                    <a:pt x="390" y="1819"/>
                  </a:cubicBezTo>
                  <a:cubicBezTo>
                    <a:pt x="387" y="1852"/>
                    <a:pt x="390" y="1857"/>
                    <a:pt x="393" y="1864"/>
                  </a:cubicBezTo>
                  <a:cubicBezTo>
                    <a:pt x="395" y="1893"/>
                    <a:pt x="401" y="1904"/>
                    <a:pt x="405" y="1917"/>
                  </a:cubicBezTo>
                  <a:cubicBezTo>
                    <a:pt x="418" y="1937"/>
                    <a:pt x="423" y="1944"/>
                    <a:pt x="418" y="1950"/>
                  </a:cubicBezTo>
                  <a:cubicBezTo>
                    <a:pt x="398" y="1927"/>
                    <a:pt x="390" y="1922"/>
                    <a:pt x="388" y="1912"/>
                  </a:cubicBezTo>
                  <a:cubicBezTo>
                    <a:pt x="371" y="1883"/>
                    <a:pt x="363" y="1883"/>
                    <a:pt x="357" y="1880"/>
                  </a:cubicBezTo>
                  <a:cubicBezTo>
                    <a:pt x="325" y="1849"/>
                    <a:pt x="317" y="1848"/>
                    <a:pt x="315" y="1842"/>
                  </a:cubicBezTo>
                  <a:cubicBezTo>
                    <a:pt x="284" y="1820"/>
                    <a:pt x="288" y="1832"/>
                    <a:pt x="299" y="1829"/>
                  </a:cubicBezTo>
                  <a:cubicBezTo>
                    <a:pt x="296" y="1823"/>
                    <a:pt x="286" y="1823"/>
                    <a:pt x="282" y="1817"/>
                  </a:cubicBezTo>
                  <a:cubicBezTo>
                    <a:pt x="235" y="1800"/>
                    <a:pt x="246" y="1796"/>
                    <a:pt x="252" y="1802"/>
                  </a:cubicBezTo>
                  <a:cubicBezTo>
                    <a:pt x="301" y="1810"/>
                    <a:pt x="324" y="1818"/>
                    <a:pt x="342" y="1829"/>
                  </a:cubicBezTo>
                  <a:cubicBezTo>
                    <a:pt x="332" y="1811"/>
                    <a:pt x="328" y="1807"/>
                    <a:pt x="325" y="1802"/>
                  </a:cubicBezTo>
                  <a:cubicBezTo>
                    <a:pt x="300" y="1767"/>
                    <a:pt x="291" y="1768"/>
                    <a:pt x="292" y="1759"/>
                  </a:cubicBezTo>
                  <a:cubicBezTo>
                    <a:pt x="254" y="1707"/>
                    <a:pt x="246" y="1698"/>
                    <a:pt x="239" y="1688"/>
                  </a:cubicBezTo>
                  <a:cubicBezTo>
                    <a:pt x="214" y="1649"/>
                    <a:pt x="204" y="1642"/>
                    <a:pt x="201" y="1628"/>
                  </a:cubicBezTo>
                  <a:cubicBezTo>
                    <a:pt x="178" y="1567"/>
                    <a:pt x="173" y="1562"/>
                    <a:pt x="168" y="1558"/>
                  </a:cubicBezTo>
                  <a:cubicBezTo>
                    <a:pt x="153" y="1520"/>
                    <a:pt x="151" y="1514"/>
                    <a:pt x="146" y="1512"/>
                  </a:cubicBezTo>
                  <a:cubicBezTo>
                    <a:pt x="133" y="1472"/>
                    <a:pt x="123" y="1469"/>
                    <a:pt x="123" y="1457"/>
                  </a:cubicBezTo>
                  <a:cubicBezTo>
                    <a:pt x="108" y="1419"/>
                    <a:pt x="98" y="1416"/>
                    <a:pt x="100" y="1402"/>
                  </a:cubicBezTo>
                  <a:cubicBezTo>
                    <a:pt x="109" y="1417"/>
                    <a:pt x="115" y="1416"/>
                    <a:pt x="113" y="1424"/>
                  </a:cubicBezTo>
                  <a:cubicBezTo>
                    <a:pt x="141" y="1468"/>
                    <a:pt x="143" y="1471"/>
                    <a:pt x="146" y="1475"/>
                  </a:cubicBezTo>
                  <a:cubicBezTo>
                    <a:pt x="184" y="1527"/>
                    <a:pt x="192" y="1530"/>
                    <a:pt x="196" y="1537"/>
                  </a:cubicBezTo>
                  <a:cubicBezTo>
                    <a:pt x="219" y="1559"/>
                    <a:pt x="223" y="1568"/>
                    <a:pt x="231" y="1573"/>
                  </a:cubicBezTo>
                  <a:cubicBezTo>
                    <a:pt x="246" y="1588"/>
                    <a:pt x="247" y="1590"/>
                    <a:pt x="249" y="1590"/>
                  </a:cubicBezTo>
                  <a:cubicBezTo>
                    <a:pt x="274" y="1624"/>
                    <a:pt x="278" y="1626"/>
                    <a:pt x="282" y="1628"/>
                  </a:cubicBezTo>
                  <a:cubicBezTo>
                    <a:pt x="265" y="1589"/>
                    <a:pt x="257" y="1590"/>
                    <a:pt x="259" y="1580"/>
                  </a:cubicBezTo>
                  <a:cubicBezTo>
                    <a:pt x="203" y="1511"/>
                    <a:pt x="196" y="1509"/>
                    <a:pt x="193" y="1502"/>
                  </a:cubicBezTo>
                  <a:cubicBezTo>
                    <a:pt x="172" y="1477"/>
                    <a:pt x="168" y="1477"/>
                    <a:pt x="168" y="1472"/>
                  </a:cubicBezTo>
                  <a:cubicBezTo>
                    <a:pt x="147" y="1441"/>
                    <a:pt x="145" y="1442"/>
                    <a:pt x="146" y="1439"/>
                  </a:cubicBezTo>
                  <a:cubicBezTo>
                    <a:pt x="127" y="1411"/>
                    <a:pt x="130" y="1404"/>
                    <a:pt x="125" y="1404"/>
                  </a:cubicBezTo>
                  <a:cubicBezTo>
                    <a:pt x="102" y="1363"/>
                    <a:pt x="100" y="1355"/>
                    <a:pt x="95" y="1351"/>
                  </a:cubicBezTo>
                  <a:cubicBezTo>
                    <a:pt x="61" y="1229"/>
                    <a:pt x="62" y="1234"/>
                    <a:pt x="62" y="1241"/>
                  </a:cubicBezTo>
                  <a:cubicBezTo>
                    <a:pt x="80" y="1283"/>
                    <a:pt x="77" y="1293"/>
                    <a:pt x="83" y="1293"/>
                  </a:cubicBezTo>
                  <a:cubicBezTo>
                    <a:pt x="100" y="1336"/>
                    <a:pt x="98" y="1345"/>
                    <a:pt x="105" y="1344"/>
                  </a:cubicBezTo>
                  <a:cubicBezTo>
                    <a:pt x="128" y="1387"/>
                    <a:pt x="129" y="1398"/>
                    <a:pt x="135" y="1404"/>
                  </a:cubicBezTo>
                  <a:cubicBezTo>
                    <a:pt x="148" y="1422"/>
                    <a:pt x="148" y="1425"/>
                    <a:pt x="148" y="1427"/>
                  </a:cubicBezTo>
                  <a:cubicBezTo>
                    <a:pt x="176" y="1460"/>
                    <a:pt x="173" y="1469"/>
                    <a:pt x="178" y="1470"/>
                  </a:cubicBezTo>
                  <a:cubicBezTo>
                    <a:pt x="203" y="1506"/>
                    <a:pt x="213" y="1502"/>
                    <a:pt x="211" y="1510"/>
                  </a:cubicBezTo>
                  <a:cubicBezTo>
                    <a:pt x="240" y="1542"/>
                    <a:pt x="244" y="1544"/>
                    <a:pt x="244" y="1550"/>
                  </a:cubicBezTo>
                  <a:cubicBezTo>
                    <a:pt x="270" y="1548"/>
                    <a:pt x="267" y="1546"/>
                    <a:pt x="264" y="1545"/>
                  </a:cubicBezTo>
                  <a:cubicBezTo>
                    <a:pt x="251" y="1520"/>
                    <a:pt x="247" y="1516"/>
                    <a:pt x="249" y="1507"/>
                  </a:cubicBezTo>
                  <a:cubicBezTo>
                    <a:pt x="229" y="1481"/>
                    <a:pt x="225" y="1479"/>
                    <a:pt x="221" y="1477"/>
                  </a:cubicBezTo>
                  <a:cubicBezTo>
                    <a:pt x="196" y="1426"/>
                    <a:pt x="189" y="1427"/>
                    <a:pt x="188" y="1422"/>
                  </a:cubicBezTo>
                  <a:cubicBezTo>
                    <a:pt x="166" y="1386"/>
                    <a:pt x="161" y="1384"/>
                    <a:pt x="161" y="1379"/>
                  </a:cubicBezTo>
                  <a:cubicBezTo>
                    <a:pt x="153" y="1363"/>
                    <a:pt x="149" y="1362"/>
                    <a:pt x="151" y="1354"/>
                  </a:cubicBezTo>
                  <a:cubicBezTo>
                    <a:pt x="119" y="1295"/>
                    <a:pt x="118" y="1290"/>
                    <a:pt x="113" y="1288"/>
                  </a:cubicBezTo>
                  <a:cubicBezTo>
                    <a:pt x="97" y="1255"/>
                    <a:pt x="100" y="1245"/>
                    <a:pt x="95" y="1243"/>
                  </a:cubicBezTo>
                  <a:cubicBezTo>
                    <a:pt x="70" y="1172"/>
                    <a:pt x="70" y="1159"/>
                    <a:pt x="62" y="1153"/>
                  </a:cubicBezTo>
                  <a:cubicBezTo>
                    <a:pt x="55" y="1121"/>
                    <a:pt x="45" y="1115"/>
                    <a:pt x="52" y="1112"/>
                  </a:cubicBezTo>
                  <a:cubicBezTo>
                    <a:pt x="42" y="1090"/>
                    <a:pt x="43" y="1087"/>
                    <a:pt x="42" y="1085"/>
                  </a:cubicBezTo>
                  <a:cubicBezTo>
                    <a:pt x="59" y="1118"/>
                    <a:pt x="61" y="1122"/>
                    <a:pt x="60" y="1127"/>
                  </a:cubicBezTo>
                  <a:cubicBezTo>
                    <a:pt x="83" y="1168"/>
                    <a:pt x="78" y="1179"/>
                    <a:pt x="85" y="1178"/>
                  </a:cubicBezTo>
                  <a:cubicBezTo>
                    <a:pt x="124" y="1262"/>
                    <a:pt x="134" y="1265"/>
                    <a:pt x="135" y="1276"/>
                  </a:cubicBezTo>
                  <a:cubicBezTo>
                    <a:pt x="156" y="1299"/>
                    <a:pt x="155" y="1305"/>
                    <a:pt x="161" y="1306"/>
                  </a:cubicBezTo>
                  <a:cubicBezTo>
                    <a:pt x="182" y="1344"/>
                    <a:pt x="191" y="1353"/>
                    <a:pt x="196" y="1366"/>
                  </a:cubicBezTo>
                  <a:cubicBezTo>
                    <a:pt x="224" y="1410"/>
                    <a:pt x="227" y="1424"/>
                    <a:pt x="236" y="1434"/>
                  </a:cubicBezTo>
                  <a:close/>
                  <a:moveTo>
                    <a:pt x="176" y="1565"/>
                  </a:moveTo>
                  <a:cubicBezTo>
                    <a:pt x="182" y="1568"/>
                    <a:pt x="180" y="1578"/>
                    <a:pt x="186" y="1580"/>
                  </a:cubicBezTo>
                  <a:cubicBezTo>
                    <a:pt x="184" y="1591"/>
                    <a:pt x="194" y="1591"/>
                    <a:pt x="194" y="1600"/>
                  </a:cubicBezTo>
                  <a:cubicBezTo>
                    <a:pt x="200" y="1612"/>
                    <a:pt x="206" y="1624"/>
                    <a:pt x="214" y="1633"/>
                  </a:cubicBezTo>
                  <a:cubicBezTo>
                    <a:pt x="215" y="1640"/>
                    <a:pt x="219" y="1645"/>
                    <a:pt x="224" y="1648"/>
                  </a:cubicBezTo>
                  <a:cubicBezTo>
                    <a:pt x="223" y="1658"/>
                    <a:pt x="232" y="1658"/>
                    <a:pt x="234" y="1666"/>
                  </a:cubicBezTo>
                  <a:cubicBezTo>
                    <a:pt x="240" y="1679"/>
                    <a:pt x="253" y="1684"/>
                    <a:pt x="257" y="1699"/>
                  </a:cubicBezTo>
                  <a:cubicBezTo>
                    <a:pt x="263" y="1700"/>
                    <a:pt x="262" y="1710"/>
                    <a:pt x="269" y="1711"/>
                  </a:cubicBezTo>
                  <a:cubicBezTo>
                    <a:pt x="268" y="1721"/>
                    <a:pt x="280" y="1719"/>
                    <a:pt x="279" y="1729"/>
                  </a:cubicBezTo>
                  <a:cubicBezTo>
                    <a:pt x="290" y="1736"/>
                    <a:pt x="296" y="1747"/>
                    <a:pt x="304" y="1756"/>
                  </a:cubicBezTo>
                  <a:cubicBezTo>
                    <a:pt x="310" y="1768"/>
                    <a:pt x="321" y="1775"/>
                    <a:pt x="327" y="1787"/>
                  </a:cubicBezTo>
                  <a:cubicBezTo>
                    <a:pt x="332" y="1791"/>
                    <a:pt x="334" y="1798"/>
                    <a:pt x="340" y="1802"/>
                  </a:cubicBezTo>
                  <a:cubicBezTo>
                    <a:pt x="340" y="1806"/>
                    <a:pt x="342" y="1808"/>
                    <a:pt x="345" y="1809"/>
                  </a:cubicBezTo>
                  <a:cubicBezTo>
                    <a:pt x="344" y="1812"/>
                    <a:pt x="352" y="1818"/>
                    <a:pt x="352" y="1812"/>
                  </a:cubicBezTo>
                  <a:cubicBezTo>
                    <a:pt x="345" y="1803"/>
                    <a:pt x="341" y="1791"/>
                    <a:pt x="337" y="1779"/>
                  </a:cubicBezTo>
                  <a:cubicBezTo>
                    <a:pt x="333" y="1767"/>
                    <a:pt x="322" y="1762"/>
                    <a:pt x="319" y="1749"/>
                  </a:cubicBezTo>
                  <a:cubicBezTo>
                    <a:pt x="311" y="1741"/>
                    <a:pt x="309" y="1727"/>
                    <a:pt x="299" y="1721"/>
                  </a:cubicBezTo>
                  <a:cubicBezTo>
                    <a:pt x="294" y="1710"/>
                    <a:pt x="284" y="1703"/>
                    <a:pt x="282" y="1688"/>
                  </a:cubicBezTo>
                  <a:cubicBezTo>
                    <a:pt x="273" y="1689"/>
                    <a:pt x="274" y="1681"/>
                    <a:pt x="269" y="1678"/>
                  </a:cubicBezTo>
                  <a:cubicBezTo>
                    <a:pt x="267" y="1672"/>
                    <a:pt x="260" y="1670"/>
                    <a:pt x="256" y="1666"/>
                  </a:cubicBezTo>
                  <a:cubicBezTo>
                    <a:pt x="257" y="1662"/>
                    <a:pt x="255" y="1660"/>
                    <a:pt x="254" y="1658"/>
                  </a:cubicBezTo>
                  <a:cubicBezTo>
                    <a:pt x="254" y="1654"/>
                    <a:pt x="248" y="1656"/>
                    <a:pt x="249" y="1651"/>
                  </a:cubicBezTo>
                  <a:cubicBezTo>
                    <a:pt x="242" y="1650"/>
                    <a:pt x="245" y="1640"/>
                    <a:pt x="236" y="1641"/>
                  </a:cubicBezTo>
                  <a:cubicBezTo>
                    <a:pt x="236" y="1638"/>
                    <a:pt x="236" y="1635"/>
                    <a:pt x="231" y="1636"/>
                  </a:cubicBezTo>
                  <a:cubicBezTo>
                    <a:pt x="231" y="1631"/>
                    <a:pt x="229" y="1629"/>
                    <a:pt x="226" y="1628"/>
                  </a:cubicBezTo>
                  <a:cubicBezTo>
                    <a:pt x="223" y="1623"/>
                    <a:pt x="218" y="1620"/>
                    <a:pt x="216" y="1613"/>
                  </a:cubicBezTo>
                  <a:cubicBezTo>
                    <a:pt x="209" y="1604"/>
                    <a:pt x="202" y="1595"/>
                    <a:pt x="196" y="1585"/>
                  </a:cubicBezTo>
                  <a:cubicBezTo>
                    <a:pt x="189" y="1576"/>
                    <a:pt x="185" y="1565"/>
                    <a:pt x="176" y="1558"/>
                  </a:cubicBezTo>
                  <a:cubicBezTo>
                    <a:pt x="176" y="1560"/>
                    <a:pt x="176" y="1563"/>
                    <a:pt x="176" y="1565"/>
                  </a:cubicBezTo>
                  <a:close/>
                  <a:moveTo>
                    <a:pt x="301" y="820"/>
                  </a:moveTo>
                  <a:cubicBezTo>
                    <a:pt x="302" y="810"/>
                    <a:pt x="310" y="806"/>
                    <a:pt x="311" y="795"/>
                  </a:cubicBezTo>
                  <a:cubicBezTo>
                    <a:pt x="358" y="743"/>
                    <a:pt x="361" y="735"/>
                    <a:pt x="366" y="730"/>
                  </a:cubicBezTo>
                  <a:cubicBezTo>
                    <a:pt x="397" y="702"/>
                    <a:pt x="399" y="697"/>
                    <a:pt x="402" y="694"/>
                  </a:cubicBezTo>
                  <a:cubicBezTo>
                    <a:pt x="437" y="662"/>
                    <a:pt x="439" y="659"/>
                    <a:pt x="442" y="657"/>
                  </a:cubicBezTo>
                  <a:cubicBezTo>
                    <a:pt x="480" y="626"/>
                    <a:pt x="475" y="615"/>
                    <a:pt x="485" y="619"/>
                  </a:cubicBezTo>
                  <a:cubicBezTo>
                    <a:pt x="521" y="575"/>
                    <a:pt x="530" y="573"/>
                    <a:pt x="535" y="566"/>
                  </a:cubicBezTo>
                  <a:cubicBezTo>
                    <a:pt x="554" y="538"/>
                    <a:pt x="566" y="538"/>
                    <a:pt x="568" y="528"/>
                  </a:cubicBezTo>
                  <a:cubicBezTo>
                    <a:pt x="581" y="513"/>
                    <a:pt x="584" y="512"/>
                    <a:pt x="583" y="508"/>
                  </a:cubicBezTo>
                  <a:cubicBezTo>
                    <a:pt x="609" y="476"/>
                    <a:pt x="605" y="465"/>
                    <a:pt x="613" y="468"/>
                  </a:cubicBezTo>
                  <a:cubicBezTo>
                    <a:pt x="604" y="479"/>
                    <a:pt x="593" y="475"/>
                    <a:pt x="595" y="483"/>
                  </a:cubicBezTo>
                  <a:cubicBezTo>
                    <a:pt x="573" y="503"/>
                    <a:pt x="570" y="506"/>
                    <a:pt x="568" y="510"/>
                  </a:cubicBezTo>
                  <a:cubicBezTo>
                    <a:pt x="482" y="577"/>
                    <a:pt x="482" y="583"/>
                    <a:pt x="477" y="584"/>
                  </a:cubicBezTo>
                  <a:cubicBezTo>
                    <a:pt x="464" y="596"/>
                    <a:pt x="458" y="596"/>
                    <a:pt x="457" y="601"/>
                  </a:cubicBezTo>
                  <a:cubicBezTo>
                    <a:pt x="421" y="633"/>
                    <a:pt x="418" y="642"/>
                    <a:pt x="412" y="649"/>
                  </a:cubicBezTo>
                  <a:cubicBezTo>
                    <a:pt x="371" y="689"/>
                    <a:pt x="369" y="694"/>
                    <a:pt x="366" y="697"/>
                  </a:cubicBezTo>
                  <a:cubicBezTo>
                    <a:pt x="338" y="737"/>
                    <a:pt x="331" y="742"/>
                    <a:pt x="326" y="750"/>
                  </a:cubicBezTo>
                  <a:cubicBezTo>
                    <a:pt x="309" y="785"/>
                    <a:pt x="297" y="788"/>
                    <a:pt x="296" y="803"/>
                  </a:cubicBezTo>
                  <a:cubicBezTo>
                    <a:pt x="266" y="851"/>
                    <a:pt x="266" y="857"/>
                    <a:pt x="266" y="863"/>
                  </a:cubicBezTo>
                  <a:close/>
                  <a:moveTo>
                    <a:pt x="318" y="526"/>
                  </a:moveTo>
                  <a:cubicBezTo>
                    <a:pt x="319" y="522"/>
                    <a:pt x="318" y="516"/>
                    <a:pt x="316" y="521"/>
                  </a:cubicBezTo>
                  <a:cubicBezTo>
                    <a:pt x="316" y="524"/>
                    <a:pt x="317" y="530"/>
                    <a:pt x="318" y="526"/>
                  </a:cubicBezTo>
                  <a:close/>
                  <a:moveTo>
                    <a:pt x="321" y="662"/>
                  </a:moveTo>
                  <a:cubicBezTo>
                    <a:pt x="322" y="667"/>
                    <a:pt x="309" y="673"/>
                    <a:pt x="316" y="677"/>
                  </a:cubicBezTo>
                  <a:cubicBezTo>
                    <a:pt x="320" y="673"/>
                    <a:pt x="322" y="665"/>
                    <a:pt x="326" y="662"/>
                  </a:cubicBezTo>
                  <a:cubicBezTo>
                    <a:pt x="326" y="656"/>
                    <a:pt x="338" y="651"/>
                    <a:pt x="331" y="647"/>
                  </a:cubicBezTo>
                  <a:cubicBezTo>
                    <a:pt x="328" y="652"/>
                    <a:pt x="325" y="658"/>
                    <a:pt x="321" y="662"/>
                  </a:cubicBezTo>
                  <a:close/>
                  <a:moveTo>
                    <a:pt x="276" y="745"/>
                  </a:moveTo>
                  <a:cubicBezTo>
                    <a:pt x="274" y="736"/>
                    <a:pt x="283" y="730"/>
                    <a:pt x="273" y="727"/>
                  </a:cubicBezTo>
                  <a:cubicBezTo>
                    <a:pt x="275" y="732"/>
                    <a:pt x="270" y="744"/>
                    <a:pt x="276" y="745"/>
                  </a:cubicBezTo>
                  <a:close/>
                  <a:moveTo>
                    <a:pt x="276" y="793"/>
                  </a:moveTo>
                  <a:cubicBezTo>
                    <a:pt x="277" y="785"/>
                    <a:pt x="285" y="771"/>
                    <a:pt x="278" y="765"/>
                  </a:cubicBezTo>
                  <a:cubicBezTo>
                    <a:pt x="281" y="776"/>
                    <a:pt x="270" y="787"/>
                    <a:pt x="276" y="793"/>
                  </a:cubicBezTo>
                  <a:close/>
                  <a:moveTo>
                    <a:pt x="271" y="830"/>
                  </a:moveTo>
                  <a:cubicBezTo>
                    <a:pt x="268" y="819"/>
                    <a:pt x="285" y="812"/>
                    <a:pt x="273" y="808"/>
                  </a:cubicBezTo>
                  <a:cubicBezTo>
                    <a:pt x="277" y="818"/>
                    <a:pt x="262" y="823"/>
                    <a:pt x="271" y="830"/>
                  </a:cubicBezTo>
                  <a:close/>
                  <a:moveTo>
                    <a:pt x="70" y="883"/>
                  </a:moveTo>
                  <a:cubicBezTo>
                    <a:pt x="75" y="887"/>
                    <a:pt x="73" y="896"/>
                    <a:pt x="77" y="901"/>
                  </a:cubicBezTo>
                  <a:cubicBezTo>
                    <a:pt x="117" y="1000"/>
                    <a:pt x="122" y="1004"/>
                    <a:pt x="123" y="1012"/>
                  </a:cubicBezTo>
                  <a:cubicBezTo>
                    <a:pt x="141" y="1040"/>
                    <a:pt x="140" y="1043"/>
                    <a:pt x="140" y="1044"/>
                  </a:cubicBezTo>
                  <a:cubicBezTo>
                    <a:pt x="173" y="1100"/>
                    <a:pt x="181" y="1101"/>
                    <a:pt x="181" y="1110"/>
                  </a:cubicBezTo>
                  <a:cubicBezTo>
                    <a:pt x="212" y="1160"/>
                    <a:pt x="210" y="1167"/>
                    <a:pt x="213" y="1168"/>
                  </a:cubicBezTo>
                  <a:cubicBezTo>
                    <a:pt x="227" y="1183"/>
                    <a:pt x="222" y="1175"/>
                    <a:pt x="218" y="1168"/>
                  </a:cubicBezTo>
                  <a:cubicBezTo>
                    <a:pt x="214" y="1136"/>
                    <a:pt x="209" y="1137"/>
                    <a:pt x="211" y="1130"/>
                  </a:cubicBezTo>
                  <a:cubicBezTo>
                    <a:pt x="190" y="1087"/>
                    <a:pt x="191" y="1077"/>
                    <a:pt x="186" y="1072"/>
                  </a:cubicBezTo>
                  <a:cubicBezTo>
                    <a:pt x="164" y="1046"/>
                    <a:pt x="172" y="1032"/>
                    <a:pt x="165" y="1034"/>
                  </a:cubicBezTo>
                  <a:cubicBezTo>
                    <a:pt x="130" y="971"/>
                    <a:pt x="123" y="968"/>
                    <a:pt x="123" y="959"/>
                  </a:cubicBezTo>
                  <a:cubicBezTo>
                    <a:pt x="98" y="914"/>
                    <a:pt x="92" y="910"/>
                    <a:pt x="90" y="903"/>
                  </a:cubicBezTo>
                  <a:cubicBezTo>
                    <a:pt x="61" y="859"/>
                    <a:pt x="68" y="868"/>
                    <a:pt x="70" y="883"/>
                  </a:cubicBezTo>
                  <a:close/>
                  <a:moveTo>
                    <a:pt x="266" y="976"/>
                  </a:moveTo>
                  <a:cubicBezTo>
                    <a:pt x="265" y="972"/>
                    <a:pt x="269" y="971"/>
                    <a:pt x="269" y="966"/>
                  </a:cubicBezTo>
                  <a:cubicBezTo>
                    <a:pt x="272" y="966"/>
                    <a:pt x="270" y="959"/>
                    <a:pt x="269" y="964"/>
                  </a:cubicBezTo>
                  <a:cubicBezTo>
                    <a:pt x="266" y="966"/>
                    <a:pt x="260" y="982"/>
                    <a:pt x="266" y="976"/>
                  </a:cubicBezTo>
                  <a:close/>
                  <a:moveTo>
                    <a:pt x="246" y="996"/>
                  </a:moveTo>
                  <a:cubicBezTo>
                    <a:pt x="243" y="988"/>
                    <a:pt x="256" y="983"/>
                    <a:pt x="248" y="979"/>
                  </a:cubicBezTo>
                  <a:cubicBezTo>
                    <a:pt x="246" y="981"/>
                    <a:pt x="239" y="993"/>
                    <a:pt x="246" y="996"/>
                  </a:cubicBezTo>
                  <a:close/>
                  <a:moveTo>
                    <a:pt x="62" y="1039"/>
                  </a:moveTo>
                  <a:cubicBezTo>
                    <a:pt x="61" y="1036"/>
                    <a:pt x="60" y="1034"/>
                    <a:pt x="57" y="1032"/>
                  </a:cubicBezTo>
                  <a:cubicBezTo>
                    <a:pt x="57" y="1035"/>
                    <a:pt x="61" y="1046"/>
                    <a:pt x="62" y="1039"/>
                  </a:cubicBezTo>
                  <a:close/>
                  <a:moveTo>
                    <a:pt x="77" y="1095"/>
                  </a:moveTo>
                  <a:cubicBezTo>
                    <a:pt x="82" y="1101"/>
                    <a:pt x="83" y="1111"/>
                    <a:pt x="87" y="1117"/>
                  </a:cubicBezTo>
                  <a:cubicBezTo>
                    <a:pt x="124" y="1184"/>
                    <a:pt x="126" y="1187"/>
                    <a:pt x="128" y="1190"/>
                  </a:cubicBezTo>
                  <a:cubicBezTo>
                    <a:pt x="146" y="1213"/>
                    <a:pt x="141" y="1224"/>
                    <a:pt x="145" y="1225"/>
                  </a:cubicBezTo>
                  <a:cubicBezTo>
                    <a:pt x="170" y="1271"/>
                    <a:pt x="171" y="1275"/>
                    <a:pt x="176" y="1276"/>
                  </a:cubicBezTo>
                  <a:cubicBezTo>
                    <a:pt x="198" y="1315"/>
                    <a:pt x="204" y="1320"/>
                    <a:pt x="206" y="1329"/>
                  </a:cubicBezTo>
                  <a:cubicBezTo>
                    <a:pt x="220" y="1358"/>
                    <a:pt x="231" y="1358"/>
                    <a:pt x="229" y="1371"/>
                  </a:cubicBezTo>
                  <a:cubicBezTo>
                    <a:pt x="241" y="1386"/>
                    <a:pt x="240" y="1376"/>
                    <a:pt x="239" y="1366"/>
                  </a:cubicBezTo>
                  <a:cubicBezTo>
                    <a:pt x="220" y="1308"/>
                    <a:pt x="214" y="1302"/>
                    <a:pt x="213" y="1291"/>
                  </a:cubicBezTo>
                  <a:cubicBezTo>
                    <a:pt x="199" y="1268"/>
                    <a:pt x="202" y="1260"/>
                    <a:pt x="198" y="1258"/>
                  </a:cubicBezTo>
                  <a:cubicBezTo>
                    <a:pt x="180" y="1215"/>
                    <a:pt x="168" y="1215"/>
                    <a:pt x="168" y="1203"/>
                  </a:cubicBezTo>
                  <a:cubicBezTo>
                    <a:pt x="145" y="1172"/>
                    <a:pt x="150" y="1162"/>
                    <a:pt x="143" y="1163"/>
                  </a:cubicBezTo>
                  <a:cubicBezTo>
                    <a:pt x="113" y="1114"/>
                    <a:pt x="107" y="1108"/>
                    <a:pt x="105" y="1100"/>
                  </a:cubicBezTo>
                  <a:cubicBezTo>
                    <a:pt x="89" y="1081"/>
                    <a:pt x="86" y="1078"/>
                    <a:pt x="85" y="1075"/>
                  </a:cubicBezTo>
                  <a:cubicBezTo>
                    <a:pt x="71" y="1059"/>
                    <a:pt x="73" y="1055"/>
                    <a:pt x="70" y="1054"/>
                  </a:cubicBezTo>
                  <a:close/>
                  <a:moveTo>
                    <a:pt x="332" y="1623"/>
                  </a:moveTo>
                  <a:cubicBezTo>
                    <a:pt x="339" y="1624"/>
                    <a:pt x="330" y="1609"/>
                    <a:pt x="337" y="1610"/>
                  </a:cubicBezTo>
                  <a:cubicBezTo>
                    <a:pt x="359" y="1560"/>
                    <a:pt x="356" y="1544"/>
                    <a:pt x="365" y="1540"/>
                  </a:cubicBezTo>
                  <a:cubicBezTo>
                    <a:pt x="401" y="1455"/>
                    <a:pt x="401" y="1449"/>
                    <a:pt x="402" y="1444"/>
                  </a:cubicBezTo>
                  <a:cubicBezTo>
                    <a:pt x="418" y="1396"/>
                    <a:pt x="424" y="1396"/>
                    <a:pt x="425" y="1391"/>
                  </a:cubicBezTo>
                  <a:cubicBezTo>
                    <a:pt x="450" y="1344"/>
                    <a:pt x="454" y="1335"/>
                    <a:pt x="458" y="1326"/>
                  </a:cubicBezTo>
                  <a:cubicBezTo>
                    <a:pt x="490" y="1276"/>
                    <a:pt x="490" y="1269"/>
                    <a:pt x="493" y="1265"/>
                  </a:cubicBezTo>
                  <a:cubicBezTo>
                    <a:pt x="508" y="1240"/>
                    <a:pt x="511" y="1239"/>
                    <a:pt x="513" y="1238"/>
                  </a:cubicBezTo>
                  <a:cubicBezTo>
                    <a:pt x="521" y="1225"/>
                    <a:pt x="520" y="1221"/>
                    <a:pt x="523" y="1220"/>
                  </a:cubicBezTo>
                  <a:cubicBezTo>
                    <a:pt x="527" y="1215"/>
                    <a:pt x="518" y="1212"/>
                    <a:pt x="520" y="1220"/>
                  </a:cubicBezTo>
                  <a:cubicBezTo>
                    <a:pt x="481" y="1266"/>
                    <a:pt x="469" y="1280"/>
                    <a:pt x="460" y="1296"/>
                  </a:cubicBezTo>
                  <a:cubicBezTo>
                    <a:pt x="412" y="1376"/>
                    <a:pt x="407" y="1384"/>
                    <a:pt x="405" y="1394"/>
                  </a:cubicBezTo>
                  <a:cubicBezTo>
                    <a:pt x="376" y="1447"/>
                    <a:pt x="378" y="1450"/>
                    <a:pt x="377" y="1452"/>
                  </a:cubicBezTo>
                  <a:cubicBezTo>
                    <a:pt x="371" y="1467"/>
                    <a:pt x="366" y="1465"/>
                    <a:pt x="367" y="1472"/>
                  </a:cubicBezTo>
                  <a:cubicBezTo>
                    <a:pt x="344" y="1511"/>
                    <a:pt x="348" y="1521"/>
                    <a:pt x="342" y="1522"/>
                  </a:cubicBezTo>
                  <a:cubicBezTo>
                    <a:pt x="323" y="1591"/>
                    <a:pt x="318" y="1593"/>
                    <a:pt x="317" y="1598"/>
                  </a:cubicBezTo>
                  <a:cubicBezTo>
                    <a:pt x="309" y="1646"/>
                    <a:pt x="309" y="1656"/>
                    <a:pt x="309" y="1666"/>
                  </a:cubicBezTo>
                  <a:close/>
                  <a:moveTo>
                    <a:pt x="115" y="1273"/>
                  </a:moveTo>
                  <a:cubicBezTo>
                    <a:pt x="122" y="1281"/>
                    <a:pt x="126" y="1292"/>
                    <a:pt x="130" y="1301"/>
                  </a:cubicBezTo>
                  <a:cubicBezTo>
                    <a:pt x="136" y="1302"/>
                    <a:pt x="130" y="1315"/>
                    <a:pt x="138" y="1314"/>
                  </a:cubicBezTo>
                  <a:cubicBezTo>
                    <a:pt x="137" y="1322"/>
                    <a:pt x="142" y="1324"/>
                    <a:pt x="145" y="1329"/>
                  </a:cubicBezTo>
                  <a:cubicBezTo>
                    <a:pt x="152" y="1351"/>
                    <a:pt x="166" y="1365"/>
                    <a:pt x="176" y="1384"/>
                  </a:cubicBezTo>
                  <a:cubicBezTo>
                    <a:pt x="182" y="1392"/>
                    <a:pt x="186" y="1402"/>
                    <a:pt x="193" y="1409"/>
                  </a:cubicBezTo>
                  <a:cubicBezTo>
                    <a:pt x="198" y="1412"/>
                    <a:pt x="198" y="1418"/>
                    <a:pt x="201" y="1422"/>
                  </a:cubicBezTo>
                  <a:cubicBezTo>
                    <a:pt x="204" y="1426"/>
                    <a:pt x="207" y="1431"/>
                    <a:pt x="211" y="1434"/>
                  </a:cubicBezTo>
                  <a:cubicBezTo>
                    <a:pt x="214" y="1446"/>
                    <a:pt x="223" y="1451"/>
                    <a:pt x="226" y="1462"/>
                  </a:cubicBezTo>
                  <a:cubicBezTo>
                    <a:pt x="229" y="1467"/>
                    <a:pt x="233" y="1470"/>
                    <a:pt x="236" y="1475"/>
                  </a:cubicBezTo>
                  <a:cubicBezTo>
                    <a:pt x="241" y="1475"/>
                    <a:pt x="241" y="1491"/>
                    <a:pt x="246" y="1482"/>
                  </a:cubicBezTo>
                  <a:cubicBezTo>
                    <a:pt x="241" y="1479"/>
                    <a:pt x="241" y="1471"/>
                    <a:pt x="239" y="1464"/>
                  </a:cubicBezTo>
                  <a:cubicBezTo>
                    <a:pt x="234" y="1460"/>
                    <a:pt x="231" y="1455"/>
                    <a:pt x="229" y="1449"/>
                  </a:cubicBezTo>
                  <a:cubicBezTo>
                    <a:pt x="229" y="1447"/>
                    <a:pt x="229" y="1444"/>
                    <a:pt x="229" y="1442"/>
                  </a:cubicBezTo>
                  <a:cubicBezTo>
                    <a:pt x="221" y="1436"/>
                    <a:pt x="220" y="1425"/>
                    <a:pt x="214" y="1419"/>
                  </a:cubicBezTo>
                  <a:cubicBezTo>
                    <a:pt x="216" y="1411"/>
                    <a:pt x="210" y="1411"/>
                    <a:pt x="208" y="1407"/>
                  </a:cubicBezTo>
                  <a:cubicBezTo>
                    <a:pt x="205" y="1404"/>
                    <a:pt x="205" y="1397"/>
                    <a:pt x="201" y="1394"/>
                  </a:cubicBezTo>
                  <a:cubicBezTo>
                    <a:pt x="197" y="1385"/>
                    <a:pt x="194" y="1376"/>
                    <a:pt x="186" y="1371"/>
                  </a:cubicBezTo>
                  <a:cubicBezTo>
                    <a:pt x="182" y="1362"/>
                    <a:pt x="179" y="1352"/>
                    <a:pt x="171" y="1346"/>
                  </a:cubicBezTo>
                  <a:cubicBezTo>
                    <a:pt x="166" y="1338"/>
                    <a:pt x="163" y="1329"/>
                    <a:pt x="156" y="1324"/>
                  </a:cubicBezTo>
                  <a:cubicBezTo>
                    <a:pt x="157" y="1316"/>
                    <a:pt x="149" y="1319"/>
                    <a:pt x="151" y="1311"/>
                  </a:cubicBezTo>
                  <a:cubicBezTo>
                    <a:pt x="147" y="1311"/>
                    <a:pt x="145" y="1310"/>
                    <a:pt x="145" y="1306"/>
                  </a:cubicBezTo>
                  <a:cubicBezTo>
                    <a:pt x="145" y="1303"/>
                    <a:pt x="141" y="1304"/>
                    <a:pt x="140" y="1301"/>
                  </a:cubicBezTo>
                  <a:cubicBezTo>
                    <a:pt x="139" y="1290"/>
                    <a:pt x="129" y="1287"/>
                    <a:pt x="128" y="1276"/>
                  </a:cubicBezTo>
                  <a:cubicBezTo>
                    <a:pt x="119" y="1278"/>
                    <a:pt x="126" y="1265"/>
                    <a:pt x="118" y="1266"/>
                  </a:cubicBezTo>
                  <a:cubicBezTo>
                    <a:pt x="118" y="1262"/>
                    <a:pt x="117" y="1260"/>
                    <a:pt x="115" y="1258"/>
                  </a:cubicBezTo>
                  <a:cubicBezTo>
                    <a:pt x="112" y="1258"/>
                    <a:pt x="111" y="1255"/>
                    <a:pt x="110" y="1258"/>
                  </a:cubicBezTo>
                  <a:cubicBezTo>
                    <a:pt x="114" y="1261"/>
                    <a:pt x="115" y="1267"/>
                    <a:pt x="115" y="1273"/>
                  </a:cubicBezTo>
                  <a:close/>
                  <a:moveTo>
                    <a:pt x="427" y="1331"/>
                  </a:moveTo>
                  <a:cubicBezTo>
                    <a:pt x="427" y="1327"/>
                    <a:pt x="436" y="1326"/>
                    <a:pt x="430" y="1323"/>
                  </a:cubicBezTo>
                  <a:cubicBezTo>
                    <a:pt x="422" y="1329"/>
                    <a:pt x="427" y="1338"/>
                    <a:pt x="427" y="1331"/>
                  </a:cubicBezTo>
                  <a:close/>
                  <a:moveTo>
                    <a:pt x="402" y="1371"/>
                  </a:moveTo>
                  <a:cubicBezTo>
                    <a:pt x="394" y="1377"/>
                    <a:pt x="392" y="1390"/>
                    <a:pt x="385" y="1396"/>
                  </a:cubicBezTo>
                  <a:cubicBezTo>
                    <a:pt x="374" y="1414"/>
                    <a:pt x="363" y="1432"/>
                    <a:pt x="357" y="1454"/>
                  </a:cubicBezTo>
                  <a:cubicBezTo>
                    <a:pt x="353" y="1459"/>
                    <a:pt x="347" y="1461"/>
                    <a:pt x="347" y="1469"/>
                  </a:cubicBezTo>
                  <a:cubicBezTo>
                    <a:pt x="342" y="1473"/>
                    <a:pt x="341" y="1480"/>
                    <a:pt x="337" y="1485"/>
                  </a:cubicBezTo>
                  <a:cubicBezTo>
                    <a:pt x="333" y="1498"/>
                    <a:pt x="325" y="1508"/>
                    <a:pt x="322" y="1522"/>
                  </a:cubicBezTo>
                  <a:cubicBezTo>
                    <a:pt x="321" y="1526"/>
                    <a:pt x="319" y="1527"/>
                    <a:pt x="322" y="1530"/>
                  </a:cubicBezTo>
                  <a:cubicBezTo>
                    <a:pt x="319" y="1531"/>
                    <a:pt x="317" y="1533"/>
                    <a:pt x="317" y="1537"/>
                  </a:cubicBezTo>
                  <a:cubicBezTo>
                    <a:pt x="313" y="1542"/>
                    <a:pt x="314" y="1551"/>
                    <a:pt x="309" y="1555"/>
                  </a:cubicBezTo>
                  <a:cubicBezTo>
                    <a:pt x="307" y="1561"/>
                    <a:pt x="308" y="1570"/>
                    <a:pt x="304" y="1575"/>
                  </a:cubicBezTo>
                  <a:cubicBezTo>
                    <a:pt x="303" y="1580"/>
                    <a:pt x="298" y="1594"/>
                    <a:pt x="304" y="1598"/>
                  </a:cubicBezTo>
                  <a:cubicBezTo>
                    <a:pt x="320" y="1574"/>
                    <a:pt x="321" y="1536"/>
                    <a:pt x="337" y="1512"/>
                  </a:cubicBezTo>
                  <a:cubicBezTo>
                    <a:pt x="341" y="1497"/>
                    <a:pt x="349" y="1486"/>
                    <a:pt x="354" y="1472"/>
                  </a:cubicBezTo>
                  <a:cubicBezTo>
                    <a:pt x="359" y="1472"/>
                    <a:pt x="356" y="1463"/>
                    <a:pt x="359" y="1462"/>
                  </a:cubicBezTo>
                  <a:cubicBezTo>
                    <a:pt x="361" y="1458"/>
                    <a:pt x="363" y="1456"/>
                    <a:pt x="365" y="1452"/>
                  </a:cubicBezTo>
                  <a:cubicBezTo>
                    <a:pt x="369" y="1446"/>
                    <a:pt x="371" y="1438"/>
                    <a:pt x="372" y="1429"/>
                  </a:cubicBezTo>
                  <a:cubicBezTo>
                    <a:pt x="377" y="1429"/>
                    <a:pt x="374" y="1421"/>
                    <a:pt x="380" y="1422"/>
                  </a:cubicBezTo>
                  <a:cubicBezTo>
                    <a:pt x="381" y="1417"/>
                    <a:pt x="381" y="1411"/>
                    <a:pt x="385" y="1409"/>
                  </a:cubicBezTo>
                  <a:cubicBezTo>
                    <a:pt x="388" y="1401"/>
                    <a:pt x="392" y="1393"/>
                    <a:pt x="395" y="1384"/>
                  </a:cubicBezTo>
                  <a:cubicBezTo>
                    <a:pt x="401" y="1379"/>
                    <a:pt x="404" y="1371"/>
                    <a:pt x="407" y="1364"/>
                  </a:cubicBezTo>
                  <a:cubicBezTo>
                    <a:pt x="411" y="1361"/>
                    <a:pt x="412" y="1357"/>
                    <a:pt x="415" y="1354"/>
                  </a:cubicBezTo>
                  <a:cubicBezTo>
                    <a:pt x="414" y="1350"/>
                    <a:pt x="423" y="1344"/>
                    <a:pt x="417" y="1344"/>
                  </a:cubicBezTo>
                  <a:cubicBezTo>
                    <a:pt x="414" y="1355"/>
                    <a:pt x="403" y="1358"/>
                    <a:pt x="402" y="1371"/>
                  </a:cubicBezTo>
                  <a:close/>
                  <a:moveTo>
                    <a:pt x="483" y="1406"/>
                  </a:moveTo>
                  <a:cubicBezTo>
                    <a:pt x="475" y="1408"/>
                    <a:pt x="479" y="1423"/>
                    <a:pt x="470" y="1424"/>
                  </a:cubicBezTo>
                  <a:cubicBezTo>
                    <a:pt x="466" y="1429"/>
                    <a:pt x="467" y="1440"/>
                    <a:pt x="460" y="1442"/>
                  </a:cubicBezTo>
                  <a:cubicBezTo>
                    <a:pt x="460" y="1452"/>
                    <a:pt x="454" y="1456"/>
                    <a:pt x="450" y="1462"/>
                  </a:cubicBezTo>
                  <a:cubicBezTo>
                    <a:pt x="449" y="1483"/>
                    <a:pt x="435" y="1492"/>
                    <a:pt x="433" y="1512"/>
                  </a:cubicBezTo>
                  <a:cubicBezTo>
                    <a:pt x="425" y="1516"/>
                    <a:pt x="426" y="1527"/>
                    <a:pt x="422" y="1535"/>
                  </a:cubicBezTo>
                  <a:cubicBezTo>
                    <a:pt x="425" y="1543"/>
                    <a:pt x="419" y="1543"/>
                    <a:pt x="417" y="1547"/>
                  </a:cubicBezTo>
                  <a:cubicBezTo>
                    <a:pt x="425" y="1550"/>
                    <a:pt x="412" y="1551"/>
                    <a:pt x="415" y="1557"/>
                  </a:cubicBezTo>
                  <a:cubicBezTo>
                    <a:pt x="410" y="1558"/>
                    <a:pt x="413" y="1566"/>
                    <a:pt x="410" y="1568"/>
                  </a:cubicBezTo>
                  <a:cubicBezTo>
                    <a:pt x="412" y="1575"/>
                    <a:pt x="403" y="1572"/>
                    <a:pt x="405" y="1580"/>
                  </a:cubicBezTo>
                  <a:cubicBezTo>
                    <a:pt x="402" y="1583"/>
                    <a:pt x="402" y="1589"/>
                    <a:pt x="400" y="1593"/>
                  </a:cubicBezTo>
                  <a:cubicBezTo>
                    <a:pt x="398" y="1597"/>
                    <a:pt x="399" y="1603"/>
                    <a:pt x="395" y="1605"/>
                  </a:cubicBezTo>
                  <a:cubicBezTo>
                    <a:pt x="395" y="1616"/>
                    <a:pt x="389" y="1621"/>
                    <a:pt x="387" y="1630"/>
                  </a:cubicBezTo>
                  <a:cubicBezTo>
                    <a:pt x="386" y="1635"/>
                    <a:pt x="386" y="1641"/>
                    <a:pt x="382" y="1643"/>
                  </a:cubicBezTo>
                  <a:cubicBezTo>
                    <a:pt x="384" y="1648"/>
                    <a:pt x="375" y="1654"/>
                    <a:pt x="382" y="1656"/>
                  </a:cubicBezTo>
                  <a:cubicBezTo>
                    <a:pt x="386" y="1646"/>
                    <a:pt x="390" y="1637"/>
                    <a:pt x="395" y="1628"/>
                  </a:cubicBezTo>
                  <a:cubicBezTo>
                    <a:pt x="397" y="1623"/>
                    <a:pt x="401" y="1621"/>
                    <a:pt x="402" y="1615"/>
                  </a:cubicBezTo>
                  <a:cubicBezTo>
                    <a:pt x="402" y="1608"/>
                    <a:pt x="410" y="1608"/>
                    <a:pt x="407" y="1598"/>
                  </a:cubicBezTo>
                  <a:cubicBezTo>
                    <a:pt x="417" y="1594"/>
                    <a:pt x="412" y="1576"/>
                    <a:pt x="422" y="1573"/>
                  </a:cubicBezTo>
                  <a:cubicBezTo>
                    <a:pt x="425" y="1568"/>
                    <a:pt x="422" y="1559"/>
                    <a:pt x="430" y="1560"/>
                  </a:cubicBezTo>
                  <a:cubicBezTo>
                    <a:pt x="430" y="1552"/>
                    <a:pt x="430" y="1545"/>
                    <a:pt x="438" y="1545"/>
                  </a:cubicBezTo>
                  <a:cubicBezTo>
                    <a:pt x="436" y="1537"/>
                    <a:pt x="439" y="1533"/>
                    <a:pt x="440" y="1527"/>
                  </a:cubicBezTo>
                  <a:cubicBezTo>
                    <a:pt x="446" y="1526"/>
                    <a:pt x="443" y="1516"/>
                    <a:pt x="448" y="1515"/>
                  </a:cubicBezTo>
                  <a:cubicBezTo>
                    <a:pt x="450" y="1503"/>
                    <a:pt x="457" y="1495"/>
                    <a:pt x="460" y="1484"/>
                  </a:cubicBezTo>
                  <a:cubicBezTo>
                    <a:pt x="465" y="1483"/>
                    <a:pt x="462" y="1473"/>
                    <a:pt x="468" y="1472"/>
                  </a:cubicBezTo>
                  <a:cubicBezTo>
                    <a:pt x="469" y="1465"/>
                    <a:pt x="471" y="1460"/>
                    <a:pt x="475" y="1457"/>
                  </a:cubicBezTo>
                  <a:cubicBezTo>
                    <a:pt x="478" y="1446"/>
                    <a:pt x="485" y="1438"/>
                    <a:pt x="488" y="1427"/>
                  </a:cubicBezTo>
                  <a:cubicBezTo>
                    <a:pt x="492" y="1421"/>
                    <a:pt x="490" y="1410"/>
                    <a:pt x="493" y="1404"/>
                  </a:cubicBezTo>
                  <a:cubicBezTo>
                    <a:pt x="491" y="1399"/>
                    <a:pt x="496" y="1387"/>
                    <a:pt x="490" y="1386"/>
                  </a:cubicBezTo>
                  <a:cubicBezTo>
                    <a:pt x="490" y="1395"/>
                    <a:pt x="483" y="1398"/>
                    <a:pt x="483" y="1406"/>
                  </a:cubicBezTo>
                  <a:close/>
                  <a:moveTo>
                    <a:pt x="415" y="1444"/>
                  </a:moveTo>
                  <a:cubicBezTo>
                    <a:pt x="417" y="1454"/>
                    <a:pt x="421" y="1430"/>
                    <a:pt x="417" y="1439"/>
                  </a:cubicBezTo>
                  <a:cubicBezTo>
                    <a:pt x="417" y="1441"/>
                    <a:pt x="414" y="1440"/>
                    <a:pt x="415" y="1444"/>
                  </a:cubicBezTo>
                  <a:close/>
                  <a:moveTo>
                    <a:pt x="402" y="1477"/>
                  </a:moveTo>
                  <a:cubicBezTo>
                    <a:pt x="397" y="1479"/>
                    <a:pt x="396" y="1484"/>
                    <a:pt x="395" y="1490"/>
                  </a:cubicBezTo>
                  <a:cubicBezTo>
                    <a:pt x="400" y="1488"/>
                    <a:pt x="398" y="1478"/>
                    <a:pt x="405" y="1477"/>
                  </a:cubicBezTo>
                  <a:cubicBezTo>
                    <a:pt x="403" y="1470"/>
                    <a:pt x="408" y="1470"/>
                    <a:pt x="407" y="1464"/>
                  </a:cubicBezTo>
                  <a:cubicBezTo>
                    <a:pt x="409" y="1464"/>
                    <a:pt x="410" y="1462"/>
                    <a:pt x="410" y="1459"/>
                  </a:cubicBezTo>
                  <a:cubicBezTo>
                    <a:pt x="410" y="1456"/>
                    <a:pt x="413" y="1455"/>
                    <a:pt x="410" y="1454"/>
                  </a:cubicBezTo>
                  <a:cubicBezTo>
                    <a:pt x="407" y="1461"/>
                    <a:pt x="402" y="1467"/>
                    <a:pt x="402" y="1477"/>
                  </a:cubicBezTo>
                  <a:close/>
                  <a:moveTo>
                    <a:pt x="470" y="1484"/>
                  </a:moveTo>
                  <a:cubicBezTo>
                    <a:pt x="470" y="1498"/>
                    <a:pt x="461" y="1502"/>
                    <a:pt x="460" y="1515"/>
                  </a:cubicBezTo>
                  <a:cubicBezTo>
                    <a:pt x="437" y="1576"/>
                    <a:pt x="431" y="1575"/>
                    <a:pt x="430" y="1580"/>
                  </a:cubicBezTo>
                  <a:cubicBezTo>
                    <a:pt x="411" y="1635"/>
                    <a:pt x="400" y="1637"/>
                    <a:pt x="397" y="1648"/>
                  </a:cubicBezTo>
                  <a:cubicBezTo>
                    <a:pt x="386" y="1684"/>
                    <a:pt x="383" y="1687"/>
                    <a:pt x="382" y="1693"/>
                  </a:cubicBezTo>
                  <a:cubicBezTo>
                    <a:pt x="371" y="1730"/>
                    <a:pt x="371" y="1738"/>
                    <a:pt x="367" y="1741"/>
                  </a:cubicBezTo>
                  <a:cubicBezTo>
                    <a:pt x="361" y="1788"/>
                    <a:pt x="357" y="1799"/>
                    <a:pt x="362" y="1799"/>
                  </a:cubicBezTo>
                  <a:cubicBezTo>
                    <a:pt x="379" y="1754"/>
                    <a:pt x="376" y="1747"/>
                    <a:pt x="380" y="1746"/>
                  </a:cubicBezTo>
                  <a:cubicBezTo>
                    <a:pt x="391" y="1697"/>
                    <a:pt x="403" y="1699"/>
                    <a:pt x="400" y="1688"/>
                  </a:cubicBezTo>
                  <a:cubicBezTo>
                    <a:pt x="430" y="1632"/>
                    <a:pt x="427" y="1621"/>
                    <a:pt x="433" y="1618"/>
                  </a:cubicBezTo>
                  <a:cubicBezTo>
                    <a:pt x="459" y="1557"/>
                    <a:pt x="462" y="1552"/>
                    <a:pt x="465" y="1547"/>
                  </a:cubicBezTo>
                  <a:cubicBezTo>
                    <a:pt x="482" y="1493"/>
                    <a:pt x="477" y="1484"/>
                    <a:pt x="483" y="1484"/>
                  </a:cubicBezTo>
                  <a:close/>
                  <a:moveTo>
                    <a:pt x="166" y="1522"/>
                  </a:moveTo>
                  <a:cubicBezTo>
                    <a:pt x="169" y="1533"/>
                    <a:pt x="177" y="1538"/>
                    <a:pt x="181" y="1548"/>
                  </a:cubicBezTo>
                  <a:cubicBezTo>
                    <a:pt x="187" y="1555"/>
                    <a:pt x="191" y="1564"/>
                    <a:pt x="199" y="1570"/>
                  </a:cubicBezTo>
                  <a:cubicBezTo>
                    <a:pt x="197" y="1578"/>
                    <a:pt x="205" y="1577"/>
                    <a:pt x="206" y="1583"/>
                  </a:cubicBezTo>
                  <a:cubicBezTo>
                    <a:pt x="209" y="1583"/>
                    <a:pt x="208" y="1587"/>
                    <a:pt x="211" y="1588"/>
                  </a:cubicBezTo>
                  <a:cubicBezTo>
                    <a:pt x="210" y="1593"/>
                    <a:pt x="215" y="1593"/>
                    <a:pt x="216" y="1595"/>
                  </a:cubicBezTo>
                  <a:cubicBezTo>
                    <a:pt x="220" y="1604"/>
                    <a:pt x="227" y="1611"/>
                    <a:pt x="234" y="1618"/>
                  </a:cubicBezTo>
                  <a:cubicBezTo>
                    <a:pt x="240" y="1626"/>
                    <a:pt x="247" y="1633"/>
                    <a:pt x="254" y="1641"/>
                  </a:cubicBezTo>
                  <a:cubicBezTo>
                    <a:pt x="260" y="1648"/>
                    <a:pt x="265" y="1657"/>
                    <a:pt x="272" y="1663"/>
                  </a:cubicBezTo>
                  <a:cubicBezTo>
                    <a:pt x="275" y="1667"/>
                    <a:pt x="278" y="1670"/>
                    <a:pt x="282" y="1673"/>
                  </a:cubicBezTo>
                  <a:cubicBezTo>
                    <a:pt x="283" y="1680"/>
                    <a:pt x="288" y="1682"/>
                    <a:pt x="292" y="1686"/>
                  </a:cubicBezTo>
                  <a:cubicBezTo>
                    <a:pt x="293" y="1695"/>
                    <a:pt x="300" y="1698"/>
                    <a:pt x="302" y="1706"/>
                  </a:cubicBezTo>
                  <a:cubicBezTo>
                    <a:pt x="309" y="1709"/>
                    <a:pt x="309" y="1719"/>
                    <a:pt x="317" y="1721"/>
                  </a:cubicBezTo>
                  <a:cubicBezTo>
                    <a:pt x="317" y="1715"/>
                    <a:pt x="317" y="1709"/>
                    <a:pt x="314" y="1706"/>
                  </a:cubicBezTo>
                  <a:cubicBezTo>
                    <a:pt x="311" y="1705"/>
                    <a:pt x="313" y="1703"/>
                    <a:pt x="314" y="1701"/>
                  </a:cubicBezTo>
                  <a:cubicBezTo>
                    <a:pt x="311" y="1701"/>
                    <a:pt x="312" y="1697"/>
                    <a:pt x="312" y="1693"/>
                  </a:cubicBezTo>
                  <a:cubicBezTo>
                    <a:pt x="303" y="1693"/>
                    <a:pt x="307" y="1680"/>
                    <a:pt x="299" y="1678"/>
                  </a:cubicBezTo>
                  <a:cubicBezTo>
                    <a:pt x="302" y="1670"/>
                    <a:pt x="291" y="1676"/>
                    <a:pt x="294" y="1668"/>
                  </a:cubicBezTo>
                  <a:cubicBezTo>
                    <a:pt x="293" y="1665"/>
                    <a:pt x="290" y="1662"/>
                    <a:pt x="287" y="1661"/>
                  </a:cubicBezTo>
                  <a:cubicBezTo>
                    <a:pt x="281" y="1646"/>
                    <a:pt x="269" y="1638"/>
                    <a:pt x="264" y="1623"/>
                  </a:cubicBezTo>
                  <a:cubicBezTo>
                    <a:pt x="254" y="1618"/>
                    <a:pt x="249" y="1607"/>
                    <a:pt x="241" y="1600"/>
                  </a:cubicBezTo>
                  <a:cubicBezTo>
                    <a:pt x="239" y="1595"/>
                    <a:pt x="235" y="1592"/>
                    <a:pt x="231" y="1588"/>
                  </a:cubicBezTo>
                  <a:cubicBezTo>
                    <a:pt x="227" y="1584"/>
                    <a:pt x="225" y="1577"/>
                    <a:pt x="219" y="1575"/>
                  </a:cubicBezTo>
                  <a:cubicBezTo>
                    <a:pt x="215" y="1571"/>
                    <a:pt x="210" y="1568"/>
                    <a:pt x="209" y="1563"/>
                  </a:cubicBezTo>
                  <a:cubicBezTo>
                    <a:pt x="203" y="1560"/>
                    <a:pt x="199" y="1555"/>
                    <a:pt x="196" y="1550"/>
                  </a:cubicBezTo>
                  <a:cubicBezTo>
                    <a:pt x="188" y="1542"/>
                    <a:pt x="180" y="1534"/>
                    <a:pt x="171" y="1527"/>
                  </a:cubicBezTo>
                  <a:cubicBezTo>
                    <a:pt x="171" y="1518"/>
                    <a:pt x="164" y="1516"/>
                    <a:pt x="161" y="1510"/>
                  </a:cubicBezTo>
                  <a:cubicBezTo>
                    <a:pt x="160" y="1506"/>
                    <a:pt x="157" y="1506"/>
                    <a:pt x="156" y="1502"/>
                  </a:cubicBezTo>
                  <a:cubicBezTo>
                    <a:pt x="152" y="1504"/>
                    <a:pt x="150" y="1492"/>
                    <a:pt x="148" y="1500"/>
                  </a:cubicBezTo>
                  <a:cubicBezTo>
                    <a:pt x="157" y="1504"/>
                    <a:pt x="157" y="1518"/>
                    <a:pt x="166" y="1522"/>
                  </a:cubicBezTo>
                  <a:close/>
                  <a:moveTo>
                    <a:pt x="465" y="1575"/>
                  </a:moveTo>
                  <a:cubicBezTo>
                    <a:pt x="457" y="1583"/>
                    <a:pt x="454" y="1598"/>
                    <a:pt x="448" y="1608"/>
                  </a:cubicBezTo>
                  <a:cubicBezTo>
                    <a:pt x="445" y="1613"/>
                    <a:pt x="444" y="1620"/>
                    <a:pt x="440" y="1625"/>
                  </a:cubicBezTo>
                  <a:cubicBezTo>
                    <a:pt x="437" y="1631"/>
                    <a:pt x="440" y="1642"/>
                    <a:pt x="433" y="1643"/>
                  </a:cubicBezTo>
                  <a:cubicBezTo>
                    <a:pt x="434" y="1653"/>
                    <a:pt x="426" y="1653"/>
                    <a:pt x="425" y="1661"/>
                  </a:cubicBezTo>
                  <a:cubicBezTo>
                    <a:pt x="424" y="1668"/>
                    <a:pt x="419" y="1671"/>
                    <a:pt x="418" y="1678"/>
                  </a:cubicBezTo>
                  <a:cubicBezTo>
                    <a:pt x="414" y="1683"/>
                    <a:pt x="413" y="1690"/>
                    <a:pt x="410" y="1696"/>
                  </a:cubicBezTo>
                  <a:cubicBezTo>
                    <a:pt x="405" y="1696"/>
                    <a:pt x="411" y="1700"/>
                    <a:pt x="407" y="1701"/>
                  </a:cubicBezTo>
                  <a:cubicBezTo>
                    <a:pt x="407" y="1704"/>
                    <a:pt x="404" y="1705"/>
                    <a:pt x="407" y="1708"/>
                  </a:cubicBezTo>
                  <a:cubicBezTo>
                    <a:pt x="401" y="1710"/>
                    <a:pt x="401" y="1719"/>
                    <a:pt x="397" y="1724"/>
                  </a:cubicBezTo>
                  <a:cubicBezTo>
                    <a:pt x="399" y="1734"/>
                    <a:pt x="389" y="1732"/>
                    <a:pt x="392" y="1744"/>
                  </a:cubicBezTo>
                  <a:cubicBezTo>
                    <a:pt x="390" y="1749"/>
                    <a:pt x="388" y="1756"/>
                    <a:pt x="385" y="1761"/>
                  </a:cubicBezTo>
                  <a:cubicBezTo>
                    <a:pt x="384" y="1766"/>
                    <a:pt x="376" y="1775"/>
                    <a:pt x="382" y="1779"/>
                  </a:cubicBezTo>
                  <a:cubicBezTo>
                    <a:pt x="389" y="1772"/>
                    <a:pt x="391" y="1760"/>
                    <a:pt x="395" y="1751"/>
                  </a:cubicBezTo>
                  <a:cubicBezTo>
                    <a:pt x="398" y="1741"/>
                    <a:pt x="404" y="1733"/>
                    <a:pt x="405" y="1721"/>
                  </a:cubicBezTo>
                  <a:cubicBezTo>
                    <a:pt x="421" y="1704"/>
                    <a:pt x="428" y="1679"/>
                    <a:pt x="443" y="1661"/>
                  </a:cubicBezTo>
                  <a:cubicBezTo>
                    <a:pt x="445" y="1648"/>
                    <a:pt x="451" y="1638"/>
                    <a:pt x="455" y="1628"/>
                  </a:cubicBezTo>
                  <a:cubicBezTo>
                    <a:pt x="459" y="1624"/>
                    <a:pt x="459" y="1616"/>
                    <a:pt x="463" y="1613"/>
                  </a:cubicBezTo>
                  <a:cubicBezTo>
                    <a:pt x="463" y="1609"/>
                    <a:pt x="464" y="1607"/>
                    <a:pt x="465" y="1605"/>
                  </a:cubicBezTo>
                  <a:cubicBezTo>
                    <a:pt x="469" y="1605"/>
                    <a:pt x="467" y="1598"/>
                    <a:pt x="470" y="1598"/>
                  </a:cubicBezTo>
                  <a:cubicBezTo>
                    <a:pt x="468" y="1588"/>
                    <a:pt x="478" y="1590"/>
                    <a:pt x="475" y="1580"/>
                  </a:cubicBezTo>
                  <a:cubicBezTo>
                    <a:pt x="476" y="1573"/>
                    <a:pt x="480" y="1570"/>
                    <a:pt x="480" y="1562"/>
                  </a:cubicBezTo>
                  <a:cubicBezTo>
                    <a:pt x="485" y="1559"/>
                    <a:pt x="482" y="1549"/>
                    <a:pt x="485" y="1545"/>
                  </a:cubicBezTo>
                  <a:cubicBezTo>
                    <a:pt x="489" y="1540"/>
                    <a:pt x="488" y="1530"/>
                    <a:pt x="490" y="1525"/>
                  </a:cubicBezTo>
                  <a:cubicBezTo>
                    <a:pt x="490" y="1522"/>
                    <a:pt x="490" y="1520"/>
                    <a:pt x="490" y="1517"/>
                  </a:cubicBezTo>
                  <a:cubicBezTo>
                    <a:pt x="490" y="1514"/>
                    <a:pt x="494" y="1513"/>
                    <a:pt x="490" y="1512"/>
                  </a:cubicBezTo>
                  <a:cubicBezTo>
                    <a:pt x="489" y="1508"/>
                    <a:pt x="493" y="1497"/>
                    <a:pt x="488" y="1497"/>
                  </a:cubicBezTo>
                  <a:cubicBezTo>
                    <a:pt x="484" y="1527"/>
                    <a:pt x="474" y="1550"/>
                    <a:pt x="465" y="1575"/>
                  </a:cubicBezTo>
                  <a:close/>
                  <a:moveTo>
                    <a:pt x="337" y="1693"/>
                  </a:moveTo>
                  <a:cubicBezTo>
                    <a:pt x="336" y="1689"/>
                    <a:pt x="340" y="1688"/>
                    <a:pt x="340" y="1683"/>
                  </a:cubicBezTo>
                  <a:cubicBezTo>
                    <a:pt x="340" y="1680"/>
                    <a:pt x="339" y="1674"/>
                    <a:pt x="342" y="1673"/>
                  </a:cubicBezTo>
                  <a:cubicBezTo>
                    <a:pt x="337" y="1663"/>
                    <a:pt x="347" y="1649"/>
                    <a:pt x="347" y="1636"/>
                  </a:cubicBezTo>
                  <a:cubicBezTo>
                    <a:pt x="350" y="1635"/>
                    <a:pt x="350" y="1632"/>
                    <a:pt x="350" y="1628"/>
                  </a:cubicBezTo>
                  <a:cubicBezTo>
                    <a:pt x="350" y="1625"/>
                    <a:pt x="353" y="1623"/>
                    <a:pt x="352" y="1618"/>
                  </a:cubicBezTo>
                  <a:cubicBezTo>
                    <a:pt x="356" y="1613"/>
                    <a:pt x="354" y="1604"/>
                    <a:pt x="357" y="1598"/>
                  </a:cubicBezTo>
                  <a:cubicBezTo>
                    <a:pt x="359" y="1591"/>
                    <a:pt x="360" y="1584"/>
                    <a:pt x="365" y="1580"/>
                  </a:cubicBezTo>
                  <a:cubicBezTo>
                    <a:pt x="369" y="1576"/>
                    <a:pt x="366" y="1565"/>
                    <a:pt x="372" y="1563"/>
                  </a:cubicBezTo>
                  <a:cubicBezTo>
                    <a:pt x="372" y="1557"/>
                    <a:pt x="372" y="1552"/>
                    <a:pt x="372" y="1547"/>
                  </a:cubicBezTo>
                  <a:cubicBezTo>
                    <a:pt x="380" y="1547"/>
                    <a:pt x="370" y="1537"/>
                    <a:pt x="372" y="1547"/>
                  </a:cubicBezTo>
                  <a:cubicBezTo>
                    <a:pt x="368" y="1551"/>
                    <a:pt x="369" y="1560"/>
                    <a:pt x="365" y="1563"/>
                  </a:cubicBezTo>
                  <a:cubicBezTo>
                    <a:pt x="363" y="1568"/>
                    <a:pt x="362" y="1575"/>
                    <a:pt x="360" y="1580"/>
                  </a:cubicBezTo>
                  <a:cubicBezTo>
                    <a:pt x="356" y="1584"/>
                    <a:pt x="357" y="1593"/>
                    <a:pt x="352" y="1595"/>
                  </a:cubicBezTo>
                  <a:cubicBezTo>
                    <a:pt x="352" y="1604"/>
                    <a:pt x="349" y="1609"/>
                    <a:pt x="345" y="1613"/>
                  </a:cubicBezTo>
                  <a:cubicBezTo>
                    <a:pt x="342" y="1647"/>
                    <a:pt x="327" y="1669"/>
                    <a:pt x="330" y="1708"/>
                  </a:cubicBezTo>
                  <a:cubicBezTo>
                    <a:pt x="338" y="1709"/>
                    <a:pt x="334" y="1698"/>
                    <a:pt x="337" y="1693"/>
                  </a:cubicBezTo>
                  <a:close/>
                  <a:moveTo>
                    <a:pt x="299" y="1623"/>
                  </a:moveTo>
                  <a:cubicBezTo>
                    <a:pt x="299" y="1618"/>
                    <a:pt x="306" y="1608"/>
                    <a:pt x="299" y="1605"/>
                  </a:cubicBezTo>
                  <a:cubicBezTo>
                    <a:pt x="299" y="1610"/>
                    <a:pt x="292" y="1620"/>
                    <a:pt x="299" y="1623"/>
                  </a:cubicBezTo>
                  <a:close/>
                  <a:moveTo>
                    <a:pt x="372" y="1678"/>
                  </a:moveTo>
                  <a:cubicBezTo>
                    <a:pt x="367" y="1681"/>
                    <a:pt x="371" y="1692"/>
                    <a:pt x="365" y="1693"/>
                  </a:cubicBezTo>
                  <a:cubicBezTo>
                    <a:pt x="366" y="1702"/>
                    <a:pt x="363" y="1705"/>
                    <a:pt x="362" y="1711"/>
                  </a:cubicBezTo>
                  <a:cubicBezTo>
                    <a:pt x="363" y="1715"/>
                    <a:pt x="355" y="1724"/>
                    <a:pt x="362" y="1726"/>
                  </a:cubicBezTo>
                  <a:cubicBezTo>
                    <a:pt x="367" y="1717"/>
                    <a:pt x="364" y="1701"/>
                    <a:pt x="372" y="1696"/>
                  </a:cubicBezTo>
                  <a:cubicBezTo>
                    <a:pt x="370" y="1686"/>
                    <a:pt x="375" y="1684"/>
                    <a:pt x="375" y="1676"/>
                  </a:cubicBezTo>
                  <a:cubicBezTo>
                    <a:pt x="375" y="1672"/>
                    <a:pt x="386" y="1660"/>
                    <a:pt x="375" y="1661"/>
                  </a:cubicBezTo>
                  <a:cubicBezTo>
                    <a:pt x="376" y="1669"/>
                    <a:pt x="370" y="1670"/>
                    <a:pt x="372" y="1678"/>
                  </a:cubicBezTo>
                  <a:close/>
                  <a:moveTo>
                    <a:pt x="352" y="1776"/>
                  </a:moveTo>
                  <a:cubicBezTo>
                    <a:pt x="352" y="1773"/>
                    <a:pt x="352" y="1770"/>
                    <a:pt x="352" y="1766"/>
                  </a:cubicBezTo>
                  <a:cubicBezTo>
                    <a:pt x="350" y="1766"/>
                    <a:pt x="347" y="1766"/>
                    <a:pt x="345" y="1766"/>
                  </a:cubicBezTo>
                  <a:cubicBezTo>
                    <a:pt x="346" y="1771"/>
                    <a:pt x="346" y="1777"/>
                    <a:pt x="352" y="1776"/>
                  </a:cubicBezTo>
                  <a:close/>
                  <a:moveTo>
                    <a:pt x="375" y="1804"/>
                  </a:moveTo>
                  <a:cubicBezTo>
                    <a:pt x="376" y="1799"/>
                    <a:pt x="383" y="1788"/>
                    <a:pt x="377" y="1784"/>
                  </a:cubicBezTo>
                  <a:cubicBezTo>
                    <a:pt x="378" y="1791"/>
                    <a:pt x="368" y="1799"/>
                    <a:pt x="375" y="1804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75000"/>
              </a:schemeClr>
            </a:solidFill>
            <a:ln>
              <a:noFill/>
            </a:ln>
          </p:spPr>
        </p:sp>
        <p:sp>
          <p:nvSpPr>
            <p:cNvPr id="26" name="Freeform 15"/>
            <p:cNvSpPr>
              <a:spLocks noEditPoints="1"/>
            </p:cNvSpPr>
            <p:nvPr/>
          </p:nvSpPr>
          <p:spPr bwMode="auto">
            <a:xfrm>
              <a:off x="1133752" y="1810138"/>
              <a:ext cx="2762941" cy="4746626"/>
            </a:xfrm>
            <a:custGeom>
              <a:avLst/>
              <a:gdLst/>
              <a:ahLst/>
              <a:cxnLst/>
              <a:rect l="0" t="0" r="r" b="b"/>
              <a:pathLst>
                <a:path w="869" h="1495">
                  <a:moveTo>
                    <a:pt x="865" y="156"/>
                  </a:moveTo>
                  <a:cubicBezTo>
                    <a:pt x="856" y="165"/>
                    <a:pt x="851" y="173"/>
                    <a:pt x="844" y="182"/>
                  </a:cubicBezTo>
                  <a:cubicBezTo>
                    <a:pt x="804" y="216"/>
                    <a:pt x="802" y="216"/>
                    <a:pt x="800" y="216"/>
                  </a:cubicBezTo>
                  <a:cubicBezTo>
                    <a:pt x="775" y="232"/>
                    <a:pt x="768" y="237"/>
                    <a:pt x="760" y="239"/>
                  </a:cubicBezTo>
                  <a:cubicBezTo>
                    <a:pt x="699" y="279"/>
                    <a:pt x="696" y="275"/>
                    <a:pt x="693" y="278"/>
                  </a:cubicBezTo>
                  <a:cubicBezTo>
                    <a:pt x="706" y="270"/>
                    <a:pt x="707" y="266"/>
                    <a:pt x="714" y="263"/>
                  </a:cubicBezTo>
                  <a:cubicBezTo>
                    <a:pt x="766" y="230"/>
                    <a:pt x="774" y="225"/>
                    <a:pt x="782" y="219"/>
                  </a:cubicBezTo>
                  <a:cubicBezTo>
                    <a:pt x="830" y="181"/>
                    <a:pt x="830" y="177"/>
                    <a:pt x="834" y="174"/>
                  </a:cubicBezTo>
                  <a:cubicBezTo>
                    <a:pt x="831" y="170"/>
                    <a:pt x="831" y="178"/>
                    <a:pt x="827" y="175"/>
                  </a:cubicBezTo>
                  <a:cubicBezTo>
                    <a:pt x="792" y="205"/>
                    <a:pt x="784" y="209"/>
                    <a:pt x="783" y="213"/>
                  </a:cubicBezTo>
                  <a:cubicBezTo>
                    <a:pt x="763" y="227"/>
                    <a:pt x="760" y="223"/>
                    <a:pt x="757" y="227"/>
                  </a:cubicBezTo>
                  <a:cubicBezTo>
                    <a:pt x="776" y="212"/>
                    <a:pt x="774" y="208"/>
                    <a:pt x="780" y="206"/>
                  </a:cubicBezTo>
                  <a:cubicBezTo>
                    <a:pt x="824" y="164"/>
                    <a:pt x="830" y="160"/>
                    <a:pt x="833" y="155"/>
                  </a:cubicBezTo>
                  <a:cubicBezTo>
                    <a:pt x="806" y="176"/>
                    <a:pt x="797" y="184"/>
                    <a:pt x="788" y="193"/>
                  </a:cubicBezTo>
                  <a:cubicBezTo>
                    <a:pt x="731" y="226"/>
                    <a:pt x="724" y="237"/>
                    <a:pt x="720" y="234"/>
                  </a:cubicBezTo>
                  <a:cubicBezTo>
                    <a:pt x="766" y="194"/>
                    <a:pt x="786" y="180"/>
                    <a:pt x="803" y="159"/>
                  </a:cubicBezTo>
                  <a:cubicBezTo>
                    <a:pt x="785" y="170"/>
                    <a:pt x="775" y="180"/>
                    <a:pt x="763" y="188"/>
                  </a:cubicBezTo>
                  <a:cubicBezTo>
                    <a:pt x="736" y="208"/>
                    <a:pt x="735" y="202"/>
                    <a:pt x="737" y="200"/>
                  </a:cubicBezTo>
                  <a:cubicBezTo>
                    <a:pt x="749" y="181"/>
                    <a:pt x="754" y="177"/>
                    <a:pt x="756" y="172"/>
                  </a:cubicBezTo>
                  <a:cubicBezTo>
                    <a:pt x="787" y="134"/>
                    <a:pt x="791" y="136"/>
                    <a:pt x="790" y="130"/>
                  </a:cubicBezTo>
                  <a:cubicBezTo>
                    <a:pt x="769" y="150"/>
                    <a:pt x="765" y="152"/>
                    <a:pt x="766" y="155"/>
                  </a:cubicBezTo>
                  <a:cubicBezTo>
                    <a:pt x="746" y="174"/>
                    <a:pt x="746" y="170"/>
                    <a:pt x="746" y="169"/>
                  </a:cubicBezTo>
                  <a:cubicBezTo>
                    <a:pt x="748" y="164"/>
                    <a:pt x="752" y="160"/>
                    <a:pt x="752" y="160"/>
                  </a:cubicBezTo>
                  <a:cubicBezTo>
                    <a:pt x="764" y="139"/>
                    <a:pt x="770" y="129"/>
                    <a:pt x="777" y="119"/>
                  </a:cubicBezTo>
                  <a:cubicBezTo>
                    <a:pt x="800" y="82"/>
                    <a:pt x="812" y="81"/>
                    <a:pt x="808" y="77"/>
                  </a:cubicBezTo>
                  <a:cubicBezTo>
                    <a:pt x="770" y="123"/>
                    <a:pt x="765" y="125"/>
                    <a:pt x="763" y="127"/>
                  </a:cubicBezTo>
                  <a:cubicBezTo>
                    <a:pt x="747" y="156"/>
                    <a:pt x="743" y="161"/>
                    <a:pt x="740" y="166"/>
                  </a:cubicBezTo>
                  <a:cubicBezTo>
                    <a:pt x="744" y="144"/>
                    <a:pt x="749" y="134"/>
                    <a:pt x="753" y="124"/>
                  </a:cubicBezTo>
                  <a:cubicBezTo>
                    <a:pt x="782" y="79"/>
                    <a:pt x="781" y="77"/>
                    <a:pt x="784" y="75"/>
                  </a:cubicBezTo>
                  <a:cubicBezTo>
                    <a:pt x="769" y="89"/>
                    <a:pt x="765" y="92"/>
                    <a:pt x="765" y="96"/>
                  </a:cubicBezTo>
                  <a:cubicBezTo>
                    <a:pt x="728" y="162"/>
                    <a:pt x="722" y="177"/>
                    <a:pt x="718" y="191"/>
                  </a:cubicBezTo>
                  <a:cubicBezTo>
                    <a:pt x="710" y="205"/>
                    <a:pt x="719" y="210"/>
                    <a:pt x="712" y="213"/>
                  </a:cubicBezTo>
                  <a:cubicBezTo>
                    <a:pt x="703" y="240"/>
                    <a:pt x="708" y="247"/>
                    <a:pt x="697" y="251"/>
                  </a:cubicBezTo>
                  <a:cubicBezTo>
                    <a:pt x="699" y="232"/>
                    <a:pt x="702" y="230"/>
                    <a:pt x="701" y="228"/>
                  </a:cubicBezTo>
                  <a:cubicBezTo>
                    <a:pt x="714" y="177"/>
                    <a:pt x="714" y="170"/>
                    <a:pt x="714" y="162"/>
                  </a:cubicBezTo>
                  <a:cubicBezTo>
                    <a:pt x="735" y="103"/>
                    <a:pt x="740" y="88"/>
                    <a:pt x="749" y="73"/>
                  </a:cubicBezTo>
                  <a:cubicBezTo>
                    <a:pt x="757" y="53"/>
                    <a:pt x="753" y="62"/>
                    <a:pt x="744" y="70"/>
                  </a:cubicBezTo>
                  <a:cubicBezTo>
                    <a:pt x="727" y="107"/>
                    <a:pt x="722" y="112"/>
                    <a:pt x="722" y="118"/>
                  </a:cubicBezTo>
                  <a:cubicBezTo>
                    <a:pt x="706" y="172"/>
                    <a:pt x="705" y="175"/>
                    <a:pt x="703" y="177"/>
                  </a:cubicBezTo>
                  <a:cubicBezTo>
                    <a:pt x="696" y="206"/>
                    <a:pt x="696" y="209"/>
                    <a:pt x="696" y="212"/>
                  </a:cubicBezTo>
                  <a:cubicBezTo>
                    <a:pt x="687" y="247"/>
                    <a:pt x="685" y="253"/>
                    <a:pt x="684" y="260"/>
                  </a:cubicBezTo>
                  <a:cubicBezTo>
                    <a:pt x="671" y="275"/>
                    <a:pt x="673" y="272"/>
                    <a:pt x="677" y="270"/>
                  </a:cubicBezTo>
                  <a:cubicBezTo>
                    <a:pt x="682" y="240"/>
                    <a:pt x="681" y="234"/>
                    <a:pt x="684" y="229"/>
                  </a:cubicBezTo>
                  <a:cubicBezTo>
                    <a:pt x="694" y="189"/>
                    <a:pt x="690" y="182"/>
                    <a:pt x="693" y="177"/>
                  </a:cubicBezTo>
                  <a:cubicBezTo>
                    <a:pt x="706" y="119"/>
                    <a:pt x="707" y="113"/>
                    <a:pt x="709" y="107"/>
                  </a:cubicBezTo>
                  <a:cubicBezTo>
                    <a:pt x="721" y="64"/>
                    <a:pt x="727" y="59"/>
                    <a:pt x="729" y="53"/>
                  </a:cubicBezTo>
                  <a:cubicBezTo>
                    <a:pt x="751" y="15"/>
                    <a:pt x="760" y="13"/>
                    <a:pt x="759" y="10"/>
                  </a:cubicBezTo>
                  <a:cubicBezTo>
                    <a:pt x="752" y="12"/>
                    <a:pt x="750" y="14"/>
                    <a:pt x="749" y="17"/>
                  </a:cubicBezTo>
                  <a:cubicBezTo>
                    <a:pt x="722" y="50"/>
                    <a:pt x="719" y="46"/>
                    <a:pt x="715" y="51"/>
                  </a:cubicBezTo>
                  <a:cubicBezTo>
                    <a:pt x="696" y="86"/>
                    <a:pt x="689" y="94"/>
                    <a:pt x="687" y="103"/>
                  </a:cubicBezTo>
                  <a:cubicBezTo>
                    <a:pt x="667" y="145"/>
                    <a:pt x="670" y="146"/>
                    <a:pt x="670" y="148"/>
                  </a:cubicBezTo>
                  <a:cubicBezTo>
                    <a:pt x="662" y="166"/>
                    <a:pt x="660" y="175"/>
                    <a:pt x="659" y="185"/>
                  </a:cubicBezTo>
                  <a:cubicBezTo>
                    <a:pt x="655" y="217"/>
                    <a:pt x="655" y="222"/>
                    <a:pt x="653" y="226"/>
                  </a:cubicBezTo>
                  <a:cubicBezTo>
                    <a:pt x="646" y="259"/>
                    <a:pt x="650" y="265"/>
                    <a:pt x="650" y="270"/>
                  </a:cubicBezTo>
                  <a:cubicBezTo>
                    <a:pt x="632" y="316"/>
                    <a:pt x="637" y="319"/>
                    <a:pt x="630" y="321"/>
                  </a:cubicBezTo>
                  <a:cubicBezTo>
                    <a:pt x="630" y="285"/>
                    <a:pt x="633" y="283"/>
                    <a:pt x="633" y="280"/>
                  </a:cubicBezTo>
                  <a:cubicBezTo>
                    <a:pt x="637" y="248"/>
                    <a:pt x="637" y="243"/>
                    <a:pt x="639" y="238"/>
                  </a:cubicBezTo>
                  <a:cubicBezTo>
                    <a:pt x="639" y="222"/>
                    <a:pt x="641" y="220"/>
                    <a:pt x="641" y="217"/>
                  </a:cubicBezTo>
                  <a:cubicBezTo>
                    <a:pt x="649" y="175"/>
                    <a:pt x="652" y="166"/>
                    <a:pt x="654" y="157"/>
                  </a:cubicBezTo>
                  <a:cubicBezTo>
                    <a:pt x="673" y="112"/>
                    <a:pt x="670" y="107"/>
                    <a:pt x="677" y="103"/>
                  </a:cubicBezTo>
                  <a:cubicBezTo>
                    <a:pt x="690" y="65"/>
                    <a:pt x="699" y="63"/>
                    <a:pt x="694" y="59"/>
                  </a:cubicBezTo>
                  <a:cubicBezTo>
                    <a:pt x="663" y="118"/>
                    <a:pt x="658" y="124"/>
                    <a:pt x="654" y="130"/>
                  </a:cubicBezTo>
                  <a:cubicBezTo>
                    <a:pt x="644" y="160"/>
                    <a:pt x="640" y="163"/>
                    <a:pt x="644" y="166"/>
                  </a:cubicBezTo>
                  <a:cubicBezTo>
                    <a:pt x="632" y="198"/>
                    <a:pt x="638" y="202"/>
                    <a:pt x="632" y="204"/>
                  </a:cubicBezTo>
                  <a:cubicBezTo>
                    <a:pt x="630" y="226"/>
                    <a:pt x="628" y="229"/>
                    <a:pt x="630" y="233"/>
                  </a:cubicBezTo>
                  <a:cubicBezTo>
                    <a:pt x="624" y="286"/>
                    <a:pt x="621" y="292"/>
                    <a:pt x="621" y="298"/>
                  </a:cubicBezTo>
                  <a:cubicBezTo>
                    <a:pt x="622" y="314"/>
                    <a:pt x="617" y="316"/>
                    <a:pt x="621" y="318"/>
                  </a:cubicBezTo>
                  <a:cubicBezTo>
                    <a:pt x="615" y="341"/>
                    <a:pt x="613" y="344"/>
                    <a:pt x="612" y="347"/>
                  </a:cubicBezTo>
                  <a:cubicBezTo>
                    <a:pt x="610" y="337"/>
                    <a:pt x="612" y="332"/>
                    <a:pt x="615" y="327"/>
                  </a:cubicBezTo>
                  <a:cubicBezTo>
                    <a:pt x="612" y="290"/>
                    <a:pt x="621" y="286"/>
                    <a:pt x="616" y="280"/>
                  </a:cubicBezTo>
                  <a:cubicBezTo>
                    <a:pt x="615" y="259"/>
                    <a:pt x="621" y="255"/>
                    <a:pt x="620" y="250"/>
                  </a:cubicBezTo>
                  <a:cubicBezTo>
                    <a:pt x="624" y="201"/>
                    <a:pt x="625" y="198"/>
                    <a:pt x="626" y="196"/>
                  </a:cubicBezTo>
                  <a:cubicBezTo>
                    <a:pt x="635" y="171"/>
                    <a:pt x="633" y="168"/>
                    <a:pt x="634" y="166"/>
                  </a:cubicBezTo>
                  <a:cubicBezTo>
                    <a:pt x="642" y="141"/>
                    <a:pt x="642" y="139"/>
                    <a:pt x="642" y="136"/>
                  </a:cubicBezTo>
                  <a:cubicBezTo>
                    <a:pt x="655" y="109"/>
                    <a:pt x="657" y="104"/>
                    <a:pt x="662" y="99"/>
                  </a:cubicBezTo>
                  <a:cubicBezTo>
                    <a:pt x="645" y="113"/>
                    <a:pt x="645" y="122"/>
                    <a:pt x="637" y="130"/>
                  </a:cubicBezTo>
                  <a:cubicBezTo>
                    <a:pt x="617" y="197"/>
                    <a:pt x="614" y="202"/>
                    <a:pt x="614" y="207"/>
                  </a:cubicBezTo>
                  <a:cubicBezTo>
                    <a:pt x="613" y="227"/>
                    <a:pt x="609" y="228"/>
                    <a:pt x="612" y="231"/>
                  </a:cubicBezTo>
                  <a:cubicBezTo>
                    <a:pt x="612" y="251"/>
                    <a:pt x="612" y="254"/>
                    <a:pt x="608" y="256"/>
                  </a:cubicBezTo>
                  <a:cubicBezTo>
                    <a:pt x="608" y="278"/>
                    <a:pt x="607" y="283"/>
                    <a:pt x="607" y="289"/>
                  </a:cubicBezTo>
                  <a:cubicBezTo>
                    <a:pt x="595" y="363"/>
                    <a:pt x="592" y="374"/>
                    <a:pt x="587" y="384"/>
                  </a:cubicBezTo>
                  <a:cubicBezTo>
                    <a:pt x="589" y="326"/>
                    <a:pt x="592" y="323"/>
                    <a:pt x="592" y="319"/>
                  </a:cubicBezTo>
                  <a:cubicBezTo>
                    <a:pt x="594" y="243"/>
                    <a:pt x="593" y="240"/>
                    <a:pt x="594" y="237"/>
                  </a:cubicBezTo>
                  <a:cubicBezTo>
                    <a:pt x="597" y="223"/>
                    <a:pt x="596" y="219"/>
                    <a:pt x="596" y="216"/>
                  </a:cubicBezTo>
                  <a:cubicBezTo>
                    <a:pt x="608" y="177"/>
                    <a:pt x="610" y="170"/>
                    <a:pt x="614" y="163"/>
                  </a:cubicBezTo>
                  <a:cubicBezTo>
                    <a:pt x="624" y="125"/>
                    <a:pt x="623" y="130"/>
                    <a:pt x="621" y="134"/>
                  </a:cubicBezTo>
                  <a:cubicBezTo>
                    <a:pt x="598" y="185"/>
                    <a:pt x="595" y="190"/>
                    <a:pt x="594" y="195"/>
                  </a:cubicBezTo>
                  <a:cubicBezTo>
                    <a:pt x="583" y="227"/>
                    <a:pt x="590" y="232"/>
                    <a:pt x="586" y="235"/>
                  </a:cubicBezTo>
                  <a:cubicBezTo>
                    <a:pt x="585" y="269"/>
                    <a:pt x="583" y="276"/>
                    <a:pt x="584" y="284"/>
                  </a:cubicBezTo>
                  <a:cubicBezTo>
                    <a:pt x="583" y="334"/>
                    <a:pt x="581" y="338"/>
                    <a:pt x="584" y="342"/>
                  </a:cubicBezTo>
                  <a:cubicBezTo>
                    <a:pt x="578" y="377"/>
                    <a:pt x="579" y="381"/>
                    <a:pt x="575" y="384"/>
                  </a:cubicBezTo>
                  <a:cubicBezTo>
                    <a:pt x="572" y="368"/>
                    <a:pt x="578" y="365"/>
                    <a:pt x="575" y="361"/>
                  </a:cubicBezTo>
                  <a:cubicBezTo>
                    <a:pt x="580" y="316"/>
                    <a:pt x="571" y="307"/>
                    <a:pt x="578" y="300"/>
                  </a:cubicBezTo>
                  <a:cubicBezTo>
                    <a:pt x="572" y="220"/>
                    <a:pt x="574" y="213"/>
                    <a:pt x="573" y="205"/>
                  </a:cubicBezTo>
                  <a:cubicBezTo>
                    <a:pt x="581" y="177"/>
                    <a:pt x="576" y="169"/>
                    <a:pt x="580" y="163"/>
                  </a:cubicBezTo>
                  <a:cubicBezTo>
                    <a:pt x="594" y="117"/>
                    <a:pt x="601" y="111"/>
                    <a:pt x="598" y="103"/>
                  </a:cubicBezTo>
                  <a:cubicBezTo>
                    <a:pt x="577" y="151"/>
                    <a:pt x="576" y="154"/>
                    <a:pt x="573" y="156"/>
                  </a:cubicBezTo>
                  <a:cubicBezTo>
                    <a:pt x="562" y="241"/>
                    <a:pt x="563" y="252"/>
                    <a:pt x="564" y="263"/>
                  </a:cubicBezTo>
                  <a:cubicBezTo>
                    <a:pt x="569" y="302"/>
                    <a:pt x="564" y="307"/>
                    <a:pt x="568" y="312"/>
                  </a:cubicBezTo>
                  <a:cubicBezTo>
                    <a:pt x="566" y="341"/>
                    <a:pt x="565" y="352"/>
                    <a:pt x="568" y="364"/>
                  </a:cubicBezTo>
                  <a:cubicBezTo>
                    <a:pt x="553" y="423"/>
                    <a:pt x="553" y="420"/>
                    <a:pt x="555" y="417"/>
                  </a:cubicBezTo>
                  <a:cubicBezTo>
                    <a:pt x="556" y="394"/>
                    <a:pt x="560" y="392"/>
                    <a:pt x="558" y="388"/>
                  </a:cubicBezTo>
                  <a:cubicBezTo>
                    <a:pt x="561" y="333"/>
                    <a:pt x="563" y="331"/>
                    <a:pt x="562" y="329"/>
                  </a:cubicBezTo>
                  <a:cubicBezTo>
                    <a:pt x="559" y="274"/>
                    <a:pt x="553" y="255"/>
                    <a:pt x="554" y="236"/>
                  </a:cubicBezTo>
                  <a:cubicBezTo>
                    <a:pt x="554" y="218"/>
                    <a:pt x="555" y="214"/>
                    <a:pt x="554" y="209"/>
                  </a:cubicBezTo>
                  <a:cubicBezTo>
                    <a:pt x="559" y="193"/>
                    <a:pt x="557" y="190"/>
                    <a:pt x="559" y="188"/>
                  </a:cubicBezTo>
                  <a:cubicBezTo>
                    <a:pt x="569" y="145"/>
                    <a:pt x="573" y="136"/>
                    <a:pt x="573" y="126"/>
                  </a:cubicBezTo>
                  <a:cubicBezTo>
                    <a:pt x="557" y="167"/>
                    <a:pt x="554" y="173"/>
                    <a:pt x="555" y="179"/>
                  </a:cubicBezTo>
                  <a:cubicBezTo>
                    <a:pt x="548" y="204"/>
                    <a:pt x="545" y="211"/>
                    <a:pt x="547" y="219"/>
                  </a:cubicBezTo>
                  <a:cubicBezTo>
                    <a:pt x="545" y="249"/>
                    <a:pt x="547" y="257"/>
                    <a:pt x="548" y="265"/>
                  </a:cubicBezTo>
                  <a:cubicBezTo>
                    <a:pt x="553" y="302"/>
                    <a:pt x="551" y="305"/>
                    <a:pt x="550" y="308"/>
                  </a:cubicBezTo>
                  <a:cubicBezTo>
                    <a:pt x="556" y="350"/>
                    <a:pt x="553" y="352"/>
                    <a:pt x="554" y="354"/>
                  </a:cubicBezTo>
                  <a:cubicBezTo>
                    <a:pt x="551" y="391"/>
                    <a:pt x="544" y="394"/>
                    <a:pt x="549" y="399"/>
                  </a:cubicBezTo>
                  <a:cubicBezTo>
                    <a:pt x="548" y="423"/>
                    <a:pt x="541" y="425"/>
                    <a:pt x="543" y="428"/>
                  </a:cubicBezTo>
                  <a:cubicBezTo>
                    <a:pt x="534" y="435"/>
                    <a:pt x="534" y="428"/>
                    <a:pt x="538" y="422"/>
                  </a:cubicBezTo>
                  <a:cubicBezTo>
                    <a:pt x="537" y="386"/>
                    <a:pt x="541" y="383"/>
                    <a:pt x="540" y="379"/>
                  </a:cubicBezTo>
                  <a:cubicBezTo>
                    <a:pt x="538" y="342"/>
                    <a:pt x="537" y="338"/>
                    <a:pt x="538" y="333"/>
                  </a:cubicBezTo>
                  <a:cubicBezTo>
                    <a:pt x="535" y="297"/>
                    <a:pt x="532" y="288"/>
                    <a:pt x="531" y="280"/>
                  </a:cubicBezTo>
                  <a:cubicBezTo>
                    <a:pt x="528" y="237"/>
                    <a:pt x="531" y="236"/>
                    <a:pt x="530" y="234"/>
                  </a:cubicBezTo>
                  <a:cubicBezTo>
                    <a:pt x="531" y="195"/>
                    <a:pt x="535" y="192"/>
                    <a:pt x="534" y="187"/>
                  </a:cubicBezTo>
                  <a:cubicBezTo>
                    <a:pt x="537" y="169"/>
                    <a:pt x="538" y="165"/>
                    <a:pt x="539" y="161"/>
                  </a:cubicBezTo>
                  <a:cubicBezTo>
                    <a:pt x="534" y="156"/>
                    <a:pt x="534" y="160"/>
                    <a:pt x="532" y="164"/>
                  </a:cubicBezTo>
                  <a:cubicBezTo>
                    <a:pt x="527" y="184"/>
                    <a:pt x="527" y="187"/>
                    <a:pt x="528" y="189"/>
                  </a:cubicBezTo>
                  <a:cubicBezTo>
                    <a:pt x="521" y="228"/>
                    <a:pt x="522" y="230"/>
                    <a:pt x="522" y="232"/>
                  </a:cubicBezTo>
                  <a:cubicBezTo>
                    <a:pt x="521" y="256"/>
                    <a:pt x="520" y="257"/>
                    <a:pt x="522" y="259"/>
                  </a:cubicBezTo>
                  <a:cubicBezTo>
                    <a:pt x="527" y="285"/>
                    <a:pt x="520" y="288"/>
                    <a:pt x="524" y="293"/>
                  </a:cubicBezTo>
                  <a:cubicBezTo>
                    <a:pt x="532" y="343"/>
                    <a:pt x="530" y="351"/>
                    <a:pt x="534" y="361"/>
                  </a:cubicBezTo>
                  <a:cubicBezTo>
                    <a:pt x="531" y="378"/>
                    <a:pt x="529" y="380"/>
                    <a:pt x="532" y="382"/>
                  </a:cubicBezTo>
                  <a:cubicBezTo>
                    <a:pt x="530" y="417"/>
                    <a:pt x="530" y="421"/>
                    <a:pt x="528" y="424"/>
                  </a:cubicBezTo>
                  <a:cubicBezTo>
                    <a:pt x="523" y="442"/>
                    <a:pt x="525" y="445"/>
                    <a:pt x="522" y="444"/>
                  </a:cubicBezTo>
                  <a:cubicBezTo>
                    <a:pt x="523" y="396"/>
                    <a:pt x="516" y="383"/>
                    <a:pt x="519" y="372"/>
                  </a:cubicBezTo>
                  <a:cubicBezTo>
                    <a:pt x="517" y="348"/>
                    <a:pt x="514" y="341"/>
                    <a:pt x="515" y="335"/>
                  </a:cubicBezTo>
                  <a:cubicBezTo>
                    <a:pt x="506" y="291"/>
                    <a:pt x="509" y="286"/>
                    <a:pt x="507" y="280"/>
                  </a:cubicBezTo>
                  <a:cubicBezTo>
                    <a:pt x="508" y="220"/>
                    <a:pt x="509" y="215"/>
                    <a:pt x="510" y="209"/>
                  </a:cubicBezTo>
                  <a:cubicBezTo>
                    <a:pt x="513" y="185"/>
                    <a:pt x="512" y="178"/>
                    <a:pt x="516" y="173"/>
                  </a:cubicBezTo>
                  <a:cubicBezTo>
                    <a:pt x="515" y="159"/>
                    <a:pt x="514" y="162"/>
                    <a:pt x="512" y="164"/>
                  </a:cubicBezTo>
                  <a:cubicBezTo>
                    <a:pt x="505" y="191"/>
                    <a:pt x="507" y="196"/>
                    <a:pt x="504" y="201"/>
                  </a:cubicBezTo>
                  <a:cubicBezTo>
                    <a:pt x="500" y="221"/>
                    <a:pt x="502" y="226"/>
                    <a:pt x="501" y="230"/>
                  </a:cubicBezTo>
                  <a:cubicBezTo>
                    <a:pt x="498" y="248"/>
                    <a:pt x="500" y="251"/>
                    <a:pt x="500" y="253"/>
                  </a:cubicBezTo>
                  <a:cubicBezTo>
                    <a:pt x="496" y="271"/>
                    <a:pt x="502" y="275"/>
                    <a:pt x="498" y="277"/>
                  </a:cubicBezTo>
                  <a:cubicBezTo>
                    <a:pt x="497" y="300"/>
                    <a:pt x="497" y="294"/>
                    <a:pt x="497" y="290"/>
                  </a:cubicBezTo>
                  <a:cubicBezTo>
                    <a:pt x="494" y="271"/>
                    <a:pt x="495" y="268"/>
                    <a:pt x="495" y="266"/>
                  </a:cubicBezTo>
                  <a:cubicBezTo>
                    <a:pt x="494" y="202"/>
                    <a:pt x="495" y="187"/>
                    <a:pt x="499" y="173"/>
                  </a:cubicBezTo>
                  <a:cubicBezTo>
                    <a:pt x="501" y="135"/>
                    <a:pt x="510" y="133"/>
                    <a:pt x="503" y="128"/>
                  </a:cubicBezTo>
                  <a:cubicBezTo>
                    <a:pt x="490" y="173"/>
                    <a:pt x="490" y="178"/>
                    <a:pt x="489" y="183"/>
                  </a:cubicBezTo>
                  <a:cubicBezTo>
                    <a:pt x="485" y="220"/>
                    <a:pt x="485" y="223"/>
                    <a:pt x="485" y="225"/>
                  </a:cubicBezTo>
                  <a:cubicBezTo>
                    <a:pt x="484" y="256"/>
                    <a:pt x="483" y="258"/>
                    <a:pt x="486" y="261"/>
                  </a:cubicBezTo>
                  <a:cubicBezTo>
                    <a:pt x="484" y="277"/>
                    <a:pt x="489" y="280"/>
                    <a:pt x="487" y="282"/>
                  </a:cubicBezTo>
                  <a:cubicBezTo>
                    <a:pt x="498" y="337"/>
                    <a:pt x="496" y="347"/>
                    <a:pt x="502" y="357"/>
                  </a:cubicBezTo>
                  <a:cubicBezTo>
                    <a:pt x="506" y="408"/>
                    <a:pt x="505" y="413"/>
                    <a:pt x="503" y="418"/>
                  </a:cubicBezTo>
                  <a:cubicBezTo>
                    <a:pt x="505" y="450"/>
                    <a:pt x="505" y="453"/>
                    <a:pt x="503" y="455"/>
                  </a:cubicBezTo>
                  <a:cubicBezTo>
                    <a:pt x="499" y="471"/>
                    <a:pt x="503" y="479"/>
                    <a:pt x="498" y="475"/>
                  </a:cubicBezTo>
                  <a:cubicBezTo>
                    <a:pt x="493" y="426"/>
                    <a:pt x="495" y="423"/>
                    <a:pt x="495" y="419"/>
                  </a:cubicBezTo>
                  <a:cubicBezTo>
                    <a:pt x="485" y="375"/>
                    <a:pt x="480" y="366"/>
                    <a:pt x="483" y="359"/>
                  </a:cubicBezTo>
                  <a:cubicBezTo>
                    <a:pt x="470" y="321"/>
                    <a:pt x="476" y="319"/>
                    <a:pt x="470" y="314"/>
                  </a:cubicBezTo>
                  <a:cubicBezTo>
                    <a:pt x="459" y="218"/>
                    <a:pt x="466" y="212"/>
                    <a:pt x="462" y="204"/>
                  </a:cubicBezTo>
                  <a:cubicBezTo>
                    <a:pt x="457" y="195"/>
                    <a:pt x="457" y="204"/>
                    <a:pt x="457" y="213"/>
                  </a:cubicBezTo>
                  <a:cubicBezTo>
                    <a:pt x="457" y="232"/>
                    <a:pt x="452" y="236"/>
                    <a:pt x="455" y="241"/>
                  </a:cubicBezTo>
                  <a:cubicBezTo>
                    <a:pt x="454" y="275"/>
                    <a:pt x="459" y="280"/>
                    <a:pt x="456" y="285"/>
                  </a:cubicBezTo>
                  <a:cubicBezTo>
                    <a:pt x="462" y="317"/>
                    <a:pt x="462" y="322"/>
                    <a:pt x="465" y="327"/>
                  </a:cubicBezTo>
                  <a:cubicBezTo>
                    <a:pt x="475" y="362"/>
                    <a:pt x="473" y="368"/>
                    <a:pt x="475" y="375"/>
                  </a:cubicBezTo>
                  <a:cubicBezTo>
                    <a:pt x="478" y="394"/>
                    <a:pt x="483" y="397"/>
                    <a:pt x="481" y="400"/>
                  </a:cubicBezTo>
                  <a:cubicBezTo>
                    <a:pt x="484" y="436"/>
                    <a:pt x="490" y="444"/>
                    <a:pt x="487" y="449"/>
                  </a:cubicBezTo>
                  <a:cubicBezTo>
                    <a:pt x="483" y="480"/>
                    <a:pt x="490" y="485"/>
                    <a:pt x="488" y="488"/>
                  </a:cubicBezTo>
                  <a:cubicBezTo>
                    <a:pt x="483" y="503"/>
                    <a:pt x="485" y="499"/>
                    <a:pt x="485" y="495"/>
                  </a:cubicBezTo>
                  <a:cubicBezTo>
                    <a:pt x="486" y="464"/>
                    <a:pt x="482" y="459"/>
                    <a:pt x="483" y="454"/>
                  </a:cubicBezTo>
                  <a:cubicBezTo>
                    <a:pt x="474" y="394"/>
                    <a:pt x="466" y="388"/>
                    <a:pt x="469" y="384"/>
                  </a:cubicBezTo>
                  <a:cubicBezTo>
                    <a:pt x="462" y="348"/>
                    <a:pt x="459" y="346"/>
                    <a:pt x="457" y="346"/>
                  </a:cubicBezTo>
                  <a:cubicBezTo>
                    <a:pt x="449" y="328"/>
                    <a:pt x="460" y="322"/>
                    <a:pt x="453" y="324"/>
                  </a:cubicBezTo>
                  <a:cubicBezTo>
                    <a:pt x="446" y="286"/>
                    <a:pt x="449" y="281"/>
                    <a:pt x="445" y="276"/>
                  </a:cubicBezTo>
                  <a:cubicBezTo>
                    <a:pt x="449" y="241"/>
                    <a:pt x="443" y="235"/>
                    <a:pt x="444" y="230"/>
                  </a:cubicBezTo>
                  <a:cubicBezTo>
                    <a:pt x="450" y="210"/>
                    <a:pt x="442" y="203"/>
                    <a:pt x="449" y="199"/>
                  </a:cubicBezTo>
                  <a:cubicBezTo>
                    <a:pt x="454" y="163"/>
                    <a:pt x="461" y="159"/>
                    <a:pt x="458" y="153"/>
                  </a:cubicBezTo>
                  <a:cubicBezTo>
                    <a:pt x="444" y="191"/>
                    <a:pt x="439" y="200"/>
                    <a:pt x="440" y="211"/>
                  </a:cubicBezTo>
                  <a:cubicBezTo>
                    <a:pt x="435" y="250"/>
                    <a:pt x="436" y="261"/>
                    <a:pt x="437" y="271"/>
                  </a:cubicBezTo>
                  <a:cubicBezTo>
                    <a:pt x="442" y="313"/>
                    <a:pt x="444" y="323"/>
                    <a:pt x="448" y="335"/>
                  </a:cubicBezTo>
                  <a:cubicBezTo>
                    <a:pt x="458" y="387"/>
                    <a:pt x="461" y="393"/>
                    <a:pt x="460" y="398"/>
                  </a:cubicBezTo>
                  <a:cubicBezTo>
                    <a:pt x="473" y="464"/>
                    <a:pt x="476" y="471"/>
                    <a:pt x="475" y="477"/>
                  </a:cubicBezTo>
                  <a:cubicBezTo>
                    <a:pt x="472" y="519"/>
                    <a:pt x="470" y="522"/>
                    <a:pt x="473" y="526"/>
                  </a:cubicBezTo>
                  <a:cubicBezTo>
                    <a:pt x="466" y="546"/>
                    <a:pt x="465" y="547"/>
                    <a:pt x="465" y="548"/>
                  </a:cubicBezTo>
                  <a:cubicBezTo>
                    <a:pt x="459" y="507"/>
                    <a:pt x="462" y="504"/>
                    <a:pt x="463" y="501"/>
                  </a:cubicBezTo>
                  <a:cubicBezTo>
                    <a:pt x="458" y="462"/>
                    <a:pt x="451" y="454"/>
                    <a:pt x="451" y="448"/>
                  </a:cubicBezTo>
                  <a:cubicBezTo>
                    <a:pt x="436" y="412"/>
                    <a:pt x="440" y="409"/>
                    <a:pt x="436" y="405"/>
                  </a:cubicBezTo>
                  <a:cubicBezTo>
                    <a:pt x="427" y="372"/>
                    <a:pt x="429" y="369"/>
                    <a:pt x="426" y="365"/>
                  </a:cubicBezTo>
                  <a:cubicBezTo>
                    <a:pt x="421" y="351"/>
                    <a:pt x="423" y="350"/>
                    <a:pt x="421" y="347"/>
                  </a:cubicBezTo>
                  <a:cubicBezTo>
                    <a:pt x="417" y="313"/>
                    <a:pt x="414" y="309"/>
                    <a:pt x="415" y="305"/>
                  </a:cubicBezTo>
                  <a:cubicBezTo>
                    <a:pt x="416" y="260"/>
                    <a:pt x="418" y="257"/>
                    <a:pt x="414" y="253"/>
                  </a:cubicBezTo>
                  <a:cubicBezTo>
                    <a:pt x="416" y="237"/>
                    <a:pt x="416" y="229"/>
                    <a:pt x="414" y="222"/>
                  </a:cubicBezTo>
                  <a:cubicBezTo>
                    <a:pt x="416" y="200"/>
                    <a:pt x="418" y="197"/>
                    <a:pt x="418" y="194"/>
                  </a:cubicBezTo>
                  <a:cubicBezTo>
                    <a:pt x="414" y="206"/>
                    <a:pt x="410" y="211"/>
                    <a:pt x="412" y="216"/>
                  </a:cubicBezTo>
                  <a:cubicBezTo>
                    <a:pt x="409" y="236"/>
                    <a:pt x="410" y="242"/>
                    <a:pt x="410" y="247"/>
                  </a:cubicBezTo>
                  <a:cubicBezTo>
                    <a:pt x="407" y="327"/>
                    <a:pt x="412" y="332"/>
                    <a:pt x="410" y="335"/>
                  </a:cubicBezTo>
                  <a:cubicBezTo>
                    <a:pt x="414" y="368"/>
                    <a:pt x="422" y="373"/>
                    <a:pt x="420" y="377"/>
                  </a:cubicBezTo>
                  <a:cubicBezTo>
                    <a:pt x="438" y="439"/>
                    <a:pt x="445" y="459"/>
                    <a:pt x="448" y="477"/>
                  </a:cubicBezTo>
                  <a:cubicBezTo>
                    <a:pt x="451" y="509"/>
                    <a:pt x="452" y="514"/>
                    <a:pt x="453" y="518"/>
                  </a:cubicBezTo>
                  <a:cubicBezTo>
                    <a:pt x="449" y="518"/>
                    <a:pt x="452" y="515"/>
                    <a:pt x="448" y="512"/>
                  </a:cubicBezTo>
                  <a:cubicBezTo>
                    <a:pt x="443" y="484"/>
                    <a:pt x="442" y="477"/>
                    <a:pt x="441" y="470"/>
                  </a:cubicBezTo>
                  <a:cubicBezTo>
                    <a:pt x="432" y="436"/>
                    <a:pt x="429" y="432"/>
                    <a:pt x="428" y="428"/>
                  </a:cubicBezTo>
                  <a:cubicBezTo>
                    <a:pt x="416" y="393"/>
                    <a:pt x="413" y="389"/>
                    <a:pt x="414" y="386"/>
                  </a:cubicBezTo>
                  <a:cubicBezTo>
                    <a:pt x="407" y="359"/>
                    <a:pt x="405" y="356"/>
                    <a:pt x="403" y="350"/>
                  </a:cubicBezTo>
                  <a:cubicBezTo>
                    <a:pt x="401" y="334"/>
                    <a:pt x="403" y="333"/>
                    <a:pt x="403" y="333"/>
                  </a:cubicBezTo>
                  <a:cubicBezTo>
                    <a:pt x="401" y="321"/>
                    <a:pt x="400" y="317"/>
                    <a:pt x="399" y="314"/>
                  </a:cubicBezTo>
                  <a:cubicBezTo>
                    <a:pt x="395" y="298"/>
                    <a:pt x="397" y="295"/>
                    <a:pt x="396" y="293"/>
                  </a:cubicBezTo>
                  <a:cubicBezTo>
                    <a:pt x="390" y="256"/>
                    <a:pt x="396" y="250"/>
                    <a:pt x="392" y="243"/>
                  </a:cubicBezTo>
                  <a:cubicBezTo>
                    <a:pt x="394" y="217"/>
                    <a:pt x="395" y="215"/>
                    <a:pt x="395" y="213"/>
                  </a:cubicBezTo>
                  <a:cubicBezTo>
                    <a:pt x="388" y="211"/>
                    <a:pt x="391" y="212"/>
                    <a:pt x="391" y="214"/>
                  </a:cubicBezTo>
                  <a:cubicBezTo>
                    <a:pt x="386" y="231"/>
                    <a:pt x="389" y="235"/>
                    <a:pt x="386" y="237"/>
                  </a:cubicBezTo>
                  <a:cubicBezTo>
                    <a:pt x="387" y="268"/>
                    <a:pt x="385" y="271"/>
                    <a:pt x="388" y="275"/>
                  </a:cubicBezTo>
                  <a:cubicBezTo>
                    <a:pt x="391" y="325"/>
                    <a:pt x="397" y="338"/>
                    <a:pt x="393" y="350"/>
                  </a:cubicBezTo>
                  <a:cubicBezTo>
                    <a:pt x="405" y="382"/>
                    <a:pt x="403" y="390"/>
                    <a:pt x="408" y="398"/>
                  </a:cubicBezTo>
                  <a:cubicBezTo>
                    <a:pt x="419" y="430"/>
                    <a:pt x="421" y="438"/>
                    <a:pt x="423" y="446"/>
                  </a:cubicBezTo>
                  <a:cubicBezTo>
                    <a:pt x="436" y="483"/>
                    <a:pt x="432" y="487"/>
                    <a:pt x="436" y="491"/>
                  </a:cubicBezTo>
                  <a:cubicBezTo>
                    <a:pt x="440" y="554"/>
                    <a:pt x="443" y="558"/>
                    <a:pt x="443" y="562"/>
                  </a:cubicBezTo>
                  <a:cubicBezTo>
                    <a:pt x="428" y="572"/>
                    <a:pt x="429" y="568"/>
                    <a:pt x="430" y="564"/>
                  </a:cubicBezTo>
                  <a:cubicBezTo>
                    <a:pt x="417" y="498"/>
                    <a:pt x="416" y="485"/>
                    <a:pt x="415" y="472"/>
                  </a:cubicBezTo>
                  <a:cubicBezTo>
                    <a:pt x="409" y="449"/>
                    <a:pt x="405" y="442"/>
                    <a:pt x="406" y="436"/>
                  </a:cubicBezTo>
                  <a:cubicBezTo>
                    <a:pt x="401" y="421"/>
                    <a:pt x="398" y="415"/>
                    <a:pt x="398" y="411"/>
                  </a:cubicBezTo>
                  <a:cubicBezTo>
                    <a:pt x="393" y="374"/>
                    <a:pt x="387" y="375"/>
                    <a:pt x="389" y="372"/>
                  </a:cubicBezTo>
                  <a:cubicBezTo>
                    <a:pt x="382" y="312"/>
                    <a:pt x="377" y="293"/>
                    <a:pt x="381" y="275"/>
                  </a:cubicBezTo>
                  <a:cubicBezTo>
                    <a:pt x="385" y="244"/>
                    <a:pt x="380" y="238"/>
                    <a:pt x="383" y="234"/>
                  </a:cubicBezTo>
                  <a:cubicBezTo>
                    <a:pt x="377" y="239"/>
                    <a:pt x="376" y="242"/>
                    <a:pt x="376" y="244"/>
                  </a:cubicBezTo>
                  <a:cubicBezTo>
                    <a:pt x="375" y="300"/>
                    <a:pt x="373" y="312"/>
                    <a:pt x="372" y="324"/>
                  </a:cubicBezTo>
                  <a:cubicBezTo>
                    <a:pt x="386" y="402"/>
                    <a:pt x="389" y="407"/>
                    <a:pt x="389" y="412"/>
                  </a:cubicBezTo>
                  <a:cubicBezTo>
                    <a:pt x="411" y="512"/>
                    <a:pt x="416" y="522"/>
                    <a:pt x="416" y="532"/>
                  </a:cubicBezTo>
                  <a:cubicBezTo>
                    <a:pt x="418" y="573"/>
                    <a:pt x="419" y="584"/>
                    <a:pt x="420" y="595"/>
                  </a:cubicBezTo>
                  <a:cubicBezTo>
                    <a:pt x="411" y="622"/>
                    <a:pt x="419" y="616"/>
                    <a:pt x="413" y="608"/>
                  </a:cubicBezTo>
                  <a:cubicBezTo>
                    <a:pt x="406" y="541"/>
                    <a:pt x="407" y="534"/>
                    <a:pt x="403" y="527"/>
                  </a:cubicBezTo>
                  <a:cubicBezTo>
                    <a:pt x="394" y="499"/>
                    <a:pt x="398" y="493"/>
                    <a:pt x="395" y="486"/>
                  </a:cubicBezTo>
                  <a:cubicBezTo>
                    <a:pt x="376" y="417"/>
                    <a:pt x="378" y="413"/>
                    <a:pt x="374" y="408"/>
                  </a:cubicBezTo>
                  <a:cubicBezTo>
                    <a:pt x="370" y="378"/>
                    <a:pt x="365" y="372"/>
                    <a:pt x="367" y="369"/>
                  </a:cubicBezTo>
                  <a:cubicBezTo>
                    <a:pt x="363" y="308"/>
                    <a:pt x="356" y="298"/>
                    <a:pt x="360" y="290"/>
                  </a:cubicBezTo>
                  <a:cubicBezTo>
                    <a:pt x="362" y="248"/>
                    <a:pt x="362" y="244"/>
                    <a:pt x="362" y="239"/>
                  </a:cubicBezTo>
                  <a:cubicBezTo>
                    <a:pt x="363" y="220"/>
                    <a:pt x="361" y="223"/>
                    <a:pt x="360" y="226"/>
                  </a:cubicBezTo>
                  <a:cubicBezTo>
                    <a:pt x="358" y="241"/>
                    <a:pt x="353" y="244"/>
                    <a:pt x="357" y="248"/>
                  </a:cubicBezTo>
                  <a:cubicBezTo>
                    <a:pt x="352" y="267"/>
                    <a:pt x="356" y="270"/>
                    <a:pt x="351" y="272"/>
                  </a:cubicBezTo>
                  <a:cubicBezTo>
                    <a:pt x="350" y="303"/>
                    <a:pt x="355" y="306"/>
                    <a:pt x="353" y="308"/>
                  </a:cubicBezTo>
                  <a:cubicBezTo>
                    <a:pt x="351" y="332"/>
                    <a:pt x="356" y="338"/>
                    <a:pt x="353" y="342"/>
                  </a:cubicBezTo>
                  <a:cubicBezTo>
                    <a:pt x="363" y="389"/>
                    <a:pt x="362" y="393"/>
                    <a:pt x="367" y="398"/>
                  </a:cubicBezTo>
                  <a:cubicBezTo>
                    <a:pt x="367" y="433"/>
                    <a:pt x="379" y="443"/>
                    <a:pt x="375" y="451"/>
                  </a:cubicBezTo>
                  <a:cubicBezTo>
                    <a:pt x="395" y="536"/>
                    <a:pt x="399" y="541"/>
                    <a:pt x="399" y="545"/>
                  </a:cubicBezTo>
                  <a:cubicBezTo>
                    <a:pt x="400" y="576"/>
                    <a:pt x="402" y="581"/>
                    <a:pt x="406" y="586"/>
                  </a:cubicBezTo>
                  <a:cubicBezTo>
                    <a:pt x="406" y="605"/>
                    <a:pt x="405" y="608"/>
                    <a:pt x="404" y="610"/>
                  </a:cubicBezTo>
                  <a:cubicBezTo>
                    <a:pt x="402" y="627"/>
                    <a:pt x="408" y="632"/>
                    <a:pt x="403" y="635"/>
                  </a:cubicBezTo>
                  <a:cubicBezTo>
                    <a:pt x="396" y="601"/>
                    <a:pt x="401" y="597"/>
                    <a:pt x="398" y="592"/>
                  </a:cubicBezTo>
                  <a:cubicBezTo>
                    <a:pt x="383" y="512"/>
                    <a:pt x="375" y="506"/>
                    <a:pt x="377" y="501"/>
                  </a:cubicBezTo>
                  <a:cubicBezTo>
                    <a:pt x="354" y="435"/>
                    <a:pt x="354" y="416"/>
                    <a:pt x="344" y="395"/>
                  </a:cubicBezTo>
                  <a:cubicBezTo>
                    <a:pt x="338" y="338"/>
                    <a:pt x="338" y="335"/>
                    <a:pt x="339" y="333"/>
                  </a:cubicBezTo>
                  <a:cubicBezTo>
                    <a:pt x="340" y="299"/>
                    <a:pt x="336" y="293"/>
                    <a:pt x="338" y="287"/>
                  </a:cubicBezTo>
                  <a:cubicBezTo>
                    <a:pt x="331" y="289"/>
                    <a:pt x="332" y="300"/>
                    <a:pt x="330" y="310"/>
                  </a:cubicBezTo>
                  <a:cubicBezTo>
                    <a:pt x="334" y="336"/>
                    <a:pt x="329" y="338"/>
                    <a:pt x="333" y="342"/>
                  </a:cubicBezTo>
                  <a:cubicBezTo>
                    <a:pt x="337" y="378"/>
                    <a:pt x="335" y="383"/>
                    <a:pt x="337" y="388"/>
                  </a:cubicBezTo>
                  <a:cubicBezTo>
                    <a:pt x="337" y="409"/>
                    <a:pt x="345" y="415"/>
                    <a:pt x="343" y="420"/>
                  </a:cubicBezTo>
                  <a:cubicBezTo>
                    <a:pt x="357" y="454"/>
                    <a:pt x="351" y="461"/>
                    <a:pt x="357" y="467"/>
                  </a:cubicBezTo>
                  <a:cubicBezTo>
                    <a:pt x="369" y="497"/>
                    <a:pt x="364" y="504"/>
                    <a:pt x="368" y="506"/>
                  </a:cubicBezTo>
                  <a:cubicBezTo>
                    <a:pt x="379" y="543"/>
                    <a:pt x="382" y="551"/>
                    <a:pt x="384" y="558"/>
                  </a:cubicBezTo>
                  <a:cubicBezTo>
                    <a:pt x="390" y="600"/>
                    <a:pt x="393" y="605"/>
                    <a:pt x="388" y="609"/>
                  </a:cubicBezTo>
                  <a:cubicBezTo>
                    <a:pt x="376" y="559"/>
                    <a:pt x="371" y="556"/>
                    <a:pt x="373" y="554"/>
                  </a:cubicBezTo>
                  <a:cubicBezTo>
                    <a:pt x="357" y="504"/>
                    <a:pt x="350" y="497"/>
                    <a:pt x="350" y="491"/>
                  </a:cubicBezTo>
                  <a:cubicBezTo>
                    <a:pt x="323" y="433"/>
                    <a:pt x="327" y="431"/>
                    <a:pt x="324" y="427"/>
                  </a:cubicBezTo>
                  <a:cubicBezTo>
                    <a:pt x="313" y="386"/>
                    <a:pt x="309" y="374"/>
                    <a:pt x="308" y="362"/>
                  </a:cubicBezTo>
                  <a:cubicBezTo>
                    <a:pt x="306" y="320"/>
                    <a:pt x="303" y="314"/>
                    <a:pt x="304" y="308"/>
                  </a:cubicBezTo>
                  <a:cubicBezTo>
                    <a:pt x="303" y="284"/>
                    <a:pt x="306" y="279"/>
                    <a:pt x="306" y="273"/>
                  </a:cubicBezTo>
                  <a:cubicBezTo>
                    <a:pt x="300" y="263"/>
                    <a:pt x="301" y="273"/>
                    <a:pt x="300" y="282"/>
                  </a:cubicBezTo>
                  <a:cubicBezTo>
                    <a:pt x="298" y="301"/>
                    <a:pt x="297" y="305"/>
                    <a:pt x="295" y="310"/>
                  </a:cubicBezTo>
                  <a:cubicBezTo>
                    <a:pt x="307" y="382"/>
                    <a:pt x="302" y="391"/>
                    <a:pt x="310" y="402"/>
                  </a:cubicBezTo>
                  <a:cubicBezTo>
                    <a:pt x="317" y="439"/>
                    <a:pt x="325" y="446"/>
                    <a:pt x="323" y="450"/>
                  </a:cubicBezTo>
                  <a:cubicBezTo>
                    <a:pt x="337" y="478"/>
                    <a:pt x="337" y="489"/>
                    <a:pt x="345" y="500"/>
                  </a:cubicBezTo>
                  <a:cubicBezTo>
                    <a:pt x="352" y="526"/>
                    <a:pt x="359" y="530"/>
                    <a:pt x="355" y="532"/>
                  </a:cubicBezTo>
                  <a:cubicBezTo>
                    <a:pt x="378" y="589"/>
                    <a:pt x="373" y="597"/>
                    <a:pt x="377" y="600"/>
                  </a:cubicBezTo>
                  <a:cubicBezTo>
                    <a:pt x="374" y="595"/>
                    <a:pt x="367" y="591"/>
                    <a:pt x="366" y="588"/>
                  </a:cubicBezTo>
                  <a:cubicBezTo>
                    <a:pt x="355" y="552"/>
                    <a:pt x="348" y="544"/>
                    <a:pt x="350" y="538"/>
                  </a:cubicBezTo>
                  <a:cubicBezTo>
                    <a:pt x="324" y="484"/>
                    <a:pt x="321" y="468"/>
                    <a:pt x="311" y="451"/>
                  </a:cubicBezTo>
                  <a:cubicBezTo>
                    <a:pt x="301" y="423"/>
                    <a:pt x="301" y="419"/>
                    <a:pt x="300" y="415"/>
                  </a:cubicBezTo>
                  <a:cubicBezTo>
                    <a:pt x="290" y="374"/>
                    <a:pt x="287" y="369"/>
                    <a:pt x="289" y="366"/>
                  </a:cubicBezTo>
                  <a:cubicBezTo>
                    <a:pt x="286" y="345"/>
                    <a:pt x="285" y="337"/>
                    <a:pt x="285" y="330"/>
                  </a:cubicBezTo>
                  <a:cubicBezTo>
                    <a:pt x="278" y="309"/>
                    <a:pt x="280" y="316"/>
                    <a:pt x="280" y="319"/>
                  </a:cubicBezTo>
                  <a:cubicBezTo>
                    <a:pt x="279" y="330"/>
                    <a:pt x="279" y="333"/>
                    <a:pt x="279" y="334"/>
                  </a:cubicBezTo>
                  <a:cubicBezTo>
                    <a:pt x="276" y="357"/>
                    <a:pt x="284" y="362"/>
                    <a:pt x="281" y="365"/>
                  </a:cubicBezTo>
                  <a:cubicBezTo>
                    <a:pt x="287" y="400"/>
                    <a:pt x="290" y="404"/>
                    <a:pt x="290" y="407"/>
                  </a:cubicBezTo>
                  <a:cubicBezTo>
                    <a:pt x="314" y="477"/>
                    <a:pt x="313" y="479"/>
                    <a:pt x="313" y="481"/>
                  </a:cubicBezTo>
                  <a:cubicBezTo>
                    <a:pt x="324" y="507"/>
                    <a:pt x="331" y="514"/>
                    <a:pt x="329" y="519"/>
                  </a:cubicBezTo>
                  <a:cubicBezTo>
                    <a:pt x="359" y="601"/>
                    <a:pt x="365" y="601"/>
                    <a:pt x="364" y="609"/>
                  </a:cubicBezTo>
                  <a:cubicBezTo>
                    <a:pt x="371" y="640"/>
                    <a:pt x="372" y="643"/>
                    <a:pt x="374" y="646"/>
                  </a:cubicBezTo>
                  <a:cubicBezTo>
                    <a:pt x="376" y="667"/>
                    <a:pt x="377" y="669"/>
                    <a:pt x="374" y="671"/>
                  </a:cubicBezTo>
                  <a:cubicBezTo>
                    <a:pt x="375" y="687"/>
                    <a:pt x="374" y="690"/>
                    <a:pt x="375" y="692"/>
                  </a:cubicBezTo>
                  <a:cubicBezTo>
                    <a:pt x="370" y="713"/>
                    <a:pt x="369" y="717"/>
                    <a:pt x="367" y="715"/>
                  </a:cubicBezTo>
                  <a:cubicBezTo>
                    <a:pt x="363" y="675"/>
                    <a:pt x="362" y="670"/>
                    <a:pt x="363" y="666"/>
                  </a:cubicBezTo>
                  <a:cubicBezTo>
                    <a:pt x="352" y="608"/>
                    <a:pt x="345" y="610"/>
                    <a:pt x="346" y="605"/>
                  </a:cubicBezTo>
                  <a:cubicBezTo>
                    <a:pt x="334" y="572"/>
                    <a:pt x="329" y="574"/>
                    <a:pt x="329" y="568"/>
                  </a:cubicBezTo>
                  <a:cubicBezTo>
                    <a:pt x="310" y="526"/>
                    <a:pt x="303" y="521"/>
                    <a:pt x="305" y="517"/>
                  </a:cubicBezTo>
                  <a:cubicBezTo>
                    <a:pt x="290" y="492"/>
                    <a:pt x="293" y="489"/>
                    <a:pt x="289" y="484"/>
                  </a:cubicBezTo>
                  <a:cubicBezTo>
                    <a:pt x="272" y="442"/>
                    <a:pt x="272" y="433"/>
                    <a:pt x="267" y="424"/>
                  </a:cubicBezTo>
                  <a:cubicBezTo>
                    <a:pt x="263" y="382"/>
                    <a:pt x="261" y="377"/>
                    <a:pt x="262" y="373"/>
                  </a:cubicBezTo>
                  <a:cubicBezTo>
                    <a:pt x="263" y="332"/>
                    <a:pt x="259" y="327"/>
                    <a:pt x="260" y="323"/>
                  </a:cubicBezTo>
                  <a:cubicBezTo>
                    <a:pt x="255" y="324"/>
                    <a:pt x="255" y="328"/>
                    <a:pt x="258" y="332"/>
                  </a:cubicBezTo>
                  <a:cubicBezTo>
                    <a:pt x="253" y="357"/>
                    <a:pt x="255" y="358"/>
                    <a:pt x="255" y="359"/>
                  </a:cubicBezTo>
                  <a:cubicBezTo>
                    <a:pt x="256" y="372"/>
                    <a:pt x="254" y="373"/>
                    <a:pt x="255" y="376"/>
                  </a:cubicBezTo>
                  <a:cubicBezTo>
                    <a:pt x="262" y="413"/>
                    <a:pt x="257" y="421"/>
                    <a:pt x="262" y="430"/>
                  </a:cubicBezTo>
                  <a:cubicBezTo>
                    <a:pt x="271" y="463"/>
                    <a:pt x="270" y="468"/>
                    <a:pt x="276" y="474"/>
                  </a:cubicBezTo>
                  <a:cubicBezTo>
                    <a:pt x="293" y="525"/>
                    <a:pt x="305" y="537"/>
                    <a:pt x="308" y="549"/>
                  </a:cubicBezTo>
                  <a:cubicBezTo>
                    <a:pt x="326" y="593"/>
                    <a:pt x="338" y="598"/>
                    <a:pt x="333" y="600"/>
                  </a:cubicBezTo>
                  <a:cubicBezTo>
                    <a:pt x="344" y="639"/>
                    <a:pt x="350" y="643"/>
                    <a:pt x="348" y="645"/>
                  </a:cubicBezTo>
                  <a:cubicBezTo>
                    <a:pt x="360" y="675"/>
                    <a:pt x="349" y="681"/>
                    <a:pt x="356" y="679"/>
                  </a:cubicBezTo>
                  <a:cubicBezTo>
                    <a:pt x="356" y="718"/>
                    <a:pt x="357" y="722"/>
                    <a:pt x="358" y="727"/>
                  </a:cubicBezTo>
                  <a:cubicBezTo>
                    <a:pt x="355" y="728"/>
                    <a:pt x="353" y="720"/>
                    <a:pt x="355" y="712"/>
                  </a:cubicBezTo>
                  <a:cubicBezTo>
                    <a:pt x="344" y="656"/>
                    <a:pt x="337" y="650"/>
                    <a:pt x="339" y="647"/>
                  </a:cubicBezTo>
                  <a:cubicBezTo>
                    <a:pt x="327" y="614"/>
                    <a:pt x="329" y="612"/>
                    <a:pt x="327" y="609"/>
                  </a:cubicBezTo>
                  <a:cubicBezTo>
                    <a:pt x="296" y="547"/>
                    <a:pt x="292" y="535"/>
                    <a:pt x="286" y="521"/>
                  </a:cubicBezTo>
                  <a:cubicBezTo>
                    <a:pt x="264" y="475"/>
                    <a:pt x="265" y="471"/>
                    <a:pt x="260" y="465"/>
                  </a:cubicBezTo>
                  <a:cubicBezTo>
                    <a:pt x="247" y="411"/>
                    <a:pt x="246" y="405"/>
                    <a:pt x="244" y="399"/>
                  </a:cubicBezTo>
                  <a:cubicBezTo>
                    <a:pt x="237" y="392"/>
                    <a:pt x="243" y="396"/>
                    <a:pt x="240" y="399"/>
                  </a:cubicBezTo>
                  <a:cubicBezTo>
                    <a:pt x="245" y="450"/>
                    <a:pt x="252" y="456"/>
                    <a:pt x="251" y="460"/>
                  </a:cubicBezTo>
                  <a:cubicBezTo>
                    <a:pt x="278" y="524"/>
                    <a:pt x="284" y="536"/>
                    <a:pt x="288" y="548"/>
                  </a:cubicBezTo>
                  <a:cubicBezTo>
                    <a:pt x="302" y="574"/>
                    <a:pt x="305" y="577"/>
                    <a:pt x="303" y="579"/>
                  </a:cubicBezTo>
                  <a:cubicBezTo>
                    <a:pt x="316" y="612"/>
                    <a:pt x="323" y="618"/>
                    <a:pt x="323" y="624"/>
                  </a:cubicBezTo>
                  <a:cubicBezTo>
                    <a:pt x="325" y="635"/>
                    <a:pt x="328" y="634"/>
                    <a:pt x="329" y="635"/>
                  </a:cubicBezTo>
                  <a:cubicBezTo>
                    <a:pt x="329" y="647"/>
                    <a:pt x="332" y="649"/>
                    <a:pt x="330" y="651"/>
                  </a:cubicBezTo>
                  <a:cubicBezTo>
                    <a:pt x="342" y="695"/>
                    <a:pt x="341" y="702"/>
                    <a:pt x="346" y="710"/>
                  </a:cubicBezTo>
                  <a:cubicBezTo>
                    <a:pt x="344" y="729"/>
                    <a:pt x="346" y="732"/>
                    <a:pt x="343" y="730"/>
                  </a:cubicBezTo>
                  <a:cubicBezTo>
                    <a:pt x="342" y="696"/>
                    <a:pt x="336" y="691"/>
                    <a:pt x="340" y="688"/>
                  </a:cubicBezTo>
                  <a:cubicBezTo>
                    <a:pt x="322" y="644"/>
                    <a:pt x="323" y="635"/>
                    <a:pt x="319" y="625"/>
                  </a:cubicBezTo>
                  <a:cubicBezTo>
                    <a:pt x="304" y="603"/>
                    <a:pt x="309" y="596"/>
                    <a:pt x="304" y="598"/>
                  </a:cubicBezTo>
                  <a:cubicBezTo>
                    <a:pt x="283" y="562"/>
                    <a:pt x="281" y="562"/>
                    <a:pt x="280" y="557"/>
                  </a:cubicBezTo>
                  <a:cubicBezTo>
                    <a:pt x="239" y="483"/>
                    <a:pt x="234" y="468"/>
                    <a:pt x="227" y="453"/>
                  </a:cubicBezTo>
                  <a:cubicBezTo>
                    <a:pt x="222" y="406"/>
                    <a:pt x="214" y="401"/>
                    <a:pt x="217" y="399"/>
                  </a:cubicBezTo>
                  <a:cubicBezTo>
                    <a:pt x="210" y="368"/>
                    <a:pt x="206" y="371"/>
                    <a:pt x="209" y="374"/>
                  </a:cubicBezTo>
                  <a:cubicBezTo>
                    <a:pt x="211" y="412"/>
                    <a:pt x="214" y="416"/>
                    <a:pt x="212" y="419"/>
                  </a:cubicBezTo>
                  <a:cubicBezTo>
                    <a:pt x="217" y="447"/>
                    <a:pt x="220" y="451"/>
                    <a:pt x="218" y="454"/>
                  </a:cubicBezTo>
                  <a:cubicBezTo>
                    <a:pt x="237" y="486"/>
                    <a:pt x="228" y="488"/>
                    <a:pt x="233" y="492"/>
                  </a:cubicBezTo>
                  <a:cubicBezTo>
                    <a:pt x="243" y="506"/>
                    <a:pt x="241" y="507"/>
                    <a:pt x="243" y="510"/>
                  </a:cubicBezTo>
                  <a:cubicBezTo>
                    <a:pt x="273" y="563"/>
                    <a:pt x="281" y="573"/>
                    <a:pt x="290" y="592"/>
                  </a:cubicBezTo>
                  <a:cubicBezTo>
                    <a:pt x="313" y="641"/>
                    <a:pt x="320" y="646"/>
                    <a:pt x="317" y="650"/>
                  </a:cubicBezTo>
                  <a:cubicBezTo>
                    <a:pt x="324" y="674"/>
                    <a:pt x="328" y="677"/>
                    <a:pt x="326" y="679"/>
                  </a:cubicBezTo>
                  <a:cubicBezTo>
                    <a:pt x="331" y="728"/>
                    <a:pt x="335" y="734"/>
                    <a:pt x="335" y="739"/>
                  </a:cubicBezTo>
                  <a:cubicBezTo>
                    <a:pt x="329" y="772"/>
                    <a:pt x="335" y="778"/>
                    <a:pt x="329" y="782"/>
                  </a:cubicBezTo>
                  <a:cubicBezTo>
                    <a:pt x="329" y="760"/>
                    <a:pt x="324" y="756"/>
                    <a:pt x="326" y="754"/>
                  </a:cubicBezTo>
                  <a:cubicBezTo>
                    <a:pt x="316" y="694"/>
                    <a:pt x="311" y="688"/>
                    <a:pt x="312" y="684"/>
                  </a:cubicBezTo>
                  <a:cubicBezTo>
                    <a:pt x="303" y="664"/>
                    <a:pt x="300" y="660"/>
                    <a:pt x="297" y="655"/>
                  </a:cubicBezTo>
                  <a:cubicBezTo>
                    <a:pt x="277" y="614"/>
                    <a:pt x="276" y="603"/>
                    <a:pt x="266" y="592"/>
                  </a:cubicBezTo>
                  <a:cubicBezTo>
                    <a:pt x="229" y="512"/>
                    <a:pt x="224" y="509"/>
                    <a:pt x="226" y="507"/>
                  </a:cubicBezTo>
                  <a:cubicBezTo>
                    <a:pt x="219" y="487"/>
                    <a:pt x="218" y="484"/>
                    <a:pt x="215" y="481"/>
                  </a:cubicBezTo>
                  <a:cubicBezTo>
                    <a:pt x="207" y="434"/>
                    <a:pt x="204" y="427"/>
                    <a:pt x="203" y="421"/>
                  </a:cubicBezTo>
                  <a:cubicBezTo>
                    <a:pt x="200" y="407"/>
                    <a:pt x="202" y="403"/>
                    <a:pt x="198" y="400"/>
                  </a:cubicBezTo>
                  <a:cubicBezTo>
                    <a:pt x="196" y="424"/>
                    <a:pt x="202" y="423"/>
                    <a:pt x="200" y="426"/>
                  </a:cubicBezTo>
                  <a:cubicBezTo>
                    <a:pt x="204" y="466"/>
                    <a:pt x="207" y="469"/>
                    <a:pt x="205" y="471"/>
                  </a:cubicBezTo>
                  <a:cubicBezTo>
                    <a:pt x="232" y="535"/>
                    <a:pt x="234" y="550"/>
                    <a:pt x="247" y="566"/>
                  </a:cubicBezTo>
                  <a:cubicBezTo>
                    <a:pt x="301" y="688"/>
                    <a:pt x="306" y="693"/>
                    <a:pt x="305" y="698"/>
                  </a:cubicBezTo>
                  <a:cubicBezTo>
                    <a:pt x="318" y="764"/>
                    <a:pt x="321" y="768"/>
                    <a:pt x="316" y="771"/>
                  </a:cubicBezTo>
                  <a:cubicBezTo>
                    <a:pt x="320" y="797"/>
                    <a:pt x="318" y="798"/>
                    <a:pt x="320" y="800"/>
                  </a:cubicBezTo>
                  <a:cubicBezTo>
                    <a:pt x="311" y="765"/>
                    <a:pt x="308" y="755"/>
                    <a:pt x="311" y="746"/>
                  </a:cubicBezTo>
                  <a:cubicBezTo>
                    <a:pt x="292" y="699"/>
                    <a:pt x="295" y="695"/>
                    <a:pt x="291" y="689"/>
                  </a:cubicBezTo>
                  <a:cubicBezTo>
                    <a:pt x="279" y="664"/>
                    <a:pt x="281" y="659"/>
                    <a:pt x="274" y="652"/>
                  </a:cubicBezTo>
                  <a:cubicBezTo>
                    <a:pt x="272" y="634"/>
                    <a:pt x="265" y="630"/>
                    <a:pt x="264" y="627"/>
                  </a:cubicBezTo>
                  <a:cubicBezTo>
                    <a:pt x="258" y="606"/>
                    <a:pt x="250" y="601"/>
                    <a:pt x="253" y="598"/>
                  </a:cubicBezTo>
                  <a:cubicBezTo>
                    <a:pt x="219" y="535"/>
                    <a:pt x="210" y="531"/>
                    <a:pt x="213" y="526"/>
                  </a:cubicBezTo>
                  <a:cubicBezTo>
                    <a:pt x="196" y="496"/>
                    <a:pt x="200" y="495"/>
                    <a:pt x="199" y="493"/>
                  </a:cubicBezTo>
                  <a:cubicBezTo>
                    <a:pt x="188" y="444"/>
                    <a:pt x="183" y="435"/>
                    <a:pt x="184" y="427"/>
                  </a:cubicBezTo>
                  <a:cubicBezTo>
                    <a:pt x="176" y="409"/>
                    <a:pt x="175" y="415"/>
                    <a:pt x="176" y="421"/>
                  </a:cubicBezTo>
                  <a:cubicBezTo>
                    <a:pt x="180" y="443"/>
                    <a:pt x="180" y="448"/>
                    <a:pt x="180" y="452"/>
                  </a:cubicBezTo>
                  <a:cubicBezTo>
                    <a:pt x="181" y="498"/>
                    <a:pt x="184" y="526"/>
                    <a:pt x="195" y="545"/>
                  </a:cubicBezTo>
                  <a:cubicBezTo>
                    <a:pt x="206" y="572"/>
                    <a:pt x="208" y="569"/>
                    <a:pt x="211" y="577"/>
                  </a:cubicBezTo>
                  <a:cubicBezTo>
                    <a:pt x="236" y="627"/>
                    <a:pt x="240" y="630"/>
                    <a:pt x="238" y="632"/>
                  </a:cubicBezTo>
                  <a:cubicBezTo>
                    <a:pt x="260" y="671"/>
                    <a:pt x="263" y="679"/>
                    <a:pt x="270" y="687"/>
                  </a:cubicBezTo>
                  <a:cubicBezTo>
                    <a:pt x="277" y="703"/>
                    <a:pt x="278" y="705"/>
                    <a:pt x="280" y="707"/>
                  </a:cubicBezTo>
                  <a:cubicBezTo>
                    <a:pt x="284" y="736"/>
                    <a:pt x="293" y="745"/>
                    <a:pt x="290" y="751"/>
                  </a:cubicBezTo>
                  <a:cubicBezTo>
                    <a:pt x="300" y="786"/>
                    <a:pt x="298" y="788"/>
                    <a:pt x="301" y="790"/>
                  </a:cubicBezTo>
                  <a:cubicBezTo>
                    <a:pt x="285" y="760"/>
                    <a:pt x="280" y="751"/>
                    <a:pt x="281" y="743"/>
                  </a:cubicBezTo>
                  <a:cubicBezTo>
                    <a:pt x="267" y="717"/>
                    <a:pt x="263" y="712"/>
                    <a:pt x="264" y="709"/>
                  </a:cubicBezTo>
                  <a:cubicBezTo>
                    <a:pt x="248" y="682"/>
                    <a:pt x="246" y="670"/>
                    <a:pt x="242" y="658"/>
                  </a:cubicBezTo>
                  <a:cubicBezTo>
                    <a:pt x="179" y="534"/>
                    <a:pt x="172" y="518"/>
                    <a:pt x="162" y="502"/>
                  </a:cubicBezTo>
                  <a:cubicBezTo>
                    <a:pt x="145" y="444"/>
                    <a:pt x="148" y="430"/>
                    <a:pt x="143" y="415"/>
                  </a:cubicBezTo>
                  <a:cubicBezTo>
                    <a:pt x="140" y="444"/>
                    <a:pt x="143" y="452"/>
                    <a:pt x="143" y="459"/>
                  </a:cubicBezTo>
                  <a:cubicBezTo>
                    <a:pt x="153" y="499"/>
                    <a:pt x="156" y="503"/>
                    <a:pt x="155" y="507"/>
                  </a:cubicBezTo>
                  <a:cubicBezTo>
                    <a:pt x="184" y="563"/>
                    <a:pt x="185" y="565"/>
                    <a:pt x="185" y="569"/>
                  </a:cubicBezTo>
                  <a:cubicBezTo>
                    <a:pt x="202" y="603"/>
                    <a:pt x="208" y="605"/>
                    <a:pt x="207" y="612"/>
                  </a:cubicBezTo>
                  <a:cubicBezTo>
                    <a:pt x="217" y="641"/>
                    <a:pt x="230" y="639"/>
                    <a:pt x="224" y="644"/>
                  </a:cubicBezTo>
                  <a:cubicBezTo>
                    <a:pt x="287" y="796"/>
                    <a:pt x="292" y="802"/>
                    <a:pt x="291" y="807"/>
                  </a:cubicBezTo>
                  <a:cubicBezTo>
                    <a:pt x="298" y="844"/>
                    <a:pt x="299" y="847"/>
                    <a:pt x="297" y="849"/>
                  </a:cubicBezTo>
                  <a:cubicBezTo>
                    <a:pt x="295" y="844"/>
                    <a:pt x="294" y="840"/>
                    <a:pt x="292" y="836"/>
                  </a:cubicBezTo>
                  <a:cubicBezTo>
                    <a:pt x="285" y="809"/>
                    <a:pt x="281" y="804"/>
                    <a:pt x="278" y="799"/>
                  </a:cubicBezTo>
                  <a:cubicBezTo>
                    <a:pt x="255" y="746"/>
                    <a:pt x="249" y="747"/>
                    <a:pt x="250" y="741"/>
                  </a:cubicBezTo>
                  <a:cubicBezTo>
                    <a:pt x="223" y="694"/>
                    <a:pt x="225" y="692"/>
                    <a:pt x="223" y="689"/>
                  </a:cubicBezTo>
                  <a:cubicBezTo>
                    <a:pt x="216" y="674"/>
                    <a:pt x="215" y="671"/>
                    <a:pt x="212" y="667"/>
                  </a:cubicBezTo>
                  <a:cubicBezTo>
                    <a:pt x="201" y="644"/>
                    <a:pt x="195" y="640"/>
                    <a:pt x="198" y="638"/>
                  </a:cubicBezTo>
                  <a:cubicBezTo>
                    <a:pt x="149" y="549"/>
                    <a:pt x="156" y="559"/>
                    <a:pt x="157" y="567"/>
                  </a:cubicBezTo>
                  <a:cubicBezTo>
                    <a:pt x="160" y="580"/>
                    <a:pt x="164" y="583"/>
                    <a:pt x="165" y="586"/>
                  </a:cubicBezTo>
                  <a:cubicBezTo>
                    <a:pt x="177" y="613"/>
                    <a:pt x="172" y="614"/>
                    <a:pt x="179" y="618"/>
                  </a:cubicBezTo>
                  <a:cubicBezTo>
                    <a:pt x="187" y="642"/>
                    <a:pt x="191" y="644"/>
                    <a:pt x="192" y="647"/>
                  </a:cubicBezTo>
                  <a:cubicBezTo>
                    <a:pt x="208" y="677"/>
                    <a:pt x="206" y="681"/>
                    <a:pt x="209" y="680"/>
                  </a:cubicBezTo>
                  <a:cubicBezTo>
                    <a:pt x="229" y="715"/>
                    <a:pt x="236" y="735"/>
                    <a:pt x="245" y="754"/>
                  </a:cubicBezTo>
                  <a:cubicBezTo>
                    <a:pt x="265" y="789"/>
                    <a:pt x="268" y="793"/>
                    <a:pt x="268" y="796"/>
                  </a:cubicBezTo>
                  <a:cubicBezTo>
                    <a:pt x="284" y="831"/>
                    <a:pt x="281" y="834"/>
                    <a:pt x="283" y="837"/>
                  </a:cubicBezTo>
                  <a:cubicBezTo>
                    <a:pt x="287" y="855"/>
                    <a:pt x="283" y="857"/>
                    <a:pt x="287" y="859"/>
                  </a:cubicBezTo>
                  <a:cubicBezTo>
                    <a:pt x="285" y="886"/>
                    <a:pt x="282" y="878"/>
                    <a:pt x="285" y="870"/>
                  </a:cubicBezTo>
                  <a:cubicBezTo>
                    <a:pt x="268" y="821"/>
                    <a:pt x="270" y="819"/>
                    <a:pt x="268" y="816"/>
                  </a:cubicBezTo>
                  <a:cubicBezTo>
                    <a:pt x="259" y="786"/>
                    <a:pt x="252" y="782"/>
                    <a:pt x="251" y="779"/>
                  </a:cubicBezTo>
                  <a:cubicBezTo>
                    <a:pt x="234" y="751"/>
                    <a:pt x="238" y="749"/>
                    <a:pt x="234" y="745"/>
                  </a:cubicBezTo>
                  <a:cubicBezTo>
                    <a:pt x="205" y="692"/>
                    <a:pt x="202" y="688"/>
                    <a:pt x="199" y="684"/>
                  </a:cubicBezTo>
                  <a:cubicBezTo>
                    <a:pt x="177" y="630"/>
                    <a:pt x="166" y="611"/>
                    <a:pt x="158" y="593"/>
                  </a:cubicBezTo>
                  <a:cubicBezTo>
                    <a:pt x="147" y="546"/>
                    <a:pt x="142" y="548"/>
                    <a:pt x="140" y="540"/>
                  </a:cubicBezTo>
                  <a:cubicBezTo>
                    <a:pt x="140" y="522"/>
                    <a:pt x="138" y="522"/>
                    <a:pt x="136" y="521"/>
                  </a:cubicBezTo>
                  <a:cubicBezTo>
                    <a:pt x="130" y="496"/>
                    <a:pt x="129" y="493"/>
                    <a:pt x="131" y="490"/>
                  </a:cubicBezTo>
                  <a:cubicBezTo>
                    <a:pt x="122" y="493"/>
                    <a:pt x="128" y="497"/>
                    <a:pt x="125" y="499"/>
                  </a:cubicBezTo>
                  <a:cubicBezTo>
                    <a:pt x="131" y="527"/>
                    <a:pt x="132" y="536"/>
                    <a:pt x="136" y="545"/>
                  </a:cubicBezTo>
                  <a:cubicBezTo>
                    <a:pt x="139" y="569"/>
                    <a:pt x="140" y="574"/>
                    <a:pt x="139" y="580"/>
                  </a:cubicBezTo>
                  <a:cubicBezTo>
                    <a:pt x="160" y="639"/>
                    <a:pt x="161" y="642"/>
                    <a:pt x="159" y="645"/>
                  </a:cubicBezTo>
                  <a:cubicBezTo>
                    <a:pt x="169" y="668"/>
                    <a:pt x="176" y="672"/>
                    <a:pt x="172" y="674"/>
                  </a:cubicBezTo>
                  <a:cubicBezTo>
                    <a:pt x="200" y="724"/>
                    <a:pt x="201" y="738"/>
                    <a:pt x="214" y="755"/>
                  </a:cubicBezTo>
                  <a:cubicBezTo>
                    <a:pt x="236" y="805"/>
                    <a:pt x="246" y="814"/>
                    <a:pt x="247" y="821"/>
                  </a:cubicBezTo>
                  <a:cubicBezTo>
                    <a:pt x="268" y="868"/>
                    <a:pt x="261" y="870"/>
                    <a:pt x="266" y="874"/>
                  </a:cubicBezTo>
                  <a:cubicBezTo>
                    <a:pt x="224" y="800"/>
                    <a:pt x="220" y="795"/>
                    <a:pt x="217" y="789"/>
                  </a:cubicBezTo>
                  <a:cubicBezTo>
                    <a:pt x="185" y="740"/>
                    <a:pt x="190" y="733"/>
                    <a:pt x="185" y="736"/>
                  </a:cubicBezTo>
                  <a:cubicBezTo>
                    <a:pt x="171" y="702"/>
                    <a:pt x="168" y="697"/>
                    <a:pt x="166" y="693"/>
                  </a:cubicBezTo>
                  <a:cubicBezTo>
                    <a:pt x="134" y="606"/>
                    <a:pt x="125" y="601"/>
                    <a:pt x="129" y="597"/>
                  </a:cubicBezTo>
                  <a:cubicBezTo>
                    <a:pt x="119" y="542"/>
                    <a:pt x="118" y="540"/>
                    <a:pt x="116" y="538"/>
                  </a:cubicBezTo>
                  <a:cubicBezTo>
                    <a:pt x="111" y="539"/>
                    <a:pt x="113" y="558"/>
                    <a:pt x="117" y="576"/>
                  </a:cubicBezTo>
                  <a:cubicBezTo>
                    <a:pt x="141" y="650"/>
                    <a:pt x="140" y="667"/>
                    <a:pt x="151" y="685"/>
                  </a:cubicBezTo>
                  <a:cubicBezTo>
                    <a:pt x="194" y="767"/>
                    <a:pt x="201" y="774"/>
                    <a:pt x="207" y="789"/>
                  </a:cubicBezTo>
                  <a:cubicBezTo>
                    <a:pt x="228" y="836"/>
                    <a:pt x="240" y="840"/>
                    <a:pt x="235" y="842"/>
                  </a:cubicBezTo>
                  <a:cubicBezTo>
                    <a:pt x="251" y="882"/>
                    <a:pt x="258" y="889"/>
                    <a:pt x="255" y="894"/>
                  </a:cubicBezTo>
                  <a:cubicBezTo>
                    <a:pt x="228" y="846"/>
                    <a:pt x="227" y="844"/>
                    <a:pt x="225" y="842"/>
                  </a:cubicBezTo>
                  <a:cubicBezTo>
                    <a:pt x="212" y="821"/>
                    <a:pt x="210" y="822"/>
                    <a:pt x="209" y="820"/>
                  </a:cubicBezTo>
                  <a:cubicBezTo>
                    <a:pt x="166" y="769"/>
                    <a:pt x="157" y="757"/>
                    <a:pt x="144" y="743"/>
                  </a:cubicBezTo>
                  <a:cubicBezTo>
                    <a:pt x="123" y="700"/>
                    <a:pt x="116" y="696"/>
                    <a:pt x="115" y="693"/>
                  </a:cubicBezTo>
                  <a:cubicBezTo>
                    <a:pt x="107" y="669"/>
                    <a:pt x="105" y="663"/>
                    <a:pt x="101" y="657"/>
                  </a:cubicBezTo>
                  <a:cubicBezTo>
                    <a:pt x="96" y="630"/>
                    <a:pt x="93" y="623"/>
                    <a:pt x="91" y="615"/>
                  </a:cubicBezTo>
                  <a:cubicBezTo>
                    <a:pt x="87" y="604"/>
                    <a:pt x="82" y="608"/>
                    <a:pt x="85" y="614"/>
                  </a:cubicBezTo>
                  <a:cubicBezTo>
                    <a:pt x="95" y="654"/>
                    <a:pt x="92" y="660"/>
                    <a:pt x="95" y="666"/>
                  </a:cubicBezTo>
                  <a:cubicBezTo>
                    <a:pt x="154" y="770"/>
                    <a:pt x="155" y="771"/>
                    <a:pt x="161" y="778"/>
                  </a:cubicBezTo>
                  <a:cubicBezTo>
                    <a:pt x="204" y="829"/>
                    <a:pt x="208" y="830"/>
                    <a:pt x="211" y="836"/>
                  </a:cubicBezTo>
                  <a:cubicBezTo>
                    <a:pt x="249" y="919"/>
                    <a:pt x="255" y="928"/>
                    <a:pt x="253" y="935"/>
                  </a:cubicBezTo>
                  <a:cubicBezTo>
                    <a:pt x="253" y="956"/>
                    <a:pt x="256" y="954"/>
                    <a:pt x="252" y="951"/>
                  </a:cubicBezTo>
                  <a:cubicBezTo>
                    <a:pt x="255" y="941"/>
                    <a:pt x="249" y="937"/>
                    <a:pt x="247" y="934"/>
                  </a:cubicBezTo>
                  <a:cubicBezTo>
                    <a:pt x="223" y="877"/>
                    <a:pt x="219" y="872"/>
                    <a:pt x="216" y="866"/>
                  </a:cubicBezTo>
                  <a:cubicBezTo>
                    <a:pt x="166" y="796"/>
                    <a:pt x="160" y="792"/>
                    <a:pt x="155" y="782"/>
                  </a:cubicBezTo>
                  <a:cubicBezTo>
                    <a:pt x="107" y="716"/>
                    <a:pt x="103" y="719"/>
                    <a:pt x="103" y="714"/>
                  </a:cubicBezTo>
                  <a:cubicBezTo>
                    <a:pt x="85" y="675"/>
                    <a:pt x="83" y="673"/>
                    <a:pt x="82" y="671"/>
                  </a:cubicBezTo>
                  <a:cubicBezTo>
                    <a:pt x="79" y="658"/>
                    <a:pt x="74" y="655"/>
                    <a:pt x="76" y="653"/>
                  </a:cubicBezTo>
                  <a:cubicBezTo>
                    <a:pt x="72" y="651"/>
                    <a:pt x="73" y="653"/>
                    <a:pt x="70" y="654"/>
                  </a:cubicBezTo>
                  <a:cubicBezTo>
                    <a:pt x="78" y="674"/>
                    <a:pt x="75" y="677"/>
                    <a:pt x="80" y="682"/>
                  </a:cubicBezTo>
                  <a:cubicBezTo>
                    <a:pt x="93" y="713"/>
                    <a:pt x="99" y="721"/>
                    <a:pt x="102" y="730"/>
                  </a:cubicBezTo>
                  <a:cubicBezTo>
                    <a:pt x="168" y="818"/>
                    <a:pt x="173" y="816"/>
                    <a:pt x="176" y="821"/>
                  </a:cubicBezTo>
                  <a:cubicBezTo>
                    <a:pt x="206" y="868"/>
                    <a:pt x="208" y="871"/>
                    <a:pt x="210" y="875"/>
                  </a:cubicBezTo>
                  <a:cubicBezTo>
                    <a:pt x="237" y="926"/>
                    <a:pt x="238" y="934"/>
                    <a:pt x="240" y="942"/>
                  </a:cubicBezTo>
                  <a:cubicBezTo>
                    <a:pt x="254" y="974"/>
                    <a:pt x="251" y="976"/>
                    <a:pt x="252" y="978"/>
                  </a:cubicBezTo>
                  <a:cubicBezTo>
                    <a:pt x="244" y="978"/>
                    <a:pt x="245" y="972"/>
                    <a:pt x="245" y="965"/>
                  </a:cubicBezTo>
                  <a:cubicBezTo>
                    <a:pt x="220" y="909"/>
                    <a:pt x="215" y="897"/>
                    <a:pt x="207" y="885"/>
                  </a:cubicBezTo>
                  <a:cubicBezTo>
                    <a:pt x="195" y="866"/>
                    <a:pt x="195" y="864"/>
                    <a:pt x="193" y="865"/>
                  </a:cubicBezTo>
                  <a:cubicBezTo>
                    <a:pt x="179" y="855"/>
                    <a:pt x="185" y="844"/>
                    <a:pt x="180" y="848"/>
                  </a:cubicBezTo>
                  <a:cubicBezTo>
                    <a:pt x="148" y="807"/>
                    <a:pt x="140" y="795"/>
                    <a:pt x="131" y="783"/>
                  </a:cubicBezTo>
                  <a:cubicBezTo>
                    <a:pt x="118" y="762"/>
                    <a:pt x="110" y="755"/>
                    <a:pt x="106" y="749"/>
                  </a:cubicBezTo>
                  <a:cubicBezTo>
                    <a:pt x="80" y="696"/>
                    <a:pt x="80" y="694"/>
                    <a:pt x="80" y="692"/>
                  </a:cubicBezTo>
                  <a:cubicBezTo>
                    <a:pt x="71" y="664"/>
                    <a:pt x="69" y="658"/>
                    <a:pt x="65" y="661"/>
                  </a:cubicBezTo>
                  <a:cubicBezTo>
                    <a:pt x="71" y="688"/>
                    <a:pt x="73" y="693"/>
                    <a:pt x="76" y="697"/>
                  </a:cubicBezTo>
                  <a:cubicBezTo>
                    <a:pt x="113" y="772"/>
                    <a:pt x="120" y="781"/>
                    <a:pt x="125" y="789"/>
                  </a:cubicBezTo>
                  <a:cubicBezTo>
                    <a:pt x="135" y="803"/>
                    <a:pt x="136" y="809"/>
                    <a:pt x="140" y="813"/>
                  </a:cubicBezTo>
                  <a:cubicBezTo>
                    <a:pt x="178" y="859"/>
                    <a:pt x="181" y="858"/>
                    <a:pt x="179" y="860"/>
                  </a:cubicBezTo>
                  <a:cubicBezTo>
                    <a:pt x="193" y="881"/>
                    <a:pt x="195" y="882"/>
                    <a:pt x="198" y="889"/>
                  </a:cubicBezTo>
                  <a:cubicBezTo>
                    <a:pt x="227" y="944"/>
                    <a:pt x="231" y="952"/>
                    <a:pt x="235" y="961"/>
                  </a:cubicBezTo>
                  <a:cubicBezTo>
                    <a:pt x="244" y="999"/>
                    <a:pt x="243" y="1002"/>
                    <a:pt x="242" y="1005"/>
                  </a:cubicBezTo>
                  <a:cubicBezTo>
                    <a:pt x="238" y="996"/>
                    <a:pt x="233" y="991"/>
                    <a:pt x="234" y="988"/>
                  </a:cubicBezTo>
                  <a:cubicBezTo>
                    <a:pt x="225" y="962"/>
                    <a:pt x="224" y="959"/>
                    <a:pt x="222" y="957"/>
                  </a:cubicBezTo>
                  <a:cubicBezTo>
                    <a:pt x="210" y="930"/>
                    <a:pt x="207" y="921"/>
                    <a:pt x="204" y="912"/>
                  </a:cubicBezTo>
                  <a:cubicBezTo>
                    <a:pt x="190" y="898"/>
                    <a:pt x="190" y="892"/>
                    <a:pt x="189" y="891"/>
                  </a:cubicBezTo>
                  <a:cubicBezTo>
                    <a:pt x="171" y="869"/>
                    <a:pt x="172" y="868"/>
                    <a:pt x="171" y="866"/>
                  </a:cubicBezTo>
                  <a:cubicBezTo>
                    <a:pt x="166" y="860"/>
                    <a:pt x="165" y="861"/>
                    <a:pt x="164" y="859"/>
                  </a:cubicBezTo>
                  <a:cubicBezTo>
                    <a:pt x="156" y="850"/>
                    <a:pt x="152" y="845"/>
                    <a:pt x="148" y="841"/>
                  </a:cubicBezTo>
                  <a:cubicBezTo>
                    <a:pt x="65" y="711"/>
                    <a:pt x="53" y="694"/>
                    <a:pt x="50" y="678"/>
                  </a:cubicBezTo>
                  <a:cubicBezTo>
                    <a:pt x="50" y="701"/>
                    <a:pt x="55" y="704"/>
                    <a:pt x="53" y="706"/>
                  </a:cubicBezTo>
                  <a:cubicBezTo>
                    <a:pt x="169" y="875"/>
                    <a:pt x="172" y="884"/>
                    <a:pt x="197" y="919"/>
                  </a:cubicBezTo>
                  <a:cubicBezTo>
                    <a:pt x="218" y="976"/>
                    <a:pt x="221" y="979"/>
                    <a:pt x="224" y="983"/>
                  </a:cubicBezTo>
                  <a:cubicBezTo>
                    <a:pt x="228" y="1009"/>
                    <a:pt x="232" y="1014"/>
                    <a:pt x="228" y="1017"/>
                  </a:cubicBezTo>
                  <a:cubicBezTo>
                    <a:pt x="224" y="1004"/>
                    <a:pt x="219" y="996"/>
                    <a:pt x="221" y="990"/>
                  </a:cubicBezTo>
                  <a:cubicBezTo>
                    <a:pt x="201" y="949"/>
                    <a:pt x="198" y="938"/>
                    <a:pt x="196" y="934"/>
                  </a:cubicBezTo>
                  <a:cubicBezTo>
                    <a:pt x="166" y="892"/>
                    <a:pt x="165" y="887"/>
                    <a:pt x="163" y="885"/>
                  </a:cubicBezTo>
                  <a:cubicBezTo>
                    <a:pt x="129" y="843"/>
                    <a:pt x="120" y="840"/>
                    <a:pt x="115" y="826"/>
                  </a:cubicBezTo>
                  <a:cubicBezTo>
                    <a:pt x="95" y="810"/>
                    <a:pt x="100" y="803"/>
                    <a:pt x="95" y="801"/>
                  </a:cubicBezTo>
                  <a:cubicBezTo>
                    <a:pt x="58" y="746"/>
                    <a:pt x="61" y="750"/>
                    <a:pt x="63" y="753"/>
                  </a:cubicBezTo>
                  <a:cubicBezTo>
                    <a:pt x="73" y="778"/>
                    <a:pt x="76" y="782"/>
                    <a:pt x="79" y="786"/>
                  </a:cubicBezTo>
                  <a:cubicBezTo>
                    <a:pt x="96" y="817"/>
                    <a:pt x="95" y="817"/>
                    <a:pt x="101" y="826"/>
                  </a:cubicBezTo>
                  <a:cubicBezTo>
                    <a:pt x="112" y="844"/>
                    <a:pt x="119" y="843"/>
                    <a:pt x="118" y="851"/>
                  </a:cubicBezTo>
                  <a:cubicBezTo>
                    <a:pt x="187" y="941"/>
                    <a:pt x="193" y="948"/>
                    <a:pt x="198" y="955"/>
                  </a:cubicBezTo>
                  <a:cubicBezTo>
                    <a:pt x="206" y="972"/>
                    <a:pt x="204" y="974"/>
                    <a:pt x="206" y="976"/>
                  </a:cubicBezTo>
                  <a:cubicBezTo>
                    <a:pt x="210" y="996"/>
                    <a:pt x="210" y="999"/>
                    <a:pt x="212" y="1001"/>
                  </a:cubicBezTo>
                  <a:cubicBezTo>
                    <a:pt x="219" y="1030"/>
                    <a:pt x="221" y="1035"/>
                    <a:pt x="219" y="1038"/>
                  </a:cubicBezTo>
                  <a:cubicBezTo>
                    <a:pt x="213" y="1023"/>
                    <a:pt x="208" y="1019"/>
                    <a:pt x="207" y="1015"/>
                  </a:cubicBezTo>
                  <a:cubicBezTo>
                    <a:pt x="176" y="958"/>
                    <a:pt x="173" y="948"/>
                    <a:pt x="164" y="941"/>
                  </a:cubicBezTo>
                  <a:cubicBezTo>
                    <a:pt x="138" y="898"/>
                    <a:pt x="141" y="893"/>
                    <a:pt x="136" y="892"/>
                  </a:cubicBezTo>
                  <a:cubicBezTo>
                    <a:pt x="80" y="806"/>
                    <a:pt x="75" y="794"/>
                    <a:pt x="68" y="781"/>
                  </a:cubicBezTo>
                  <a:cubicBezTo>
                    <a:pt x="55" y="735"/>
                    <a:pt x="49" y="731"/>
                    <a:pt x="52" y="729"/>
                  </a:cubicBezTo>
                  <a:cubicBezTo>
                    <a:pt x="46" y="719"/>
                    <a:pt x="43" y="724"/>
                    <a:pt x="46" y="731"/>
                  </a:cubicBezTo>
                  <a:cubicBezTo>
                    <a:pt x="61" y="773"/>
                    <a:pt x="58" y="778"/>
                    <a:pt x="63" y="785"/>
                  </a:cubicBezTo>
                  <a:cubicBezTo>
                    <a:pt x="108" y="861"/>
                    <a:pt x="106" y="867"/>
                    <a:pt x="113" y="874"/>
                  </a:cubicBezTo>
                  <a:cubicBezTo>
                    <a:pt x="153" y="937"/>
                    <a:pt x="160" y="950"/>
                    <a:pt x="170" y="963"/>
                  </a:cubicBezTo>
                  <a:cubicBezTo>
                    <a:pt x="201" y="1018"/>
                    <a:pt x="197" y="1023"/>
                    <a:pt x="203" y="1030"/>
                  </a:cubicBezTo>
                  <a:cubicBezTo>
                    <a:pt x="212" y="1054"/>
                    <a:pt x="211" y="1060"/>
                    <a:pt x="215" y="1066"/>
                  </a:cubicBezTo>
                  <a:cubicBezTo>
                    <a:pt x="213" y="1076"/>
                    <a:pt x="211" y="1072"/>
                    <a:pt x="209" y="1068"/>
                  </a:cubicBezTo>
                  <a:cubicBezTo>
                    <a:pt x="192" y="1018"/>
                    <a:pt x="185" y="1004"/>
                    <a:pt x="179" y="986"/>
                  </a:cubicBezTo>
                  <a:cubicBezTo>
                    <a:pt x="167" y="965"/>
                    <a:pt x="163" y="959"/>
                    <a:pt x="162" y="959"/>
                  </a:cubicBezTo>
                  <a:cubicBezTo>
                    <a:pt x="150" y="943"/>
                    <a:pt x="146" y="939"/>
                    <a:pt x="143" y="936"/>
                  </a:cubicBezTo>
                  <a:cubicBezTo>
                    <a:pt x="94" y="874"/>
                    <a:pt x="79" y="852"/>
                    <a:pt x="64" y="833"/>
                  </a:cubicBezTo>
                  <a:cubicBezTo>
                    <a:pt x="39" y="757"/>
                    <a:pt x="29" y="752"/>
                    <a:pt x="35" y="749"/>
                  </a:cubicBezTo>
                  <a:cubicBezTo>
                    <a:pt x="29" y="755"/>
                    <a:pt x="31" y="759"/>
                    <a:pt x="33" y="763"/>
                  </a:cubicBezTo>
                  <a:cubicBezTo>
                    <a:pt x="44" y="793"/>
                    <a:pt x="39" y="799"/>
                    <a:pt x="45" y="807"/>
                  </a:cubicBezTo>
                  <a:cubicBezTo>
                    <a:pt x="89" y="874"/>
                    <a:pt x="113" y="915"/>
                    <a:pt x="129" y="931"/>
                  </a:cubicBezTo>
                  <a:cubicBezTo>
                    <a:pt x="153" y="967"/>
                    <a:pt x="164" y="977"/>
                    <a:pt x="170" y="987"/>
                  </a:cubicBezTo>
                  <a:cubicBezTo>
                    <a:pt x="186" y="1036"/>
                    <a:pt x="176" y="1025"/>
                    <a:pt x="171" y="1012"/>
                  </a:cubicBezTo>
                  <a:cubicBezTo>
                    <a:pt x="150" y="985"/>
                    <a:pt x="142" y="980"/>
                    <a:pt x="145" y="976"/>
                  </a:cubicBezTo>
                  <a:cubicBezTo>
                    <a:pt x="89" y="910"/>
                    <a:pt x="75" y="887"/>
                    <a:pt x="51" y="850"/>
                  </a:cubicBezTo>
                  <a:cubicBezTo>
                    <a:pt x="32" y="802"/>
                    <a:pt x="32" y="799"/>
                    <a:pt x="33" y="797"/>
                  </a:cubicBezTo>
                  <a:cubicBezTo>
                    <a:pt x="29" y="798"/>
                    <a:pt x="29" y="800"/>
                    <a:pt x="29" y="802"/>
                  </a:cubicBezTo>
                  <a:cubicBezTo>
                    <a:pt x="34" y="829"/>
                    <a:pt x="41" y="834"/>
                    <a:pt x="38" y="838"/>
                  </a:cubicBezTo>
                  <a:cubicBezTo>
                    <a:pt x="56" y="874"/>
                    <a:pt x="56" y="876"/>
                    <a:pt x="56" y="876"/>
                  </a:cubicBezTo>
                  <a:cubicBezTo>
                    <a:pt x="77" y="905"/>
                    <a:pt x="93" y="930"/>
                    <a:pt x="103" y="938"/>
                  </a:cubicBezTo>
                  <a:cubicBezTo>
                    <a:pt x="143" y="990"/>
                    <a:pt x="145" y="993"/>
                    <a:pt x="147" y="997"/>
                  </a:cubicBezTo>
                  <a:cubicBezTo>
                    <a:pt x="170" y="1023"/>
                    <a:pt x="170" y="1030"/>
                    <a:pt x="170" y="1032"/>
                  </a:cubicBezTo>
                  <a:cubicBezTo>
                    <a:pt x="192" y="1072"/>
                    <a:pt x="200" y="1081"/>
                    <a:pt x="202" y="1090"/>
                  </a:cubicBezTo>
                  <a:cubicBezTo>
                    <a:pt x="202" y="1098"/>
                    <a:pt x="196" y="1094"/>
                    <a:pt x="199" y="1092"/>
                  </a:cubicBezTo>
                  <a:cubicBezTo>
                    <a:pt x="171" y="1039"/>
                    <a:pt x="164" y="1029"/>
                    <a:pt x="160" y="1024"/>
                  </a:cubicBezTo>
                  <a:cubicBezTo>
                    <a:pt x="153" y="1014"/>
                    <a:pt x="150" y="1010"/>
                    <a:pt x="146" y="1005"/>
                  </a:cubicBezTo>
                  <a:cubicBezTo>
                    <a:pt x="40" y="864"/>
                    <a:pt x="36" y="858"/>
                    <a:pt x="31" y="852"/>
                  </a:cubicBezTo>
                  <a:cubicBezTo>
                    <a:pt x="22" y="845"/>
                    <a:pt x="25" y="854"/>
                    <a:pt x="29" y="863"/>
                  </a:cubicBezTo>
                  <a:cubicBezTo>
                    <a:pt x="50" y="911"/>
                    <a:pt x="48" y="916"/>
                    <a:pt x="54" y="922"/>
                  </a:cubicBezTo>
                  <a:cubicBezTo>
                    <a:pt x="84" y="967"/>
                    <a:pt x="81" y="972"/>
                    <a:pt x="86" y="972"/>
                  </a:cubicBezTo>
                  <a:cubicBezTo>
                    <a:pt x="97" y="985"/>
                    <a:pt x="95" y="988"/>
                    <a:pt x="95" y="988"/>
                  </a:cubicBezTo>
                  <a:cubicBezTo>
                    <a:pt x="134" y="1039"/>
                    <a:pt x="133" y="1041"/>
                    <a:pt x="134" y="1043"/>
                  </a:cubicBezTo>
                  <a:cubicBezTo>
                    <a:pt x="154" y="1066"/>
                    <a:pt x="152" y="1068"/>
                    <a:pt x="153" y="1069"/>
                  </a:cubicBezTo>
                  <a:cubicBezTo>
                    <a:pt x="163" y="1084"/>
                    <a:pt x="168" y="1094"/>
                    <a:pt x="176" y="1104"/>
                  </a:cubicBezTo>
                  <a:cubicBezTo>
                    <a:pt x="193" y="1150"/>
                    <a:pt x="191" y="1152"/>
                    <a:pt x="193" y="1155"/>
                  </a:cubicBezTo>
                  <a:cubicBezTo>
                    <a:pt x="174" y="1126"/>
                    <a:pt x="178" y="1120"/>
                    <a:pt x="173" y="1121"/>
                  </a:cubicBezTo>
                  <a:cubicBezTo>
                    <a:pt x="150" y="1085"/>
                    <a:pt x="146" y="1076"/>
                    <a:pt x="137" y="1068"/>
                  </a:cubicBezTo>
                  <a:cubicBezTo>
                    <a:pt x="122" y="1043"/>
                    <a:pt x="118" y="1038"/>
                    <a:pt x="116" y="1034"/>
                  </a:cubicBezTo>
                  <a:cubicBezTo>
                    <a:pt x="107" y="1023"/>
                    <a:pt x="105" y="1016"/>
                    <a:pt x="100" y="1009"/>
                  </a:cubicBezTo>
                  <a:cubicBezTo>
                    <a:pt x="90" y="998"/>
                    <a:pt x="92" y="997"/>
                    <a:pt x="89" y="997"/>
                  </a:cubicBezTo>
                  <a:cubicBezTo>
                    <a:pt x="85" y="986"/>
                    <a:pt x="82" y="987"/>
                    <a:pt x="82" y="987"/>
                  </a:cubicBezTo>
                  <a:cubicBezTo>
                    <a:pt x="53" y="952"/>
                    <a:pt x="52" y="942"/>
                    <a:pt x="49" y="942"/>
                  </a:cubicBezTo>
                  <a:cubicBezTo>
                    <a:pt x="31" y="899"/>
                    <a:pt x="22" y="894"/>
                    <a:pt x="26" y="890"/>
                  </a:cubicBezTo>
                  <a:cubicBezTo>
                    <a:pt x="40" y="944"/>
                    <a:pt x="46" y="951"/>
                    <a:pt x="50" y="957"/>
                  </a:cubicBezTo>
                  <a:cubicBezTo>
                    <a:pt x="55" y="964"/>
                    <a:pt x="54" y="966"/>
                    <a:pt x="55" y="967"/>
                  </a:cubicBezTo>
                  <a:cubicBezTo>
                    <a:pt x="62" y="976"/>
                    <a:pt x="63" y="974"/>
                    <a:pt x="64" y="976"/>
                  </a:cubicBezTo>
                  <a:cubicBezTo>
                    <a:pt x="71" y="991"/>
                    <a:pt x="75" y="992"/>
                    <a:pt x="75" y="992"/>
                  </a:cubicBezTo>
                  <a:cubicBezTo>
                    <a:pt x="87" y="1006"/>
                    <a:pt x="91" y="1013"/>
                    <a:pt x="94" y="1018"/>
                  </a:cubicBezTo>
                  <a:cubicBezTo>
                    <a:pt x="102" y="1029"/>
                    <a:pt x="101" y="1031"/>
                    <a:pt x="102" y="1032"/>
                  </a:cubicBezTo>
                  <a:cubicBezTo>
                    <a:pt x="136" y="1079"/>
                    <a:pt x="145" y="1091"/>
                    <a:pt x="153" y="1103"/>
                  </a:cubicBezTo>
                  <a:cubicBezTo>
                    <a:pt x="187" y="1163"/>
                    <a:pt x="182" y="1168"/>
                    <a:pt x="186" y="1173"/>
                  </a:cubicBezTo>
                  <a:cubicBezTo>
                    <a:pt x="178" y="1170"/>
                    <a:pt x="174" y="1167"/>
                    <a:pt x="173" y="1165"/>
                  </a:cubicBezTo>
                  <a:cubicBezTo>
                    <a:pt x="155" y="1142"/>
                    <a:pt x="146" y="1120"/>
                    <a:pt x="135" y="1111"/>
                  </a:cubicBezTo>
                  <a:cubicBezTo>
                    <a:pt x="110" y="1078"/>
                    <a:pt x="102" y="1080"/>
                    <a:pt x="106" y="1076"/>
                  </a:cubicBezTo>
                  <a:cubicBezTo>
                    <a:pt x="83" y="1057"/>
                    <a:pt x="75" y="1040"/>
                    <a:pt x="65" y="1032"/>
                  </a:cubicBezTo>
                  <a:cubicBezTo>
                    <a:pt x="32" y="978"/>
                    <a:pt x="31" y="976"/>
                    <a:pt x="24" y="965"/>
                  </a:cubicBezTo>
                  <a:cubicBezTo>
                    <a:pt x="9" y="949"/>
                    <a:pt x="15" y="952"/>
                    <a:pt x="15" y="957"/>
                  </a:cubicBezTo>
                  <a:cubicBezTo>
                    <a:pt x="47" y="1023"/>
                    <a:pt x="52" y="1028"/>
                    <a:pt x="57" y="1035"/>
                  </a:cubicBezTo>
                  <a:cubicBezTo>
                    <a:pt x="102" y="1083"/>
                    <a:pt x="107" y="1092"/>
                    <a:pt x="113" y="1095"/>
                  </a:cubicBezTo>
                  <a:cubicBezTo>
                    <a:pt x="149" y="1143"/>
                    <a:pt x="150" y="1151"/>
                    <a:pt x="154" y="1149"/>
                  </a:cubicBezTo>
                  <a:cubicBezTo>
                    <a:pt x="174" y="1202"/>
                    <a:pt x="185" y="1210"/>
                    <a:pt x="182" y="1215"/>
                  </a:cubicBezTo>
                  <a:cubicBezTo>
                    <a:pt x="168" y="1179"/>
                    <a:pt x="159" y="1180"/>
                    <a:pt x="162" y="1177"/>
                  </a:cubicBezTo>
                  <a:cubicBezTo>
                    <a:pt x="140" y="1153"/>
                    <a:pt x="142" y="1142"/>
                    <a:pt x="135" y="1136"/>
                  </a:cubicBezTo>
                  <a:cubicBezTo>
                    <a:pt x="98" y="1090"/>
                    <a:pt x="95" y="1086"/>
                    <a:pt x="92" y="1086"/>
                  </a:cubicBezTo>
                  <a:cubicBezTo>
                    <a:pt x="82" y="1073"/>
                    <a:pt x="82" y="1071"/>
                    <a:pt x="82" y="1069"/>
                  </a:cubicBezTo>
                  <a:cubicBezTo>
                    <a:pt x="44" y="1034"/>
                    <a:pt x="41" y="1030"/>
                    <a:pt x="39" y="1026"/>
                  </a:cubicBezTo>
                  <a:cubicBezTo>
                    <a:pt x="13" y="992"/>
                    <a:pt x="16" y="996"/>
                    <a:pt x="17" y="1000"/>
                  </a:cubicBezTo>
                  <a:cubicBezTo>
                    <a:pt x="48" y="1041"/>
                    <a:pt x="46" y="1053"/>
                    <a:pt x="55" y="1056"/>
                  </a:cubicBezTo>
                  <a:cubicBezTo>
                    <a:pt x="80" y="1083"/>
                    <a:pt x="81" y="1085"/>
                    <a:pt x="83" y="1087"/>
                  </a:cubicBezTo>
                  <a:cubicBezTo>
                    <a:pt x="89" y="1101"/>
                    <a:pt x="103" y="1099"/>
                    <a:pt x="97" y="1104"/>
                  </a:cubicBezTo>
                  <a:cubicBezTo>
                    <a:pt x="125" y="1140"/>
                    <a:pt x="131" y="1145"/>
                    <a:pt x="130" y="1149"/>
                  </a:cubicBezTo>
                  <a:cubicBezTo>
                    <a:pt x="93" y="1107"/>
                    <a:pt x="89" y="1106"/>
                    <a:pt x="86" y="1102"/>
                  </a:cubicBezTo>
                  <a:cubicBezTo>
                    <a:pt x="63" y="1079"/>
                    <a:pt x="59" y="1075"/>
                    <a:pt x="55" y="1073"/>
                  </a:cubicBezTo>
                  <a:cubicBezTo>
                    <a:pt x="0" y="1009"/>
                    <a:pt x="9" y="1016"/>
                    <a:pt x="8" y="1021"/>
                  </a:cubicBezTo>
                  <a:cubicBezTo>
                    <a:pt x="27" y="1050"/>
                    <a:pt x="29" y="1050"/>
                    <a:pt x="30" y="1052"/>
                  </a:cubicBezTo>
                  <a:cubicBezTo>
                    <a:pt x="33" y="1062"/>
                    <a:pt x="38" y="1060"/>
                    <a:pt x="41" y="1066"/>
                  </a:cubicBezTo>
                  <a:cubicBezTo>
                    <a:pt x="86" y="1110"/>
                    <a:pt x="90" y="1120"/>
                    <a:pt x="96" y="1122"/>
                  </a:cubicBezTo>
                  <a:cubicBezTo>
                    <a:pt x="118" y="1149"/>
                    <a:pt x="127" y="1163"/>
                    <a:pt x="137" y="1176"/>
                  </a:cubicBezTo>
                  <a:cubicBezTo>
                    <a:pt x="148" y="1204"/>
                    <a:pt x="162" y="1211"/>
                    <a:pt x="158" y="1215"/>
                  </a:cubicBezTo>
                  <a:cubicBezTo>
                    <a:pt x="165" y="1240"/>
                    <a:pt x="164" y="1234"/>
                    <a:pt x="163" y="1229"/>
                  </a:cubicBezTo>
                  <a:cubicBezTo>
                    <a:pt x="151" y="1205"/>
                    <a:pt x="144" y="1201"/>
                    <a:pt x="143" y="1199"/>
                  </a:cubicBezTo>
                  <a:cubicBezTo>
                    <a:pt x="118" y="1171"/>
                    <a:pt x="122" y="1166"/>
                    <a:pt x="116" y="1164"/>
                  </a:cubicBezTo>
                  <a:cubicBezTo>
                    <a:pt x="82" y="1123"/>
                    <a:pt x="68" y="1114"/>
                    <a:pt x="60" y="1107"/>
                  </a:cubicBezTo>
                  <a:cubicBezTo>
                    <a:pt x="19" y="1050"/>
                    <a:pt x="22" y="1042"/>
                    <a:pt x="13" y="1042"/>
                  </a:cubicBezTo>
                  <a:cubicBezTo>
                    <a:pt x="62" y="1117"/>
                    <a:pt x="74" y="1136"/>
                    <a:pt x="95" y="1152"/>
                  </a:cubicBezTo>
                  <a:cubicBezTo>
                    <a:pt x="135" y="1204"/>
                    <a:pt x="140" y="1211"/>
                    <a:pt x="145" y="1217"/>
                  </a:cubicBezTo>
                  <a:cubicBezTo>
                    <a:pt x="170" y="1269"/>
                    <a:pt x="166" y="1271"/>
                    <a:pt x="171" y="1274"/>
                  </a:cubicBezTo>
                  <a:cubicBezTo>
                    <a:pt x="178" y="1302"/>
                    <a:pt x="178" y="1304"/>
                    <a:pt x="177" y="1307"/>
                  </a:cubicBezTo>
                  <a:cubicBezTo>
                    <a:pt x="169" y="1297"/>
                    <a:pt x="173" y="1295"/>
                    <a:pt x="168" y="1291"/>
                  </a:cubicBezTo>
                  <a:cubicBezTo>
                    <a:pt x="133" y="1236"/>
                    <a:pt x="128" y="1228"/>
                    <a:pt x="116" y="1208"/>
                  </a:cubicBezTo>
                  <a:cubicBezTo>
                    <a:pt x="41" y="1115"/>
                    <a:pt x="40" y="1112"/>
                    <a:pt x="37" y="1109"/>
                  </a:cubicBezTo>
                  <a:cubicBezTo>
                    <a:pt x="25" y="1086"/>
                    <a:pt x="30" y="1079"/>
                    <a:pt x="24" y="1081"/>
                  </a:cubicBezTo>
                  <a:cubicBezTo>
                    <a:pt x="59" y="1159"/>
                    <a:pt x="64" y="1161"/>
                    <a:pt x="69" y="1166"/>
                  </a:cubicBezTo>
                  <a:cubicBezTo>
                    <a:pt x="116" y="1220"/>
                    <a:pt x="123" y="1241"/>
                    <a:pt x="133" y="1245"/>
                  </a:cubicBezTo>
                  <a:cubicBezTo>
                    <a:pt x="146" y="1275"/>
                    <a:pt x="149" y="1274"/>
                    <a:pt x="153" y="1283"/>
                  </a:cubicBezTo>
                  <a:cubicBezTo>
                    <a:pt x="167" y="1322"/>
                    <a:pt x="173" y="1328"/>
                    <a:pt x="172" y="1333"/>
                  </a:cubicBezTo>
                  <a:cubicBezTo>
                    <a:pt x="172" y="1344"/>
                    <a:pt x="171" y="1342"/>
                    <a:pt x="167" y="1341"/>
                  </a:cubicBezTo>
                  <a:cubicBezTo>
                    <a:pt x="163" y="1322"/>
                    <a:pt x="155" y="1318"/>
                    <a:pt x="159" y="1315"/>
                  </a:cubicBezTo>
                  <a:cubicBezTo>
                    <a:pt x="128" y="1261"/>
                    <a:pt x="129" y="1259"/>
                    <a:pt x="117" y="1247"/>
                  </a:cubicBezTo>
                  <a:cubicBezTo>
                    <a:pt x="67" y="1189"/>
                    <a:pt x="67" y="1186"/>
                    <a:pt x="62" y="1181"/>
                  </a:cubicBezTo>
                  <a:cubicBezTo>
                    <a:pt x="50" y="1165"/>
                    <a:pt x="47" y="1166"/>
                    <a:pt x="49" y="1163"/>
                  </a:cubicBezTo>
                  <a:cubicBezTo>
                    <a:pt x="12" y="1111"/>
                    <a:pt x="15" y="1107"/>
                    <a:pt x="9" y="1101"/>
                  </a:cubicBezTo>
                  <a:cubicBezTo>
                    <a:pt x="13" y="1122"/>
                    <a:pt x="19" y="1126"/>
                    <a:pt x="16" y="1128"/>
                  </a:cubicBezTo>
                  <a:cubicBezTo>
                    <a:pt x="47" y="1180"/>
                    <a:pt x="52" y="1178"/>
                    <a:pt x="54" y="1184"/>
                  </a:cubicBezTo>
                  <a:cubicBezTo>
                    <a:pt x="108" y="1249"/>
                    <a:pt x="110" y="1258"/>
                    <a:pt x="114" y="1257"/>
                  </a:cubicBezTo>
                  <a:cubicBezTo>
                    <a:pt x="108" y="1251"/>
                    <a:pt x="101" y="1249"/>
                    <a:pt x="97" y="1247"/>
                  </a:cubicBezTo>
                  <a:cubicBezTo>
                    <a:pt x="70" y="1217"/>
                    <a:pt x="67" y="1206"/>
                    <a:pt x="63" y="1203"/>
                  </a:cubicBezTo>
                  <a:cubicBezTo>
                    <a:pt x="43" y="1184"/>
                    <a:pt x="42" y="1180"/>
                    <a:pt x="40" y="1177"/>
                  </a:cubicBezTo>
                  <a:cubicBezTo>
                    <a:pt x="2" y="1139"/>
                    <a:pt x="9" y="1144"/>
                    <a:pt x="8" y="1147"/>
                  </a:cubicBezTo>
                  <a:cubicBezTo>
                    <a:pt x="31" y="1180"/>
                    <a:pt x="28" y="1183"/>
                    <a:pt x="34" y="1187"/>
                  </a:cubicBezTo>
                  <a:cubicBezTo>
                    <a:pt x="104" y="1266"/>
                    <a:pt x="106" y="1270"/>
                    <a:pt x="109" y="1273"/>
                  </a:cubicBezTo>
                  <a:cubicBezTo>
                    <a:pt x="130" y="1308"/>
                    <a:pt x="136" y="1314"/>
                    <a:pt x="138" y="1320"/>
                  </a:cubicBezTo>
                  <a:cubicBezTo>
                    <a:pt x="148" y="1353"/>
                    <a:pt x="160" y="1358"/>
                    <a:pt x="154" y="1360"/>
                  </a:cubicBezTo>
                  <a:cubicBezTo>
                    <a:pt x="143" y="1349"/>
                    <a:pt x="143" y="1342"/>
                    <a:pt x="136" y="1334"/>
                  </a:cubicBezTo>
                  <a:cubicBezTo>
                    <a:pt x="102" y="1286"/>
                    <a:pt x="93" y="1279"/>
                    <a:pt x="95" y="1275"/>
                  </a:cubicBezTo>
                  <a:cubicBezTo>
                    <a:pt x="30" y="1202"/>
                    <a:pt x="24" y="1194"/>
                    <a:pt x="18" y="1185"/>
                  </a:cubicBezTo>
                  <a:cubicBezTo>
                    <a:pt x="17" y="1202"/>
                    <a:pt x="20" y="1204"/>
                    <a:pt x="22" y="1205"/>
                  </a:cubicBezTo>
                  <a:cubicBezTo>
                    <a:pt x="28" y="1233"/>
                    <a:pt x="31" y="1245"/>
                    <a:pt x="36" y="1247"/>
                  </a:cubicBezTo>
                  <a:cubicBezTo>
                    <a:pt x="44" y="1265"/>
                    <a:pt x="42" y="1268"/>
                    <a:pt x="45" y="1267"/>
                  </a:cubicBezTo>
                  <a:cubicBezTo>
                    <a:pt x="78" y="1315"/>
                    <a:pt x="77" y="1317"/>
                    <a:pt x="84" y="1325"/>
                  </a:cubicBezTo>
                  <a:cubicBezTo>
                    <a:pt x="106" y="1353"/>
                    <a:pt x="114" y="1357"/>
                    <a:pt x="107" y="1360"/>
                  </a:cubicBezTo>
                  <a:cubicBezTo>
                    <a:pt x="74" y="1315"/>
                    <a:pt x="69" y="1314"/>
                    <a:pt x="66" y="1306"/>
                  </a:cubicBezTo>
                  <a:cubicBezTo>
                    <a:pt x="42" y="1273"/>
                    <a:pt x="39" y="1262"/>
                    <a:pt x="33" y="1256"/>
                  </a:cubicBezTo>
                  <a:cubicBezTo>
                    <a:pt x="26" y="1249"/>
                    <a:pt x="31" y="1241"/>
                    <a:pt x="27" y="1238"/>
                  </a:cubicBezTo>
                  <a:cubicBezTo>
                    <a:pt x="23" y="1255"/>
                    <a:pt x="30" y="1264"/>
                    <a:pt x="33" y="1273"/>
                  </a:cubicBezTo>
                  <a:cubicBezTo>
                    <a:pt x="72" y="1327"/>
                    <a:pt x="77" y="1337"/>
                    <a:pt x="86" y="1343"/>
                  </a:cubicBezTo>
                  <a:cubicBezTo>
                    <a:pt x="91" y="1356"/>
                    <a:pt x="95" y="1356"/>
                    <a:pt x="95" y="1356"/>
                  </a:cubicBezTo>
                  <a:cubicBezTo>
                    <a:pt x="113" y="1378"/>
                    <a:pt x="122" y="1391"/>
                    <a:pt x="131" y="1399"/>
                  </a:cubicBezTo>
                  <a:cubicBezTo>
                    <a:pt x="141" y="1414"/>
                    <a:pt x="144" y="1416"/>
                    <a:pt x="146" y="1420"/>
                  </a:cubicBezTo>
                  <a:cubicBezTo>
                    <a:pt x="142" y="1419"/>
                    <a:pt x="139" y="1422"/>
                    <a:pt x="137" y="1417"/>
                  </a:cubicBezTo>
                  <a:cubicBezTo>
                    <a:pt x="104" y="1393"/>
                    <a:pt x="99" y="1389"/>
                    <a:pt x="94" y="1389"/>
                  </a:cubicBezTo>
                  <a:cubicBezTo>
                    <a:pt x="39" y="1357"/>
                    <a:pt x="44" y="1357"/>
                    <a:pt x="47" y="1361"/>
                  </a:cubicBezTo>
                  <a:cubicBezTo>
                    <a:pt x="73" y="1381"/>
                    <a:pt x="77" y="1386"/>
                    <a:pt x="82" y="1385"/>
                  </a:cubicBezTo>
                  <a:cubicBezTo>
                    <a:pt x="123" y="1414"/>
                    <a:pt x="127" y="1423"/>
                    <a:pt x="131" y="1423"/>
                  </a:cubicBezTo>
                  <a:cubicBezTo>
                    <a:pt x="163" y="1460"/>
                    <a:pt x="167" y="1459"/>
                    <a:pt x="169" y="1462"/>
                  </a:cubicBezTo>
                  <a:cubicBezTo>
                    <a:pt x="183" y="1480"/>
                    <a:pt x="180" y="1489"/>
                    <a:pt x="185" y="1495"/>
                  </a:cubicBezTo>
                  <a:cubicBezTo>
                    <a:pt x="198" y="1470"/>
                    <a:pt x="199" y="1467"/>
                    <a:pt x="200" y="1465"/>
                  </a:cubicBezTo>
                  <a:cubicBezTo>
                    <a:pt x="239" y="1447"/>
                    <a:pt x="243" y="1445"/>
                    <a:pt x="246" y="1443"/>
                  </a:cubicBezTo>
                  <a:cubicBezTo>
                    <a:pt x="237" y="1440"/>
                    <a:pt x="233" y="1441"/>
                    <a:pt x="230" y="1441"/>
                  </a:cubicBezTo>
                  <a:cubicBezTo>
                    <a:pt x="214" y="1443"/>
                    <a:pt x="212" y="1436"/>
                    <a:pt x="217" y="1430"/>
                  </a:cubicBezTo>
                  <a:cubicBezTo>
                    <a:pt x="295" y="1389"/>
                    <a:pt x="303" y="1382"/>
                    <a:pt x="310" y="1385"/>
                  </a:cubicBezTo>
                  <a:cubicBezTo>
                    <a:pt x="381" y="1375"/>
                    <a:pt x="383" y="1379"/>
                    <a:pt x="388" y="1373"/>
                  </a:cubicBezTo>
                  <a:cubicBezTo>
                    <a:pt x="426" y="1368"/>
                    <a:pt x="430" y="1366"/>
                    <a:pt x="433" y="1365"/>
                  </a:cubicBezTo>
                  <a:cubicBezTo>
                    <a:pt x="449" y="1360"/>
                    <a:pt x="453" y="1363"/>
                    <a:pt x="457" y="1358"/>
                  </a:cubicBezTo>
                  <a:cubicBezTo>
                    <a:pt x="441" y="1356"/>
                    <a:pt x="440" y="1359"/>
                    <a:pt x="438" y="1359"/>
                  </a:cubicBezTo>
                  <a:cubicBezTo>
                    <a:pt x="426" y="1362"/>
                    <a:pt x="425" y="1358"/>
                    <a:pt x="421" y="1362"/>
                  </a:cubicBezTo>
                  <a:cubicBezTo>
                    <a:pt x="371" y="1366"/>
                    <a:pt x="364" y="1369"/>
                    <a:pt x="357" y="1369"/>
                  </a:cubicBezTo>
                  <a:cubicBezTo>
                    <a:pt x="338" y="1375"/>
                    <a:pt x="337" y="1371"/>
                    <a:pt x="335" y="1372"/>
                  </a:cubicBezTo>
                  <a:cubicBezTo>
                    <a:pt x="307" y="1376"/>
                    <a:pt x="306" y="1372"/>
                    <a:pt x="303" y="1376"/>
                  </a:cubicBezTo>
                  <a:cubicBezTo>
                    <a:pt x="270" y="1383"/>
                    <a:pt x="263" y="1389"/>
                    <a:pt x="258" y="1388"/>
                  </a:cubicBezTo>
                  <a:cubicBezTo>
                    <a:pt x="202" y="1433"/>
                    <a:pt x="200" y="1437"/>
                    <a:pt x="196" y="1441"/>
                  </a:cubicBezTo>
                  <a:cubicBezTo>
                    <a:pt x="185" y="1441"/>
                    <a:pt x="190" y="1433"/>
                    <a:pt x="197" y="1425"/>
                  </a:cubicBezTo>
                  <a:cubicBezTo>
                    <a:pt x="279" y="1366"/>
                    <a:pt x="282" y="1364"/>
                    <a:pt x="284" y="1362"/>
                  </a:cubicBezTo>
                  <a:cubicBezTo>
                    <a:pt x="315" y="1356"/>
                    <a:pt x="324" y="1356"/>
                    <a:pt x="334" y="1353"/>
                  </a:cubicBezTo>
                  <a:cubicBezTo>
                    <a:pt x="381" y="1350"/>
                    <a:pt x="385" y="1350"/>
                    <a:pt x="390" y="1350"/>
                  </a:cubicBezTo>
                  <a:cubicBezTo>
                    <a:pt x="436" y="1341"/>
                    <a:pt x="441" y="1339"/>
                    <a:pt x="446" y="1339"/>
                  </a:cubicBezTo>
                  <a:cubicBezTo>
                    <a:pt x="489" y="1324"/>
                    <a:pt x="486" y="1320"/>
                    <a:pt x="481" y="1326"/>
                  </a:cubicBezTo>
                  <a:cubicBezTo>
                    <a:pt x="445" y="1330"/>
                    <a:pt x="442" y="1333"/>
                    <a:pt x="438" y="1335"/>
                  </a:cubicBezTo>
                  <a:cubicBezTo>
                    <a:pt x="414" y="1334"/>
                    <a:pt x="409" y="1345"/>
                    <a:pt x="406" y="1338"/>
                  </a:cubicBezTo>
                  <a:cubicBezTo>
                    <a:pt x="436" y="1330"/>
                    <a:pt x="444" y="1327"/>
                    <a:pt x="451" y="1328"/>
                  </a:cubicBezTo>
                  <a:cubicBezTo>
                    <a:pt x="502" y="1292"/>
                    <a:pt x="500" y="1297"/>
                    <a:pt x="495" y="1301"/>
                  </a:cubicBezTo>
                  <a:cubicBezTo>
                    <a:pt x="463" y="1311"/>
                    <a:pt x="458" y="1319"/>
                    <a:pt x="455" y="1320"/>
                  </a:cubicBezTo>
                  <a:cubicBezTo>
                    <a:pt x="410" y="1329"/>
                    <a:pt x="405" y="1329"/>
                    <a:pt x="400" y="1333"/>
                  </a:cubicBezTo>
                  <a:cubicBezTo>
                    <a:pt x="380" y="1333"/>
                    <a:pt x="378" y="1331"/>
                    <a:pt x="376" y="1333"/>
                  </a:cubicBezTo>
                  <a:cubicBezTo>
                    <a:pt x="356" y="1334"/>
                    <a:pt x="353" y="1333"/>
                    <a:pt x="355" y="1331"/>
                  </a:cubicBezTo>
                  <a:cubicBezTo>
                    <a:pt x="400" y="1320"/>
                    <a:pt x="402" y="1322"/>
                    <a:pt x="405" y="1319"/>
                  </a:cubicBezTo>
                  <a:cubicBezTo>
                    <a:pt x="429" y="1309"/>
                    <a:pt x="438" y="1305"/>
                    <a:pt x="450" y="1297"/>
                  </a:cubicBezTo>
                  <a:cubicBezTo>
                    <a:pt x="498" y="1254"/>
                    <a:pt x="508" y="1256"/>
                    <a:pt x="503" y="1248"/>
                  </a:cubicBezTo>
                  <a:cubicBezTo>
                    <a:pt x="391" y="1316"/>
                    <a:pt x="387" y="1317"/>
                    <a:pt x="384" y="1317"/>
                  </a:cubicBezTo>
                  <a:cubicBezTo>
                    <a:pt x="365" y="1320"/>
                    <a:pt x="363" y="1321"/>
                    <a:pt x="360" y="1322"/>
                  </a:cubicBezTo>
                  <a:cubicBezTo>
                    <a:pt x="345" y="1324"/>
                    <a:pt x="344" y="1319"/>
                    <a:pt x="342" y="1323"/>
                  </a:cubicBezTo>
                  <a:cubicBezTo>
                    <a:pt x="303" y="1328"/>
                    <a:pt x="296" y="1326"/>
                    <a:pt x="290" y="1326"/>
                  </a:cubicBezTo>
                  <a:cubicBezTo>
                    <a:pt x="244" y="1332"/>
                    <a:pt x="240" y="1335"/>
                    <a:pt x="237" y="1335"/>
                  </a:cubicBezTo>
                  <a:cubicBezTo>
                    <a:pt x="200" y="1351"/>
                    <a:pt x="199" y="1362"/>
                    <a:pt x="193" y="1356"/>
                  </a:cubicBezTo>
                  <a:cubicBezTo>
                    <a:pt x="222" y="1332"/>
                    <a:pt x="227" y="1334"/>
                    <a:pt x="232" y="1328"/>
                  </a:cubicBezTo>
                  <a:cubicBezTo>
                    <a:pt x="257" y="1323"/>
                    <a:pt x="260" y="1322"/>
                    <a:pt x="262" y="1322"/>
                  </a:cubicBezTo>
                  <a:cubicBezTo>
                    <a:pt x="340" y="1309"/>
                    <a:pt x="350" y="1304"/>
                    <a:pt x="360" y="1305"/>
                  </a:cubicBezTo>
                  <a:cubicBezTo>
                    <a:pt x="414" y="1282"/>
                    <a:pt x="428" y="1278"/>
                    <a:pt x="443" y="1270"/>
                  </a:cubicBezTo>
                  <a:cubicBezTo>
                    <a:pt x="485" y="1238"/>
                    <a:pt x="488" y="1241"/>
                    <a:pt x="493" y="1236"/>
                  </a:cubicBezTo>
                  <a:cubicBezTo>
                    <a:pt x="503" y="1226"/>
                    <a:pt x="507" y="1224"/>
                    <a:pt x="512" y="1220"/>
                  </a:cubicBezTo>
                  <a:cubicBezTo>
                    <a:pt x="513" y="1206"/>
                    <a:pt x="509" y="1214"/>
                    <a:pt x="502" y="1222"/>
                  </a:cubicBezTo>
                  <a:cubicBezTo>
                    <a:pt x="460" y="1250"/>
                    <a:pt x="445" y="1261"/>
                    <a:pt x="435" y="1266"/>
                  </a:cubicBezTo>
                  <a:cubicBezTo>
                    <a:pt x="399" y="1282"/>
                    <a:pt x="395" y="1285"/>
                    <a:pt x="392" y="1284"/>
                  </a:cubicBezTo>
                  <a:cubicBezTo>
                    <a:pt x="323" y="1300"/>
                    <a:pt x="316" y="1303"/>
                    <a:pt x="308" y="1308"/>
                  </a:cubicBezTo>
                  <a:cubicBezTo>
                    <a:pt x="286" y="1307"/>
                    <a:pt x="284" y="1307"/>
                    <a:pt x="281" y="1308"/>
                  </a:cubicBezTo>
                  <a:cubicBezTo>
                    <a:pt x="265" y="1315"/>
                    <a:pt x="263" y="1313"/>
                    <a:pt x="260" y="1316"/>
                  </a:cubicBezTo>
                  <a:cubicBezTo>
                    <a:pt x="276" y="1302"/>
                    <a:pt x="278" y="1307"/>
                    <a:pt x="282" y="1305"/>
                  </a:cubicBezTo>
                  <a:cubicBezTo>
                    <a:pt x="318" y="1297"/>
                    <a:pt x="324" y="1295"/>
                    <a:pt x="330" y="1297"/>
                  </a:cubicBezTo>
                  <a:cubicBezTo>
                    <a:pt x="385" y="1284"/>
                    <a:pt x="390" y="1272"/>
                    <a:pt x="392" y="1277"/>
                  </a:cubicBezTo>
                  <a:cubicBezTo>
                    <a:pt x="458" y="1239"/>
                    <a:pt x="469" y="1229"/>
                    <a:pt x="477" y="1218"/>
                  </a:cubicBezTo>
                  <a:cubicBezTo>
                    <a:pt x="489" y="1197"/>
                    <a:pt x="479" y="1209"/>
                    <a:pt x="469" y="1221"/>
                  </a:cubicBezTo>
                  <a:cubicBezTo>
                    <a:pt x="433" y="1250"/>
                    <a:pt x="428" y="1253"/>
                    <a:pt x="424" y="1257"/>
                  </a:cubicBezTo>
                  <a:cubicBezTo>
                    <a:pt x="379" y="1272"/>
                    <a:pt x="373" y="1275"/>
                    <a:pt x="368" y="1275"/>
                  </a:cubicBezTo>
                  <a:cubicBezTo>
                    <a:pt x="317" y="1286"/>
                    <a:pt x="313" y="1290"/>
                    <a:pt x="308" y="1294"/>
                  </a:cubicBezTo>
                  <a:cubicBezTo>
                    <a:pt x="276" y="1296"/>
                    <a:pt x="268" y="1298"/>
                    <a:pt x="259" y="1301"/>
                  </a:cubicBezTo>
                  <a:cubicBezTo>
                    <a:pt x="226" y="1315"/>
                    <a:pt x="218" y="1314"/>
                    <a:pt x="210" y="1318"/>
                  </a:cubicBezTo>
                  <a:cubicBezTo>
                    <a:pt x="188" y="1324"/>
                    <a:pt x="198" y="1326"/>
                    <a:pt x="196" y="1323"/>
                  </a:cubicBezTo>
                  <a:cubicBezTo>
                    <a:pt x="245" y="1292"/>
                    <a:pt x="250" y="1296"/>
                    <a:pt x="257" y="1291"/>
                  </a:cubicBezTo>
                  <a:cubicBezTo>
                    <a:pt x="286" y="1281"/>
                    <a:pt x="297" y="1283"/>
                    <a:pt x="309" y="1278"/>
                  </a:cubicBezTo>
                  <a:cubicBezTo>
                    <a:pt x="360" y="1270"/>
                    <a:pt x="377" y="1254"/>
                    <a:pt x="392" y="1257"/>
                  </a:cubicBezTo>
                  <a:cubicBezTo>
                    <a:pt x="464" y="1216"/>
                    <a:pt x="478" y="1201"/>
                    <a:pt x="492" y="1188"/>
                  </a:cubicBezTo>
                  <a:cubicBezTo>
                    <a:pt x="510" y="1153"/>
                    <a:pt x="511" y="1156"/>
                    <a:pt x="505" y="1158"/>
                  </a:cubicBezTo>
                  <a:cubicBezTo>
                    <a:pt x="490" y="1176"/>
                    <a:pt x="487" y="1180"/>
                    <a:pt x="487" y="1184"/>
                  </a:cubicBezTo>
                  <a:cubicBezTo>
                    <a:pt x="443" y="1223"/>
                    <a:pt x="444" y="1226"/>
                    <a:pt x="442" y="1224"/>
                  </a:cubicBezTo>
                  <a:cubicBezTo>
                    <a:pt x="413" y="1237"/>
                    <a:pt x="407" y="1243"/>
                    <a:pt x="403" y="1242"/>
                  </a:cubicBezTo>
                  <a:cubicBezTo>
                    <a:pt x="325" y="1267"/>
                    <a:pt x="322" y="1265"/>
                    <a:pt x="318" y="1267"/>
                  </a:cubicBezTo>
                  <a:cubicBezTo>
                    <a:pt x="273" y="1273"/>
                    <a:pt x="263" y="1283"/>
                    <a:pt x="256" y="1279"/>
                  </a:cubicBezTo>
                  <a:cubicBezTo>
                    <a:pt x="295" y="1265"/>
                    <a:pt x="305" y="1261"/>
                    <a:pt x="314" y="1262"/>
                  </a:cubicBezTo>
                  <a:cubicBezTo>
                    <a:pt x="363" y="1241"/>
                    <a:pt x="375" y="1239"/>
                    <a:pt x="387" y="1234"/>
                  </a:cubicBezTo>
                  <a:cubicBezTo>
                    <a:pt x="479" y="1164"/>
                    <a:pt x="483" y="1161"/>
                    <a:pt x="485" y="1158"/>
                  </a:cubicBezTo>
                  <a:cubicBezTo>
                    <a:pt x="512" y="1124"/>
                    <a:pt x="513" y="1117"/>
                    <a:pt x="520" y="1111"/>
                  </a:cubicBezTo>
                  <a:cubicBezTo>
                    <a:pt x="509" y="1116"/>
                    <a:pt x="505" y="1120"/>
                    <a:pt x="502" y="1124"/>
                  </a:cubicBezTo>
                  <a:cubicBezTo>
                    <a:pt x="478" y="1160"/>
                    <a:pt x="470" y="1160"/>
                    <a:pt x="471" y="1166"/>
                  </a:cubicBezTo>
                  <a:cubicBezTo>
                    <a:pt x="431" y="1191"/>
                    <a:pt x="426" y="1200"/>
                    <a:pt x="421" y="1202"/>
                  </a:cubicBezTo>
                  <a:cubicBezTo>
                    <a:pt x="378" y="1227"/>
                    <a:pt x="371" y="1230"/>
                    <a:pt x="363" y="1234"/>
                  </a:cubicBezTo>
                  <a:cubicBezTo>
                    <a:pt x="322" y="1251"/>
                    <a:pt x="307" y="1250"/>
                    <a:pt x="290" y="1259"/>
                  </a:cubicBezTo>
                  <a:cubicBezTo>
                    <a:pt x="246" y="1271"/>
                    <a:pt x="237" y="1279"/>
                    <a:pt x="231" y="1275"/>
                  </a:cubicBezTo>
                  <a:cubicBezTo>
                    <a:pt x="290" y="1254"/>
                    <a:pt x="296" y="1241"/>
                    <a:pt x="298" y="1246"/>
                  </a:cubicBezTo>
                  <a:cubicBezTo>
                    <a:pt x="362" y="1221"/>
                    <a:pt x="377" y="1211"/>
                    <a:pt x="391" y="1204"/>
                  </a:cubicBezTo>
                  <a:cubicBezTo>
                    <a:pt x="515" y="1103"/>
                    <a:pt x="512" y="1098"/>
                    <a:pt x="518" y="1095"/>
                  </a:cubicBezTo>
                  <a:cubicBezTo>
                    <a:pt x="532" y="1075"/>
                    <a:pt x="536" y="1073"/>
                    <a:pt x="535" y="1071"/>
                  </a:cubicBezTo>
                  <a:cubicBezTo>
                    <a:pt x="539" y="1064"/>
                    <a:pt x="536" y="1067"/>
                    <a:pt x="532" y="1070"/>
                  </a:cubicBezTo>
                  <a:cubicBezTo>
                    <a:pt x="497" y="1109"/>
                    <a:pt x="495" y="1119"/>
                    <a:pt x="485" y="1121"/>
                  </a:cubicBezTo>
                  <a:cubicBezTo>
                    <a:pt x="453" y="1152"/>
                    <a:pt x="442" y="1160"/>
                    <a:pt x="431" y="1168"/>
                  </a:cubicBezTo>
                  <a:cubicBezTo>
                    <a:pt x="397" y="1193"/>
                    <a:pt x="389" y="1191"/>
                    <a:pt x="388" y="1197"/>
                  </a:cubicBezTo>
                  <a:cubicBezTo>
                    <a:pt x="367" y="1206"/>
                    <a:pt x="360" y="1215"/>
                    <a:pt x="356" y="1210"/>
                  </a:cubicBezTo>
                  <a:cubicBezTo>
                    <a:pt x="315" y="1230"/>
                    <a:pt x="305" y="1233"/>
                    <a:pt x="294" y="1240"/>
                  </a:cubicBezTo>
                  <a:cubicBezTo>
                    <a:pt x="262" y="1252"/>
                    <a:pt x="260" y="1251"/>
                    <a:pt x="257" y="1254"/>
                  </a:cubicBezTo>
                  <a:cubicBezTo>
                    <a:pt x="237" y="1263"/>
                    <a:pt x="233" y="1265"/>
                    <a:pt x="229" y="1267"/>
                  </a:cubicBezTo>
                  <a:cubicBezTo>
                    <a:pt x="218" y="1271"/>
                    <a:pt x="214" y="1278"/>
                    <a:pt x="211" y="1275"/>
                  </a:cubicBezTo>
                  <a:cubicBezTo>
                    <a:pt x="241" y="1245"/>
                    <a:pt x="262" y="1234"/>
                    <a:pt x="291" y="1222"/>
                  </a:cubicBezTo>
                  <a:cubicBezTo>
                    <a:pt x="352" y="1187"/>
                    <a:pt x="356" y="1194"/>
                    <a:pt x="360" y="1189"/>
                  </a:cubicBezTo>
                  <a:cubicBezTo>
                    <a:pt x="397" y="1173"/>
                    <a:pt x="401" y="1169"/>
                    <a:pt x="405" y="1169"/>
                  </a:cubicBezTo>
                  <a:cubicBezTo>
                    <a:pt x="461" y="1128"/>
                    <a:pt x="482" y="1115"/>
                    <a:pt x="495" y="1100"/>
                  </a:cubicBezTo>
                  <a:cubicBezTo>
                    <a:pt x="532" y="1063"/>
                    <a:pt x="536" y="1059"/>
                    <a:pt x="536" y="1055"/>
                  </a:cubicBezTo>
                  <a:cubicBezTo>
                    <a:pt x="492" y="1093"/>
                    <a:pt x="491" y="1097"/>
                    <a:pt x="486" y="1101"/>
                  </a:cubicBezTo>
                  <a:cubicBezTo>
                    <a:pt x="470" y="1111"/>
                    <a:pt x="468" y="1118"/>
                    <a:pt x="461" y="1121"/>
                  </a:cubicBezTo>
                  <a:cubicBezTo>
                    <a:pt x="441" y="1135"/>
                    <a:pt x="439" y="1138"/>
                    <a:pt x="438" y="1141"/>
                  </a:cubicBezTo>
                  <a:cubicBezTo>
                    <a:pt x="395" y="1165"/>
                    <a:pt x="389" y="1166"/>
                    <a:pt x="384" y="1167"/>
                  </a:cubicBezTo>
                  <a:cubicBezTo>
                    <a:pt x="366" y="1175"/>
                    <a:pt x="360" y="1181"/>
                    <a:pt x="354" y="1181"/>
                  </a:cubicBezTo>
                  <a:cubicBezTo>
                    <a:pt x="336" y="1190"/>
                    <a:pt x="330" y="1193"/>
                    <a:pt x="324" y="1196"/>
                  </a:cubicBezTo>
                  <a:cubicBezTo>
                    <a:pt x="289" y="1212"/>
                    <a:pt x="274" y="1219"/>
                    <a:pt x="259" y="1226"/>
                  </a:cubicBezTo>
                  <a:cubicBezTo>
                    <a:pt x="235" y="1240"/>
                    <a:pt x="227" y="1244"/>
                    <a:pt x="224" y="1249"/>
                  </a:cubicBezTo>
                  <a:cubicBezTo>
                    <a:pt x="202" y="1270"/>
                    <a:pt x="193" y="1272"/>
                    <a:pt x="192" y="1269"/>
                  </a:cubicBezTo>
                  <a:cubicBezTo>
                    <a:pt x="215" y="1249"/>
                    <a:pt x="212" y="1245"/>
                    <a:pt x="217" y="1243"/>
                  </a:cubicBezTo>
                  <a:cubicBezTo>
                    <a:pt x="243" y="1226"/>
                    <a:pt x="244" y="1223"/>
                    <a:pt x="250" y="1220"/>
                  </a:cubicBezTo>
                  <a:cubicBezTo>
                    <a:pt x="326" y="1181"/>
                    <a:pt x="340" y="1175"/>
                    <a:pt x="358" y="1169"/>
                  </a:cubicBezTo>
                  <a:cubicBezTo>
                    <a:pt x="494" y="1080"/>
                    <a:pt x="512" y="1077"/>
                    <a:pt x="512" y="1063"/>
                  </a:cubicBezTo>
                  <a:cubicBezTo>
                    <a:pt x="460" y="1106"/>
                    <a:pt x="454" y="1105"/>
                    <a:pt x="447" y="1112"/>
                  </a:cubicBezTo>
                  <a:cubicBezTo>
                    <a:pt x="401" y="1139"/>
                    <a:pt x="397" y="1141"/>
                    <a:pt x="392" y="1144"/>
                  </a:cubicBezTo>
                  <a:cubicBezTo>
                    <a:pt x="299" y="1182"/>
                    <a:pt x="278" y="1194"/>
                    <a:pt x="258" y="1204"/>
                  </a:cubicBezTo>
                  <a:cubicBezTo>
                    <a:pt x="222" y="1232"/>
                    <a:pt x="219" y="1228"/>
                    <a:pt x="215" y="1233"/>
                  </a:cubicBezTo>
                  <a:cubicBezTo>
                    <a:pt x="191" y="1248"/>
                    <a:pt x="198" y="1246"/>
                    <a:pt x="198" y="1243"/>
                  </a:cubicBezTo>
                  <a:cubicBezTo>
                    <a:pt x="210" y="1232"/>
                    <a:pt x="218" y="1227"/>
                    <a:pt x="221" y="1221"/>
                  </a:cubicBezTo>
                  <a:cubicBezTo>
                    <a:pt x="275" y="1187"/>
                    <a:pt x="293" y="1174"/>
                    <a:pt x="310" y="1167"/>
                  </a:cubicBezTo>
                  <a:cubicBezTo>
                    <a:pt x="378" y="1137"/>
                    <a:pt x="377" y="1130"/>
                    <a:pt x="382" y="1132"/>
                  </a:cubicBezTo>
                  <a:cubicBezTo>
                    <a:pt x="433" y="1103"/>
                    <a:pt x="436" y="1100"/>
                    <a:pt x="437" y="1102"/>
                  </a:cubicBezTo>
                  <a:cubicBezTo>
                    <a:pt x="461" y="1086"/>
                    <a:pt x="465" y="1087"/>
                    <a:pt x="471" y="1080"/>
                  </a:cubicBezTo>
                  <a:cubicBezTo>
                    <a:pt x="502" y="1058"/>
                    <a:pt x="506" y="1058"/>
                    <a:pt x="511" y="1054"/>
                  </a:cubicBezTo>
                  <a:cubicBezTo>
                    <a:pt x="567" y="1001"/>
                    <a:pt x="569" y="996"/>
                    <a:pt x="573" y="991"/>
                  </a:cubicBezTo>
                  <a:cubicBezTo>
                    <a:pt x="512" y="1042"/>
                    <a:pt x="492" y="1060"/>
                    <a:pt x="472" y="1069"/>
                  </a:cubicBezTo>
                  <a:cubicBezTo>
                    <a:pt x="445" y="1085"/>
                    <a:pt x="440" y="1093"/>
                    <a:pt x="436" y="1090"/>
                  </a:cubicBezTo>
                  <a:cubicBezTo>
                    <a:pt x="383" y="1123"/>
                    <a:pt x="380" y="1120"/>
                    <a:pt x="375" y="1125"/>
                  </a:cubicBezTo>
                  <a:cubicBezTo>
                    <a:pt x="301" y="1163"/>
                    <a:pt x="285" y="1166"/>
                    <a:pt x="266" y="1181"/>
                  </a:cubicBezTo>
                  <a:cubicBezTo>
                    <a:pt x="238" y="1199"/>
                    <a:pt x="226" y="1210"/>
                    <a:pt x="218" y="1211"/>
                  </a:cubicBezTo>
                  <a:cubicBezTo>
                    <a:pt x="195" y="1226"/>
                    <a:pt x="199" y="1221"/>
                    <a:pt x="198" y="1216"/>
                  </a:cubicBezTo>
                  <a:cubicBezTo>
                    <a:pt x="230" y="1183"/>
                    <a:pt x="233" y="1182"/>
                    <a:pt x="238" y="1177"/>
                  </a:cubicBezTo>
                  <a:cubicBezTo>
                    <a:pt x="319" y="1129"/>
                    <a:pt x="328" y="1123"/>
                    <a:pt x="336" y="1121"/>
                  </a:cubicBezTo>
                  <a:cubicBezTo>
                    <a:pt x="493" y="1012"/>
                    <a:pt x="511" y="1000"/>
                    <a:pt x="526" y="986"/>
                  </a:cubicBezTo>
                  <a:cubicBezTo>
                    <a:pt x="552" y="958"/>
                    <a:pt x="551" y="956"/>
                    <a:pt x="554" y="954"/>
                  </a:cubicBezTo>
                  <a:cubicBezTo>
                    <a:pt x="522" y="977"/>
                    <a:pt x="521" y="987"/>
                    <a:pt x="507" y="995"/>
                  </a:cubicBezTo>
                  <a:cubicBezTo>
                    <a:pt x="490" y="1009"/>
                    <a:pt x="487" y="1013"/>
                    <a:pt x="482" y="1018"/>
                  </a:cubicBezTo>
                  <a:cubicBezTo>
                    <a:pt x="358" y="1100"/>
                    <a:pt x="341" y="1103"/>
                    <a:pt x="333" y="1113"/>
                  </a:cubicBezTo>
                  <a:cubicBezTo>
                    <a:pt x="251" y="1161"/>
                    <a:pt x="227" y="1171"/>
                    <a:pt x="214" y="1187"/>
                  </a:cubicBezTo>
                  <a:cubicBezTo>
                    <a:pt x="211" y="1186"/>
                    <a:pt x="210" y="1183"/>
                    <a:pt x="213" y="1180"/>
                  </a:cubicBezTo>
                  <a:cubicBezTo>
                    <a:pt x="242" y="1151"/>
                    <a:pt x="248" y="1147"/>
                    <a:pt x="259" y="1137"/>
                  </a:cubicBezTo>
                  <a:cubicBezTo>
                    <a:pt x="360" y="1078"/>
                    <a:pt x="373" y="1070"/>
                    <a:pt x="393" y="1055"/>
                  </a:cubicBezTo>
                  <a:cubicBezTo>
                    <a:pt x="452" y="1010"/>
                    <a:pt x="460" y="1010"/>
                    <a:pt x="463" y="1005"/>
                  </a:cubicBezTo>
                  <a:cubicBezTo>
                    <a:pt x="524" y="947"/>
                    <a:pt x="530" y="944"/>
                    <a:pt x="532" y="940"/>
                  </a:cubicBezTo>
                  <a:cubicBezTo>
                    <a:pt x="561" y="903"/>
                    <a:pt x="566" y="896"/>
                    <a:pt x="574" y="890"/>
                  </a:cubicBezTo>
                  <a:cubicBezTo>
                    <a:pt x="547" y="899"/>
                    <a:pt x="543" y="903"/>
                    <a:pt x="537" y="907"/>
                  </a:cubicBezTo>
                  <a:cubicBezTo>
                    <a:pt x="522" y="918"/>
                    <a:pt x="523" y="921"/>
                    <a:pt x="519" y="922"/>
                  </a:cubicBezTo>
                  <a:cubicBezTo>
                    <a:pt x="491" y="945"/>
                    <a:pt x="485" y="954"/>
                    <a:pt x="474" y="962"/>
                  </a:cubicBezTo>
                  <a:cubicBezTo>
                    <a:pt x="396" y="1023"/>
                    <a:pt x="387" y="1030"/>
                    <a:pt x="378" y="1037"/>
                  </a:cubicBezTo>
                  <a:cubicBezTo>
                    <a:pt x="323" y="1067"/>
                    <a:pt x="317" y="1067"/>
                    <a:pt x="311" y="1070"/>
                  </a:cubicBezTo>
                  <a:cubicBezTo>
                    <a:pt x="262" y="1102"/>
                    <a:pt x="259" y="1103"/>
                    <a:pt x="256" y="1103"/>
                  </a:cubicBezTo>
                  <a:cubicBezTo>
                    <a:pt x="244" y="1115"/>
                    <a:pt x="236" y="1116"/>
                    <a:pt x="239" y="1120"/>
                  </a:cubicBezTo>
                  <a:cubicBezTo>
                    <a:pt x="222" y="1136"/>
                    <a:pt x="217" y="1144"/>
                    <a:pt x="214" y="1140"/>
                  </a:cubicBezTo>
                  <a:cubicBezTo>
                    <a:pt x="260" y="1090"/>
                    <a:pt x="271" y="1086"/>
                    <a:pt x="296" y="1066"/>
                  </a:cubicBezTo>
                  <a:cubicBezTo>
                    <a:pt x="418" y="989"/>
                    <a:pt x="425" y="977"/>
                    <a:pt x="430" y="979"/>
                  </a:cubicBezTo>
                  <a:cubicBezTo>
                    <a:pt x="451" y="961"/>
                    <a:pt x="456" y="956"/>
                    <a:pt x="465" y="947"/>
                  </a:cubicBezTo>
                  <a:cubicBezTo>
                    <a:pt x="540" y="892"/>
                    <a:pt x="549" y="886"/>
                    <a:pt x="560" y="878"/>
                  </a:cubicBezTo>
                  <a:cubicBezTo>
                    <a:pt x="587" y="870"/>
                    <a:pt x="592" y="858"/>
                    <a:pt x="594" y="863"/>
                  </a:cubicBezTo>
                  <a:cubicBezTo>
                    <a:pt x="625" y="848"/>
                    <a:pt x="636" y="854"/>
                    <a:pt x="633" y="845"/>
                  </a:cubicBezTo>
                  <a:cubicBezTo>
                    <a:pt x="574" y="858"/>
                    <a:pt x="566" y="857"/>
                    <a:pt x="557" y="863"/>
                  </a:cubicBezTo>
                  <a:cubicBezTo>
                    <a:pt x="523" y="876"/>
                    <a:pt x="515" y="880"/>
                    <a:pt x="508" y="884"/>
                  </a:cubicBezTo>
                  <a:cubicBezTo>
                    <a:pt x="420" y="945"/>
                    <a:pt x="411" y="951"/>
                    <a:pt x="402" y="958"/>
                  </a:cubicBezTo>
                  <a:cubicBezTo>
                    <a:pt x="299" y="1027"/>
                    <a:pt x="297" y="1029"/>
                    <a:pt x="295" y="1030"/>
                  </a:cubicBezTo>
                  <a:cubicBezTo>
                    <a:pt x="255" y="1062"/>
                    <a:pt x="252" y="1067"/>
                    <a:pt x="244" y="1072"/>
                  </a:cubicBezTo>
                  <a:cubicBezTo>
                    <a:pt x="230" y="1081"/>
                    <a:pt x="230" y="1077"/>
                    <a:pt x="232" y="1073"/>
                  </a:cubicBezTo>
                  <a:cubicBezTo>
                    <a:pt x="251" y="1057"/>
                    <a:pt x="253" y="1055"/>
                    <a:pt x="257" y="1053"/>
                  </a:cubicBezTo>
                  <a:cubicBezTo>
                    <a:pt x="293" y="1015"/>
                    <a:pt x="296" y="1017"/>
                    <a:pt x="300" y="1014"/>
                  </a:cubicBezTo>
                  <a:cubicBezTo>
                    <a:pt x="333" y="985"/>
                    <a:pt x="335" y="986"/>
                    <a:pt x="336" y="986"/>
                  </a:cubicBezTo>
                  <a:cubicBezTo>
                    <a:pt x="380" y="950"/>
                    <a:pt x="404" y="938"/>
                    <a:pt x="433" y="916"/>
                  </a:cubicBezTo>
                  <a:cubicBezTo>
                    <a:pt x="492" y="885"/>
                    <a:pt x="501" y="881"/>
                    <a:pt x="511" y="874"/>
                  </a:cubicBezTo>
                  <a:cubicBezTo>
                    <a:pt x="540" y="857"/>
                    <a:pt x="552" y="855"/>
                    <a:pt x="561" y="848"/>
                  </a:cubicBezTo>
                  <a:cubicBezTo>
                    <a:pt x="574" y="833"/>
                    <a:pt x="569" y="837"/>
                    <a:pt x="565" y="840"/>
                  </a:cubicBezTo>
                  <a:cubicBezTo>
                    <a:pt x="512" y="866"/>
                    <a:pt x="509" y="864"/>
                    <a:pt x="505" y="869"/>
                  </a:cubicBezTo>
                  <a:cubicBezTo>
                    <a:pt x="416" y="917"/>
                    <a:pt x="406" y="926"/>
                    <a:pt x="373" y="944"/>
                  </a:cubicBezTo>
                  <a:cubicBezTo>
                    <a:pt x="332" y="978"/>
                    <a:pt x="317" y="986"/>
                    <a:pt x="306" y="995"/>
                  </a:cubicBezTo>
                  <a:cubicBezTo>
                    <a:pt x="253" y="1040"/>
                    <a:pt x="256" y="1048"/>
                    <a:pt x="251" y="1045"/>
                  </a:cubicBezTo>
                  <a:cubicBezTo>
                    <a:pt x="235" y="1052"/>
                    <a:pt x="237" y="1048"/>
                    <a:pt x="241" y="1044"/>
                  </a:cubicBezTo>
                  <a:cubicBezTo>
                    <a:pt x="310" y="977"/>
                    <a:pt x="362" y="934"/>
                    <a:pt x="419" y="899"/>
                  </a:cubicBezTo>
                  <a:cubicBezTo>
                    <a:pt x="482" y="869"/>
                    <a:pt x="481" y="865"/>
                    <a:pt x="487" y="864"/>
                  </a:cubicBezTo>
                  <a:cubicBezTo>
                    <a:pt x="513" y="858"/>
                    <a:pt x="519" y="848"/>
                    <a:pt x="522" y="852"/>
                  </a:cubicBezTo>
                  <a:cubicBezTo>
                    <a:pt x="583" y="826"/>
                    <a:pt x="598" y="821"/>
                    <a:pt x="613" y="815"/>
                  </a:cubicBezTo>
                  <a:cubicBezTo>
                    <a:pt x="578" y="820"/>
                    <a:pt x="572" y="828"/>
                    <a:pt x="567" y="826"/>
                  </a:cubicBezTo>
                  <a:cubicBezTo>
                    <a:pt x="541" y="835"/>
                    <a:pt x="538" y="835"/>
                    <a:pt x="536" y="837"/>
                  </a:cubicBezTo>
                  <a:cubicBezTo>
                    <a:pt x="509" y="843"/>
                    <a:pt x="505" y="850"/>
                    <a:pt x="502" y="851"/>
                  </a:cubicBezTo>
                  <a:cubicBezTo>
                    <a:pt x="480" y="859"/>
                    <a:pt x="474" y="860"/>
                    <a:pt x="468" y="866"/>
                  </a:cubicBezTo>
                  <a:cubicBezTo>
                    <a:pt x="423" y="890"/>
                    <a:pt x="421" y="886"/>
                    <a:pt x="417" y="890"/>
                  </a:cubicBezTo>
                  <a:cubicBezTo>
                    <a:pt x="390" y="907"/>
                    <a:pt x="385" y="911"/>
                    <a:pt x="380" y="914"/>
                  </a:cubicBezTo>
                  <a:cubicBezTo>
                    <a:pt x="361" y="927"/>
                    <a:pt x="350" y="937"/>
                    <a:pt x="335" y="947"/>
                  </a:cubicBezTo>
                  <a:cubicBezTo>
                    <a:pt x="277" y="996"/>
                    <a:pt x="275" y="1001"/>
                    <a:pt x="266" y="1004"/>
                  </a:cubicBezTo>
                  <a:cubicBezTo>
                    <a:pt x="252" y="1019"/>
                    <a:pt x="249" y="1014"/>
                    <a:pt x="250" y="1013"/>
                  </a:cubicBezTo>
                  <a:cubicBezTo>
                    <a:pt x="261" y="1003"/>
                    <a:pt x="262" y="1003"/>
                    <a:pt x="262" y="1002"/>
                  </a:cubicBezTo>
                  <a:cubicBezTo>
                    <a:pt x="283" y="983"/>
                    <a:pt x="288" y="972"/>
                    <a:pt x="297" y="962"/>
                  </a:cubicBezTo>
                  <a:cubicBezTo>
                    <a:pt x="358" y="911"/>
                    <a:pt x="362" y="915"/>
                    <a:pt x="367" y="909"/>
                  </a:cubicBezTo>
                  <a:cubicBezTo>
                    <a:pt x="396" y="889"/>
                    <a:pt x="399" y="896"/>
                    <a:pt x="403" y="891"/>
                  </a:cubicBezTo>
                  <a:cubicBezTo>
                    <a:pt x="418" y="884"/>
                    <a:pt x="423" y="872"/>
                    <a:pt x="425" y="877"/>
                  </a:cubicBezTo>
                  <a:cubicBezTo>
                    <a:pt x="466" y="855"/>
                    <a:pt x="478" y="855"/>
                    <a:pt x="492" y="844"/>
                  </a:cubicBezTo>
                  <a:cubicBezTo>
                    <a:pt x="573" y="801"/>
                    <a:pt x="571" y="802"/>
                    <a:pt x="578" y="796"/>
                  </a:cubicBezTo>
                  <a:cubicBezTo>
                    <a:pt x="604" y="774"/>
                    <a:pt x="612" y="772"/>
                    <a:pt x="609" y="769"/>
                  </a:cubicBezTo>
                  <a:cubicBezTo>
                    <a:pt x="526" y="821"/>
                    <a:pt x="519" y="826"/>
                    <a:pt x="513" y="829"/>
                  </a:cubicBezTo>
                  <a:cubicBezTo>
                    <a:pt x="463" y="847"/>
                    <a:pt x="455" y="856"/>
                    <a:pt x="450" y="854"/>
                  </a:cubicBezTo>
                  <a:cubicBezTo>
                    <a:pt x="390" y="884"/>
                    <a:pt x="378" y="893"/>
                    <a:pt x="368" y="897"/>
                  </a:cubicBezTo>
                  <a:cubicBezTo>
                    <a:pt x="338" y="920"/>
                    <a:pt x="335" y="923"/>
                    <a:pt x="332" y="925"/>
                  </a:cubicBezTo>
                  <a:cubicBezTo>
                    <a:pt x="316" y="936"/>
                    <a:pt x="308" y="942"/>
                    <a:pt x="301" y="947"/>
                  </a:cubicBezTo>
                  <a:cubicBezTo>
                    <a:pt x="265" y="982"/>
                    <a:pt x="261" y="986"/>
                    <a:pt x="258" y="990"/>
                  </a:cubicBezTo>
                  <a:cubicBezTo>
                    <a:pt x="267" y="967"/>
                    <a:pt x="265" y="971"/>
                    <a:pt x="270" y="972"/>
                  </a:cubicBezTo>
                  <a:cubicBezTo>
                    <a:pt x="317" y="926"/>
                    <a:pt x="316" y="922"/>
                    <a:pt x="337" y="912"/>
                  </a:cubicBezTo>
                  <a:cubicBezTo>
                    <a:pt x="446" y="842"/>
                    <a:pt x="455" y="842"/>
                    <a:pt x="463" y="838"/>
                  </a:cubicBezTo>
                  <a:cubicBezTo>
                    <a:pt x="475" y="832"/>
                    <a:pt x="476" y="831"/>
                    <a:pt x="477" y="830"/>
                  </a:cubicBezTo>
                  <a:cubicBezTo>
                    <a:pt x="595" y="755"/>
                    <a:pt x="608" y="750"/>
                    <a:pt x="608" y="743"/>
                  </a:cubicBezTo>
                  <a:cubicBezTo>
                    <a:pt x="591" y="754"/>
                    <a:pt x="593" y="752"/>
                    <a:pt x="587" y="758"/>
                  </a:cubicBezTo>
                  <a:cubicBezTo>
                    <a:pt x="552" y="781"/>
                    <a:pt x="553" y="785"/>
                    <a:pt x="549" y="783"/>
                  </a:cubicBezTo>
                  <a:cubicBezTo>
                    <a:pt x="516" y="799"/>
                    <a:pt x="510" y="807"/>
                    <a:pt x="506" y="809"/>
                  </a:cubicBezTo>
                  <a:cubicBezTo>
                    <a:pt x="432" y="848"/>
                    <a:pt x="425" y="843"/>
                    <a:pt x="423" y="847"/>
                  </a:cubicBezTo>
                  <a:cubicBezTo>
                    <a:pt x="403" y="861"/>
                    <a:pt x="400" y="858"/>
                    <a:pt x="396" y="861"/>
                  </a:cubicBezTo>
                  <a:cubicBezTo>
                    <a:pt x="290" y="934"/>
                    <a:pt x="289" y="937"/>
                    <a:pt x="284" y="940"/>
                  </a:cubicBezTo>
                  <a:cubicBezTo>
                    <a:pt x="283" y="932"/>
                    <a:pt x="287" y="928"/>
                    <a:pt x="289" y="924"/>
                  </a:cubicBezTo>
                  <a:cubicBezTo>
                    <a:pt x="318" y="903"/>
                    <a:pt x="325" y="895"/>
                    <a:pt x="335" y="888"/>
                  </a:cubicBezTo>
                  <a:cubicBezTo>
                    <a:pt x="381" y="857"/>
                    <a:pt x="388" y="853"/>
                    <a:pt x="394" y="848"/>
                  </a:cubicBezTo>
                  <a:cubicBezTo>
                    <a:pt x="445" y="830"/>
                    <a:pt x="450" y="818"/>
                    <a:pt x="452" y="823"/>
                  </a:cubicBezTo>
                  <a:cubicBezTo>
                    <a:pt x="472" y="813"/>
                    <a:pt x="472" y="811"/>
                    <a:pt x="474" y="812"/>
                  </a:cubicBezTo>
                  <a:cubicBezTo>
                    <a:pt x="492" y="804"/>
                    <a:pt x="496" y="802"/>
                    <a:pt x="499" y="799"/>
                  </a:cubicBezTo>
                  <a:cubicBezTo>
                    <a:pt x="522" y="787"/>
                    <a:pt x="529" y="784"/>
                    <a:pt x="536" y="782"/>
                  </a:cubicBezTo>
                  <a:cubicBezTo>
                    <a:pt x="594" y="740"/>
                    <a:pt x="604" y="733"/>
                    <a:pt x="613" y="727"/>
                  </a:cubicBezTo>
                  <a:cubicBezTo>
                    <a:pt x="629" y="708"/>
                    <a:pt x="626" y="710"/>
                    <a:pt x="623" y="712"/>
                  </a:cubicBezTo>
                  <a:cubicBezTo>
                    <a:pt x="614" y="719"/>
                    <a:pt x="612" y="720"/>
                    <a:pt x="611" y="720"/>
                  </a:cubicBezTo>
                  <a:cubicBezTo>
                    <a:pt x="602" y="727"/>
                    <a:pt x="602" y="731"/>
                    <a:pt x="598" y="733"/>
                  </a:cubicBezTo>
                  <a:cubicBezTo>
                    <a:pt x="578" y="747"/>
                    <a:pt x="571" y="752"/>
                    <a:pt x="564" y="757"/>
                  </a:cubicBezTo>
                  <a:cubicBezTo>
                    <a:pt x="528" y="774"/>
                    <a:pt x="524" y="782"/>
                    <a:pt x="521" y="779"/>
                  </a:cubicBezTo>
                  <a:cubicBezTo>
                    <a:pt x="466" y="806"/>
                    <a:pt x="462" y="809"/>
                    <a:pt x="459" y="809"/>
                  </a:cubicBezTo>
                  <a:cubicBezTo>
                    <a:pt x="423" y="827"/>
                    <a:pt x="420" y="825"/>
                    <a:pt x="416" y="827"/>
                  </a:cubicBezTo>
                  <a:cubicBezTo>
                    <a:pt x="347" y="870"/>
                    <a:pt x="336" y="878"/>
                    <a:pt x="325" y="885"/>
                  </a:cubicBezTo>
                  <a:cubicBezTo>
                    <a:pt x="302" y="902"/>
                    <a:pt x="299" y="905"/>
                    <a:pt x="297" y="904"/>
                  </a:cubicBezTo>
                  <a:cubicBezTo>
                    <a:pt x="342" y="859"/>
                    <a:pt x="352" y="856"/>
                    <a:pt x="352" y="851"/>
                  </a:cubicBezTo>
                  <a:cubicBezTo>
                    <a:pt x="384" y="833"/>
                    <a:pt x="390" y="829"/>
                    <a:pt x="403" y="820"/>
                  </a:cubicBezTo>
                  <a:cubicBezTo>
                    <a:pt x="434" y="799"/>
                    <a:pt x="448" y="797"/>
                    <a:pt x="456" y="791"/>
                  </a:cubicBezTo>
                  <a:cubicBezTo>
                    <a:pt x="491" y="772"/>
                    <a:pt x="498" y="776"/>
                    <a:pt x="509" y="765"/>
                  </a:cubicBezTo>
                  <a:cubicBezTo>
                    <a:pt x="550" y="750"/>
                    <a:pt x="561" y="743"/>
                    <a:pt x="571" y="740"/>
                  </a:cubicBezTo>
                  <a:cubicBezTo>
                    <a:pt x="650" y="685"/>
                    <a:pt x="651" y="680"/>
                    <a:pt x="658" y="677"/>
                  </a:cubicBezTo>
                  <a:cubicBezTo>
                    <a:pt x="663" y="670"/>
                    <a:pt x="651" y="676"/>
                    <a:pt x="643" y="686"/>
                  </a:cubicBezTo>
                  <a:cubicBezTo>
                    <a:pt x="557" y="738"/>
                    <a:pt x="549" y="738"/>
                    <a:pt x="541" y="745"/>
                  </a:cubicBezTo>
                  <a:cubicBezTo>
                    <a:pt x="457" y="783"/>
                    <a:pt x="447" y="787"/>
                    <a:pt x="438" y="789"/>
                  </a:cubicBezTo>
                  <a:cubicBezTo>
                    <a:pt x="417" y="807"/>
                    <a:pt x="409" y="804"/>
                    <a:pt x="401" y="811"/>
                  </a:cubicBezTo>
                  <a:cubicBezTo>
                    <a:pt x="339" y="851"/>
                    <a:pt x="338" y="856"/>
                    <a:pt x="329" y="860"/>
                  </a:cubicBezTo>
                  <a:cubicBezTo>
                    <a:pt x="311" y="871"/>
                    <a:pt x="311" y="863"/>
                    <a:pt x="308" y="866"/>
                  </a:cubicBezTo>
                  <a:cubicBezTo>
                    <a:pt x="324" y="849"/>
                    <a:pt x="327" y="851"/>
                    <a:pt x="327" y="847"/>
                  </a:cubicBezTo>
                  <a:cubicBezTo>
                    <a:pt x="429" y="785"/>
                    <a:pt x="430" y="783"/>
                    <a:pt x="438" y="779"/>
                  </a:cubicBezTo>
                  <a:cubicBezTo>
                    <a:pt x="489" y="753"/>
                    <a:pt x="491" y="753"/>
                    <a:pt x="494" y="751"/>
                  </a:cubicBezTo>
                  <a:cubicBezTo>
                    <a:pt x="546" y="730"/>
                    <a:pt x="551" y="722"/>
                    <a:pt x="554" y="725"/>
                  </a:cubicBezTo>
                  <a:cubicBezTo>
                    <a:pt x="553" y="723"/>
                    <a:pt x="551" y="717"/>
                    <a:pt x="547" y="723"/>
                  </a:cubicBezTo>
                  <a:cubicBezTo>
                    <a:pt x="515" y="736"/>
                    <a:pt x="513" y="732"/>
                    <a:pt x="509" y="735"/>
                  </a:cubicBezTo>
                  <a:cubicBezTo>
                    <a:pt x="487" y="740"/>
                    <a:pt x="482" y="748"/>
                    <a:pt x="479" y="745"/>
                  </a:cubicBezTo>
                  <a:cubicBezTo>
                    <a:pt x="397" y="793"/>
                    <a:pt x="390" y="796"/>
                    <a:pt x="382" y="800"/>
                  </a:cubicBezTo>
                  <a:cubicBezTo>
                    <a:pt x="344" y="825"/>
                    <a:pt x="339" y="829"/>
                    <a:pt x="334" y="833"/>
                  </a:cubicBezTo>
                  <a:cubicBezTo>
                    <a:pt x="346" y="804"/>
                    <a:pt x="361" y="789"/>
                    <a:pt x="375" y="781"/>
                  </a:cubicBezTo>
                  <a:cubicBezTo>
                    <a:pt x="397" y="767"/>
                    <a:pt x="400" y="765"/>
                    <a:pt x="404" y="763"/>
                  </a:cubicBezTo>
                  <a:cubicBezTo>
                    <a:pt x="478" y="727"/>
                    <a:pt x="484" y="727"/>
                    <a:pt x="492" y="721"/>
                  </a:cubicBezTo>
                  <a:cubicBezTo>
                    <a:pt x="514" y="719"/>
                    <a:pt x="521" y="711"/>
                    <a:pt x="527" y="713"/>
                  </a:cubicBezTo>
                  <a:cubicBezTo>
                    <a:pt x="573" y="696"/>
                    <a:pt x="580" y="692"/>
                    <a:pt x="587" y="689"/>
                  </a:cubicBezTo>
                  <a:cubicBezTo>
                    <a:pt x="627" y="664"/>
                    <a:pt x="637" y="667"/>
                    <a:pt x="634" y="660"/>
                  </a:cubicBezTo>
                  <a:cubicBezTo>
                    <a:pt x="534" y="701"/>
                    <a:pt x="528" y="701"/>
                    <a:pt x="521" y="705"/>
                  </a:cubicBezTo>
                  <a:cubicBezTo>
                    <a:pt x="490" y="707"/>
                    <a:pt x="495" y="713"/>
                    <a:pt x="501" y="707"/>
                  </a:cubicBezTo>
                  <a:cubicBezTo>
                    <a:pt x="543" y="697"/>
                    <a:pt x="550" y="686"/>
                    <a:pt x="556" y="687"/>
                  </a:cubicBezTo>
                  <a:cubicBezTo>
                    <a:pt x="578" y="682"/>
                    <a:pt x="584" y="677"/>
                    <a:pt x="590" y="677"/>
                  </a:cubicBezTo>
                  <a:cubicBezTo>
                    <a:pt x="643" y="648"/>
                    <a:pt x="657" y="643"/>
                    <a:pt x="673" y="629"/>
                  </a:cubicBezTo>
                  <a:cubicBezTo>
                    <a:pt x="647" y="645"/>
                    <a:pt x="643" y="645"/>
                    <a:pt x="641" y="645"/>
                  </a:cubicBezTo>
                  <a:cubicBezTo>
                    <a:pt x="611" y="659"/>
                    <a:pt x="604" y="666"/>
                    <a:pt x="597" y="667"/>
                  </a:cubicBezTo>
                  <a:cubicBezTo>
                    <a:pt x="556" y="675"/>
                    <a:pt x="551" y="687"/>
                    <a:pt x="549" y="682"/>
                  </a:cubicBezTo>
                  <a:cubicBezTo>
                    <a:pt x="516" y="695"/>
                    <a:pt x="514" y="691"/>
                    <a:pt x="510" y="696"/>
                  </a:cubicBezTo>
                  <a:cubicBezTo>
                    <a:pt x="487" y="704"/>
                    <a:pt x="483" y="706"/>
                    <a:pt x="480" y="705"/>
                  </a:cubicBezTo>
                  <a:cubicBezTo>
                    <a:pt x="454" y="716"/>
                    <a:pt x="446" y="720"/>
                    <a:pt x="441" y="723"/>
                  </a:cubicBezTo>
                  <a:cubicBezTo>
                    <a:pt x="430" y="731"/>
                    <a:pt x="427" y="727"/>
                    <a:pt x="423" y="731"/>
                  </a:cubicBezTo>
                  <a:cubicBezTo>
                    <a:pt x="386" y="755"/>
                    <a:pt x="382" y="753"/>
                    <a:pt x="377" y="757"/>
                  </a:cubicBezTo>
                  <a:cubicBezTo>
                    <a:pt x="347" y="769"/>
                    <a:pt x="358" y="764"/>
                    <a:pt x="366" y="758"/>
                  </a:cubicBezTo>
                  <a:cubicBezTo>
                    <a:pt x="409" y="728"/>
                    <a:pt x="417" y="725"/>
                    <a:pt x="425" y="718"/>
                  </a:cubicBezTo>
                  <a:cubicBezTo>
                    <a:pt x="571" y="656"/>
                    <a:pt x="601" y="640"/>
                    <a:pt x="630" y="626"/>
                  </a:cubicBezTo>
                  <a:cubicBezTo>
                    <a:pt x="661" y="605"/>
                    <a:pt x="663" y="601"/>
                    <a:pt x="664" y="599"/>
                  </a:cubicBezTo>
                  <a:cubicBezTo>
                    <a:pt x="642" y="607"/>
                    <a:pt x="637" y="615"/>
                    <a:pt x="632" y="617"/>
                  </a:cubicBezTo>
                  <a:cubicBezTo>
                    <a:pt x="575" y="644"/>
                    <a:pt x="557" y="653"/>
                    <a:pt x="540" y="659"/>
                  </a:cubicBezTo>
                  <a:cubicBezTo>
                    <a:pt x="479" y="687"/>
                    <a:pt x="471" y="684"/>
                    <a:pt x="462" y="691"/>
                  </a:cubicBezTo>
                  <a:cubicBezTo>
                    <a:pt x="418" y="713"/>
                    <a:pt x="415" y="715"/>
                    <a:pt x="412" y="717"/>
                  </a:cubicBezTo>
                  <a:cubicBezTo>
                    <a:pt x="381" y="734"/>
                    <a:pt x="377" y="737"/>
                    <a:pt x="373" y="740"/>
                  </a:cubicBezTo>
                  <a:cubicBezTo>
                    <a:pt x="385" y="720"/>
                    <a:pt x="404" y="707"/>
                    <a:pt x="421" y="696"/>
                  </a:cubicBezTo>
                  <a:cubicBezTo>
                    <a:pt x="473" y="672"/>
                    <a:pt x="478" y="677"/>
                    <a:pt x="484" y="670"/>
                  </a:cubicBezTo>
                  <a:cubicBezTo>
                    <a:pt x="519" y="657"/>
                    <a:pt x="524" y="659"/>
                    <a:pt x="529" y="654"/>
                  </a:cubicBezTo>
                  <a:cubicBezTo>
                    <a:pt x="603" y="622"/>
                    <a:pt x="611" y="619"/>
                    <a:pt x="619" y="615"/>
                  </a:cubicBezTo>
                  <a:cubicBezTo>
                    <a:pt x="667" y="570"/>
                    <a:pt x="677" y="568"/>
                    <a:pt x="675" y="564"/>
                  </a:cubicBezTo>
                  <a:cubicBezTo>
                    <a:pt x="719" y="542"/>
                    <a:pt x="725" y="539"/>
                    <a:pt x="730" y="537"/>
                  </a:cubicBezTo>
                  <a:cubicBezTo>
                    <a:pt x="742" y="527"/>
                    <a:pt x="737" y="530"/>
                    <a:pt x="732" y="533"/>
                  </a:cubicBezTo>
                  <a:cubicBezTo>
                    <a:pt x="706" y="538"/>
                    <a:pt x="703" y="542"/>
                    <a:pt x="700" y="544"/>
                  </a:cubicBezTo>
                  <a:cubicBezTo>
                    <a:pt x="637" y="575"/>
                    <a:pt x="629" y="578"/>
                    <a:pt x="622" y="585"/>
                  </a:cubicBezTo>
                  <a:cubicBezTo>
                    <a:pt x="557" y="616"/>
                    <a:pt x="550" y="611"/>
                    <a:pt x="543" y="615"/>
                  </a:cubicBezTo>
                  <a:cubicBezTo>
                    <a:pt x="514" y="623"/>
                    <a:pt x="507" y="625"/>
                    <a:pt x="499" y="630"/>
                  </a:cubicBezTo>
                  <a:cubicBezTo>
                    <a:pt x="469" y="641"/>
                    <a:pt x="463" y="637"/>
                    <a:pt x="455" y="644"/>
                  </a:cubicBezTo>
                  <a:cubicBezTo>
                    <a:pt x="432" y="653"/>
                    <a:pt x="426" y="659"/>
                    <a:pt x="422" y="658"/>
                  </a:cubicBezTo>
                  <a:cubicBezTo>
                    <a:pt x="410" y="660"/>
                    <a:pt x="410" y="653"/>
                    <a:pt x="416" y="648"/>
                  </a:cubicBezTo>
                  <a:cubicBezTo>
                    <a:pt x="439" y="640"/>
                    <a:pt x="445" y="628"/>
                    <a:pt x="447" y="633"/>
                  </a:cubicBezTo>
                  <a:cubicBezTo>
                    <a:pt x="502" y="611"/>
                    <a:pt x="513" y="606"/>
                    <a:pt x="523" y="605"/>
                  </a:cubicBezTo>
                  <a:cubicBezTo>
                    <a:pt x="597" y="583"/>
                    <a:pt x="606" y="581"/>
                    <a:pt x="615" y="576"/>
                  </a:cubicBezTo>
                  <a:cubicBezTo>
                    <a:pt x="655" y="561"/>
                    <a:pt x="660" y="548"/>
                    <a:pt x="663" y="553"/>
                  </a:cubicBezTo>
                  <a:cubicBezTo>
                    <a:pt x="715" y="530"/>
                    <a:pt x="721" y="528"/>
                    <a:pt x="727" y="527"/>
                  </a:cubicBezTo>
                  <a:cubicBezTo>
                    <a:pt x="736" y="512"/>
                    <a:pt x="727" y="524"/>
                    <a:pt x="720" y="520"/>
                  </a:cubicBezTo>
                  <a:cubicBezTo>
                    <a:pt x="677" y="533"/>
                    <a:pt x="673" y="536"/>
                    <a:pt x="668" y="537"/>
                  </a:cubicBezTo>
                  <a:cubicBezTo>
                    <a:pt x="603" y="571"/>
                    <a:pt x="600" y="575"/>
                    <a:pt x="598" y="573"/>
                  </a:cubicBezTo>
                  <a:cubicBezTo>
                    <a:pt x="555" y="592"/>
                    <a:pt x="552" y="588"/>
                    <a:pt x="549" y="589"/>
                  </a:cubicBezTo>
                  <a:cubicBezTo>
                    <a:pt x="507" y="600"/>
                    <a:pt x="504" y="601"/>
                    <a:pt x="501" y="601"/>
                  </a:cubicBezTo>
                  <a:cubicBezTo>
                    <a:pt x="462" y="618"/>
                    <a:pt x="456" y="620"/>
                    <a:pt x="449" y="622"/>
                  </a:cubicBezTo>
                  <a:cubicBezTo>
                    <a:pt x="427" y="627"/>
                    <a:pt x="429" y="624"/>
                    <a:pt x="432" y="622"/>
                  </a:cubicBezTo>
                  <a:cubicBezTo>
                    <a:pt x="464" y="601"/>
                    <a:pt x="476" y="596"/>
                    <a:pt x="488" y="594"/>
                  </a:cubicBezTo>
                  <a:cubicBezTo>
                    <a:pt x="519" y="583"/>
                    <a:pt x="522" y="582"/>
                    <a:pt x="525" y="584"/>
                  </a:cubicBezTo>
                  <a:cubicBezTo>
                    <a:pt x="550" y="574"/>
                    <a:pt x="557" y="572"/>
                    <a:pt x="563" y="571"/>
                  </a:cubicBezTo>
                  <a:cubicBezTo>
                    <a:pt x="588" y="560"/>
                    <a:pt x="594" y="562"/>
                    <a:pt x="600" y="559"/>
                  </a:cubicBezTo>
                  <a:cubicBezTo>
                    <a:pt x="645" y="537"/>
                    <a:pt x="651" y="541"/>
                    <a:pt x="657" y="535"/>
                  </a:cubicBezTo>
                  <a:cubicBezTo>
                    <a:pt x="670" y="528"/>
                    <a:pt x="672" y="530"/>
                    <a:pt x="671" y="528"/>
                  </a:cubicBezTo>
                  <a:cubicBezTo>
                    <a:pt x="707" y="510"/>
                    <a:pt x="711" y="502"/>
                    <a:pt x="714" y="502"/>
                  </a:cubicBezTo>
                  <a:cubicBezTo>
                    <a:pt x="729" y="486"/>
                    <a:pt x="743" y="485"/>
                    <a:pt x="736" y="481"/>
                  </a:cubicBezTo>
                  <a:cubicBezTo>
                    <a:pt x="686" y="515"/>
                    <a:pt x="684" y="515"/>
                    <a:pt x="682" y="515"/>
                  </a:cubicBezTo>
                  <a:cubicBezTo>
                    <a:pt x="660" y="525"/>
                    <a:pt x="654" y="529"/>
                    <a:pt x="648" y="532"/>
                  </a:cubicBezTo>
                  <a:cubicBezTo>
                    <a:pt x="622" y="542"/>
                    <a:pt x="616" y="542"/>
                    <a:pt x="609" y="548"/>
                  </a:cubicBezTo>
                  <a:cubicBezTo>
                    <a:pt x="569" y="562"/>
                    <a:pt x="566" y="558"/>
                    <a:pt x="563" y="561"/>
                  </a:cubicBezTo>
                  <a:cubicBezTo>
                    <a:pt x="541" y="567"/>
                    <a:pt x="537" y="572"/>
                    <a:pt x="535" y="570"/>
                  </a:cubicBezTo>
                  <a:cubicBezTo>
                    <a:pt x="474" y="591"/>
                    <a:pt x="469" y="587"/>
                    <a:pt x="462" y="592"/>
                  </a:cubicBezTo>
                  <a:cubicBezTo>
                    <a:pt x="459" y="582"/>
                    <a:pt x="465" y="573"/>
                    <a:pt x="468" y="576"/>
                  </a:cubicBezTo>
                  <a:cubicBezTo>
                    <a:pt x="497" y="562"/>
                    <a:pt x="501" y="567"/>
                    <a:pt x="506" y="564"/>
                  </a:cubicBezTo>
                  <a:cubicBezTo>
                    <a:pt x="546" y="554"/>
                    <a:pt x="550" y="555"/>
                    <a:pt x="555" y="550"/>
                  </a:cubicBezTo>
                  <a:cubicBezTo>
                    <a:pt x="621" y="530"/>
                    <a:pt x="639" y="521"/>
                    <a:pt x="656" y="514"/>
                  </a:cubicBezTo>
                  <a:cubicBezTo>
                    <a:pt x="724" y="468"/>
                    <a:pt x="727" y="472"/>
                    <a:pt x="731" y="467"/>
                  </a:cubicBezTo>
                  <a:cubicBezTo>
                    <a:pt x="698" y="479"/>
                    <a:pt x="675" y="497"/>
                    <a:pt x="653" y="506"/>
                  </a:cubicBezTo>
                  <a:cubicBezTo>
                    <a:pt x="569" y="540"/>
                    <a:pt x="564" y="539"/>
                    <a:pt x="557" y="543"/>
                  </a:cubicBezTo>
                  <a:cubicBezTo>
                    <a:pt x="520" y="547"/>
                    <a:pt x="515" y="554"/>
                    <a:pt x="512" y="552"/>
                  </a:cubicBezTo>
                  <a:cubicBezTo>
                    <a:pt x="473" y="562"/>
                    <a:pt x="469" y="568"/>
                    <a:pt x="466" y="563"/>
                  </a:cubicBezTo>
                  <a:cubicBezTo>
                    <a:pt x="498" y="545"/>
                    <a:pt x="497" y="541"/>
                    <a:pt x="502" y="539"/>
                  </a:cubicBezTo>
                  <a:cubicBezTo>
                    <a:pt x="563" y="520"/>
                    <a:pt x="573" y="516"/>
                    <a:pt x="581" y="519"/>
                  </a:cubicBezTo>
                  <a:cubicBezTo>
                    <a:pt x="612" y="506"/>
                    <a:pt x="616" y="505"/>
                    <a:pt x="619" y="506"/>
                  </a:cubicBezTo>
                  <a:cubicBezTo>
                    <a:pt x="736" y="443"/>
                    <a:pt x="752" y="427"/>
                    <a:pt x="767" y="422"/>
                  </a:cubicBezTo>
                  <a:cubicBezTo>
                    <a:pt x="792" y="398"/>
                    <a:pt x="801" y="398"/>
                    <a:pt x="799" y="388"/>
                  </a:cubicBezTo>
                  <a:cubicBezTo>
                    <a:pt x="779" y="406"/>
                    <a:pt x="773" y="410"/>
                    <a:pt x="771" y="411"/>
                  </a:cubicBezTo>
                  <a:cubicBezTo>
                    <a:pt x="764" y="417"/>
                    <a:pt x="760" y="419"/>
                    <a:pt x="757" y="421"/>
                  </a:cubicBezTo>
                  <a:cubicBezTo>
                    <a:pt x="698" y="461"/>
                    <a:pt x="694" y="459"/>
                    <a:pt x="692" y="461"/>
                  </a:cubicBezTo>
                  <a:cubicBezTo>
                    <a:pt x="645" y="481"/>
                    <a:pt x="642" y="485"/>
                    <a:pt x="639" y="487"/>
                  </a:cubicBezTo>
                  <a:cubicBezTo>
                    <a:pt x="607" y="499"/>
                    <a:pt x="602" y="499"/>
                    <a:pt x="597" y="503"/>
                  </a:cubicBezTo>
                  <a:cubicBezTo>
                    <a:pt x="580" y="505"/>
                    <a:pt x="572" y="510"/>
                    <a:pt x="564" y="509"/>
                  </a:cubicBezTo>
                  <a:cubicBezTo>
                    <a:pt x="507" y="529"/>
                    <a:pt x="504" y="529"/>
                    <a:pt x="501" y="530"/>
                  </a:cubicBezTo>
                  <a:cubicBezTo>
                    <a:pt x="511" y="516"/>
                    <a:pt x="516" y="516"/>
                    <a:pt x="521" y="510"/>
                  </a:cubicBezTo>
                  <a:cubicBezTo>
                    <a:pt x="560" y="498"/>
                    <a:pt x="569" y="498"/>
                    <a:pt x="580" y="493"/>
                  </a:cubicBezTo>
                  <a:cubicBezTo>
                    <a:pt x="646" y="472"/>
                    <a:pt x="652" y="467"/>
                    <a:pt x="658" y="468"/>
                  </a:cubicBezTo>
                  <a:cubicBezTo>
                    <a:pt x="762" y="408"/>
                    <a:pt x="771" y="401"/>
                    <a:pt x="780" y="395"/>
                  </a:cubicBezTo>
                  <a:cubicBezTo>
                    <a:pt x="794" y="385"/>
                    <a:pt x="799" y="381"/>
                    <a:pt x="804" y="378"/>
                  </a:cubicBezTo>
                  <a:cubicBezTo>
                    <a:pt x="816" y="362"/>
                    <a:pt x="807" y="368"/>
                    <a:pt x="799" y="374"/>
                  </a:cubicBezTo>
                  <a:cubicBezTo>
                    <a:pt x="785" y="381"/>
                    <a:pt x="780" y="387"/>
                    <a:pt x="777" y="392"/>
                  </a:cubicBezTo>
                  <a:cubicBezTo>
                    <a:pt x="741" y="412"/>
                    <a:pt x="732" y="416"/>
                    <a:pt x="722" y="424"/>
                  </a:cubicBezTo>
                  <a:cubicBezTo>
                    <a:pt x="700" y="442"/>
                    <a:pt x="692" y="439"/>
                    <a:pt x="689" y="441"/>
                  </a:cubicBezTo>
                  <a:cubicBezTo>
                    <a:pt x="614" y="471"/>
                    <a:pt x="613" y="473"/>
                    <a:pt x="607" y="476"/>
                  </a:cubicBezTo>
                  <a:cubicBezTo>
                    <a:pt x="566" y="485"/>
                    <a:pt x="556" y="494"/>
                    <a:pt x="549" y="491"/>
                  </a:cubicBezTo>
                  <a:cubicBezTo>
                    <a:pt x="513" y="502"/>
                    <a:pt x="508" y="511"/>
                    <a:pt x="505" y="508"/>
                  </a:cubicBezTo>
                  <a:cubicBezTo>
                    <a:pt x="524" y="490"/>
                    <a:pt x="526" y="487"/>
                    <a:pt x="528" y="486"/>
                  </a:cubicBezTo>
                  <a:cubicBezTo>
                    <a:pt x="546" y="478"/>
                    <a:pt x="555" y="473"/>
                    <a:pt x="564" y="467"/>
                  </a:cubicBezTo>
                  <a:cubicBezTo>
                    <a:pt x="585" y="466"/>
                    <a:pt x="592" y="460"/>
                    <a:pt x="598" y="460"/>
                  </a:cubicBezTo>
                  <a:cubicBezTo>
                    <a:pt x="650" y="440"/>
                    <a:pt x="653" y="444"/>
                    <a:pt x="657" y="440"/>
                  </a:cubicBezTo>
                  <a:cubicBezTo>
                    <a:pt x="729" y="408"/>
                    <a:pt x="743" y="399"/>
                    <a:pt x="758" y="389"/>
                  </a:cubicBezTo>
                  <a:cubicBezTo>
                    <a:pt x="794" y="357"/>
                    <a:pt x="790" y="359"/>
                    <a:pt x="778" y="369"/>
                  </a:cubicBezTo>
                  <a:cubicBezTo>
                    <a:pt x="742" y="393"/>
                    <a:pt x="737" y="396"/>
                    <a:pt x="732" y="400"/>
                  </a:cubicBezTo>
                  <a:cubicBezTo>
                    <a:pt x="693" y="417"/>
                    <a:pt x="690" y="418"/>
                    <a:pt x="687" y="420"/>
                  </a:cubicBezTo>
                  <a:cubicBezTo>
                    <a:pt x="629" y="438"/>
                    <a:pt x="622" y="447"/>
                    <a:pt x="618" y="443"/>
                  </a:cubicBezTo>
                  <a:cubicBezTo>
                    <a:pt x="587" y="455"/>
                    <a:pt x="575" y="459"/>
                    <a:pt x="564" y="457"/>
                  </a:cubicBezTo>
                  <a:cubicBezTo>
                    <a:pt x="544" y="467"/>
                    <a:pt x="539" y="470"/>
                    <a:pt x="534" y="470"/>
                  </a:cubicBezTo>
                  <a:cubicBezTo>
                    <a:pt x="590" y="434"/>
                    <a:pt x="594" y="439"/>
                    <a:pt x="599" y="435"/>
                  </a:cubicBezTo>
                  <a:cubicBezTo>
                    <a:pt x="658" y="416"/>
                    <a:pt x="669" y="411"/>
                    <a:pt x="679" y="409"/>
                  </a:cubicBezTo>
                  <a:cubicBezTo>
                    <a:pt x="766" y="359"/>
                    <a:pt x="770" y="356"/>
                    <a:pt x="786" y="346"/>
                  </a:cubicBezTo>
                  <a:cubicBezTo>
                    <a:pt x="788" y="337"/>
                    <a:pt x="773" y="348"/>
                    <a:pt x="758" y="359"/>
                  </a:cubicBezTo>
                  <a:cubicBezTo>
                    <a:pt x="666" y="405"/>
                    <a:pt x="659" y="405"/>
                    <a:pt x="650" y="410"/>
                  </a:cubicBezTo>
                  <a:cubicBezTo>
                    <a:pt x="579" y="427"/>
                    <a:pt x="571" y="435"/>
                    <a:pt x="566" y="429"/>
                  </a:cubicBezTo>
                  <a:cubicBezTo>
                    <a:pt x="586" y="418"/>
                    <a:pt x="591" y="422"/>
                    <a:pt x="597" y="419"/>
                  </a:cubicBezTo>
                  <a:cubicBezTo>
                    <a:pt x="623" y="411"/>
                    <a:pt x="627" y="405"/>
                    <a:pt x="629" y="408"/>
                  </a:cubicBezTo>
                  <a:cubicBezTo>
                    <a:pt x="674" y="391"/>
                    <a:pt x="674" y="383"/>
                    <a:pt x="679" y="385"/>
                  </a:cubicBezTo>
                  <a:cubicBezTo>
                    <a:pt x="709" y="372"/>
                    <a:pt x="714" y="369"/>
                    <a:pt x="719" y="365"/>
                  </a:cubicBezTo>
                  <a:cubicBezTo>
                    <a:pt x="790" y="326"/>
                    <a:pt x="800" y="319"/>
                    <a:pt x="808" y="316"/>
                  </a:cubicBezTo>
                  <a:cubicBezTo>
                    <a:pt x="851" y="294"/>
                    <a:pt x="848" y="291"/>
                    <a:pt x="852" y="289"/>
                  </a:cubicBezTo>
                  <a:cubicBezTo>
                    <a:pt x="847" y="287"/>
                    <a:pt x="848" y="290"/>
                    <a:pt x="845" y="292"/>
                  </a:cubicBezTo>
                  <a:cubicBezTo>
                    <a:pt x="796" y="312"/>
                    <a:pt x="785" y="320"/>
                    <a:pt x="775" y="325"/>
                  </a:cubicBezTo>
                  <a:cubicBezTo>
                    <a:pt x="686" y="371"/>
                    <a:pt x="681" y="378"/>
                    <a:pt x="677" y="376"/>
                  </a:cubicBezTo>
                  <a:cubicBezTo>
                    <a:pt x="647" y="386"/>
                    <a:pt x="644" y="390"/>
                    <a:pt x="642" y="391"/>
                  </a:cubicBezTo>
                  <a:cubicBezTo>
                    <a:pt x="602" y="407"/>
                    <a:pt x="598" y="406"/>
                    <a:pt x="593" y="409"/>
                  </a:cubicBezTo>
                  <a:cubicBezTo>
                    <a:pt x="585" y="406"/>
                    <a:pt x="586" y="411"/>
                    <a:pt x="589" y="407"/>
                  </a:cubicBezTo>
                  <a:cubicBezTo>
                    <a:pt x="637" y="379"/>
                    <a:pt x="661" y="368"/>
                    <a:pt x="684" y="361"/>
                  </a:cubicBezTo>
                  <a:cubicBezTo>
                    <a:pt x="714" y="348"/>
                    <a:pt x="717" y="344"/>
                    <a:pt x="720" y="343"/>
                  </a:cubicBezTo>
                  <a:cubicBezTo>
                    <a:pt x="761" y="318"/>
                    <a:pt x="780" y="313"/>
                    <a:pt x="794" y="303"/>
                  </a:cubicBezTo>
                  <a:cubicBezTo>
                    <a:pt x="837" y="288"/>
                    <a:pt x="847" y="283"/>
                    <a:pt x="845" y="279"/>
                  </a:cubicBezTo>
                  <a:cubicBezTo>
                    <a:pt x="748" y="324"/>
                    <a:pt x="743" y="322"/>
                    <a:pt x="738" y="327"/>
                  </a:cubicBezTo>
                  <a:cubicBezTo>
                    <a:pt x="712" y="340"/>
                    <a:pt x="702" y="341"/>
                    <a:pt x="692" y="348"/>
                  </a:cubicBezTo>
                  <a:cubicBezTo>
                    <a:pt x="671" y="360"/>
                    <a:pt x="667" y="355"/>
                    <a:pt x="661" y="360"/>
                  </a:cubicBezTo>
                  <a:cubicBezTo>
                    <a:pt x="628" y="371"/>
                    <a:pt x="625" y="375"/>
                    <a:pt x="623" y="373"/>
                  </a:cubicBezTo>
                  <a:cubicBezTo>
                    <a:pt x="602" y="380"/>
                    <a:pt x="603" y="375"/>
                    <a:pt x="608" y="379"/>
                  </a:cubicBezTo>
                  <a:cubicBezTo>
                    <a:pt x="635" y="363"/>
                    <a:pt x="640" y="358"/>
                    <a:pt x="645" y="355"/>
                  </a:cubicBezTo>
                  <a:cubicBezTo>
                    <a:pt x="690" y="337"/>
                    <a:pt x="695" y="339"/>
                    <a:pt x="702" y="336"/>
                  </a:cubicBezTo>
                  <a:cubicBezTo>
                    <a:pt x="778" y="299"/>
                    <a:pt x="789" y="291"/>
                    <a:pt x="800" y="284"/>
                  </a:cubicBezTo>
                  <a:cubicBezTo>
                    <a:pt x="823" y="265"/>
                    <a:pt x="817" y="270"/>
                    <a:pt x="810" y="275"/>
                  </a:cubicBezTo>
                  <a:cubicBezTo>
                    <a:pt x="745" y="308"/>
                    <a:pt x="744" y="312"/>
                    <a:pt x="735" y="317"/>
                  </a:cubicBezTo>
                  <a:cubicBezTo>
                    <a:pt x="706" y="325"/>
                    <a:pt x="698" y="329"/>
                    <a:pt x="692" y="328"/>
                  </a:cubicBezTo>
                  <a:cubicBezTo>
                    <a:pt x="631" y="353"/>
                    <a:pt x="625" y="359"/>
                    <a:pt x="621" y="355"/>
                  </a:cubicBezTo>
                  <a:cubicBezTo>
                    <a:pt x="645" y="341"/>
                    <a:pt x="649" y="339"/>
                    <a:pt x="654" y="336"/>
                  </a:cubicBezTo>
                  <a:cubicBezTo>
                    <a:pt x="697" y="321"/>
                    <a:pt x="705" y="316"/>
                    <a:pt x="713" y="313"/>
                  </a:cubicBezTo>
                  <a:cubicBezTo>
                    <a:pt x="745" y="297"/>
                    <a:pt x="753" y="295"/>
                    <a:pt x="761" y="291"/>
                  </a:cubicBezTo>
                  <a:cubicBezTo>
                    <a:pt x="803" y="262"/>
                    <a:pt x="807" y="264"/>
                    <a:pt x="806" y="261"/>
                  </a:cubicBezTo>
                  <a:cubicBezTo>
                    <a:pt x="839" y="233"/>
                    <a:pt x="843" y="230"/>
                    <a:pt x="847" y="226"/>
                  </a:cubicBezTo>
                  <a:cubicBezTo>
                    <a:pt x="796" y="261"/>
                    <a:pt x="788" y="266"/>
                    <a:pt x="779" y="272"/>
                  </a:cubicBezTo>
                  <a:cubicBezTo>
                    <a:pt x="668" y="319"/>
                    <a:pt x="661" y="325"/>
                    <a:pt x="655" y="325"/>
                  </a:cubicBezTo>
                  <a:cubicBezTo>
                    <a:pt x="643" y="332"/>
                    <a:pt x="643" y="326"/>
                    <a:pt x="646" y="322"/>
                  </a:cubicBezTo>
                  <a:cubicBezTo>
                    <a:pt x="668" y="316"/>
                    <a:pt x="674" y="313"/>
                    <a:pt x="679" y="313"/>
                  </a:cubicBezTo>
                  <a:cubicBezTo>
                    <a:pt x="789" y="253"/>
                    <a:pt x="800" y="245"/>
                    <a:pt x="811" y="238"/>
                  </a:cubicBezTo>
                  <a:cubicBezTo>
                    <a:pt x="830" y="217"/>
                    <a:pt x="839" y="215"/>
                    <a:pt x="836" y="212"/>
                  </a:cubicBezTo>
                  <a:cubicBezTo>
                    <a:pt x="826" y="221"/>
                    <a:pt x="818" y="219"/>
                    <a:pt x="815" y="227"/>
                  </a:cubicBezTo>
                  <a:cubicBezTo>
                    <a:pt x="759" y="262"/>
                    <a:pt x="739" y="275"/>
                    <a:pt x="719" y="284"/>
                  </a:cubicBezTo>
                  <a:cubicBezTo>
                    <a:pt x="673" y="305"/>
                    <a:pt x="671" y="306"/>
                    <a:pt x="668" y="306"/>
                  </a:cubicBezTo>
                  <a:cubicBezTo>
                    <a:pt x="711" y="282"/>
                    <a:pt x="719" y="273"/>
                    <a:pt x="727" y="271"/>
                  </a:cubicBezTo>
                  <a:cubicBezTo>
                    <a:pt x="797" y="226"/>
                    <a:pt x="805" y="220"/>
                    <a:pt x="813" y="214"/>
                  </a:cubicBezTo>
                  <a:cubicBezTo>
                    <a:pt x="850" y="175"/>
                    <a:pt x="861" y="172"/>
                    <a:pt x="859" y="168"/>
                  </a:cubicBezTo>
                  <a:close/>
                  <a:moveTo>
                    <a:pt x="743" y="232"/>
                  </a:moveTo>
                  <a:cubicBezTo>
                    <a:pt x="748" y="239"/>
                    <a:pt x="733" y="238"/>
                    <a:pt x="728" y="246"/>
                  </a:cubicBezTo>
                  <a:cubicBezTo>
                    <a:pt x="725" y="238"/>
                    <a:pt x="737" y="240"/>
                    <a:pt x="743" y="232"/>
                  </a:cubicBezTo>
                  <a:close/>
                  <a:moveTo>
                    <a:pt x="723" y="245"/>
                  </a:moveTo>
                  <a:cubicBezTo>
                    <a:pt x="723" y="251"/>
                    <a:pt x="713" y="252"/>
                    <a:pt x="710" y="254"/>
                  </a:cubicBezTo>
                  <a:cubicBezTo>
                    <a:pt x="709" y="248"/>
                    <a:pt x="719" y="247"/>
                    <a:pt x="723" y="245"/>
                  </a:cubicBezTo>
                  <a:close/>
                  <a:moveTo>
                    <a:pt x="265" y="659"/>
                  </a:moveTo>
                  <a:cubicBezTo>
                    <a:pt x="262" y="656"/>
                    <a:pt x="263" y="654"/>
                    <a:pt x="262" y="651"/>
                  </a:cubicBezTo>
                  <a:cubicBezTo>
                    <a:pt x="260" y="649"/>
                    <a:pt x="256" y="646"/>
                    <a:pt x="259" y="644"/>
                  </a:cubicBezTo>
                  <a:cubicBezTo>
                    <a:pt x="256" y="643"/>
                    <a:pt x="254" y="641"/>
                    <a:pt x="252" y="638"/>
                  </a:cubicBezTo>
                  <a:cubicBezTo>
                    <a:pt x="252" y="636"/>
                    <a:pt x="252" y="634"/>
                    <a:pt x="250" y="635"/>
                  </a:cubicBezTo>
                  <a:cubicBezTo>
                    <a:pt x="248" y="631"/>
                    <a:pt x="248" y="627"/>
                    <a:pt x="243" y="623"/>
                  </a:cubicBezTo>
                  <a:cubicBezTo>
                    <a:pt x="245" y="617"/>
                    <a:pt x="243" y="617"/>
                    <a:pt x="239" y="613"/>
                  </a:cubicBezTo>
                  <a:cubicBezTo>
                    <a:pt x="241" y="610"/>
                    <a:pt x="236" y="605"/>
                    <a:pt x="236" y="601"/>
                  </a:cubicBezTo>
                  <a:cubicBezTo>
                    <a:pt x="231" y="592"/>
                    <a:pt x="230" y="592"/>
                    <a:pt x="223" y="581"/>
                  </a:cubicBezTo>
                  <a:cubicBezTo>
                    <a:pt x="215" y="572"/>
                    <a:pt x="216" y="564"/>
                    <a:pt x="207" y="555"/>
                  </a:cubicBezTo>
                  <a:cubicBezTo>
                    <a:pt x="203" y="545"/>
                    <a:pt x="204" y="543"/>
                    <a:pt x="195" y="532"/>
                  </a:cubicBezTo>
                  <a:cubicBezTo>
                    <a:pt x="199" y="528"/>
                    <a:pt x="191" y="523"/>
                    <a:pt x="193" y="519"/>
                  </a:cubicBezTo>
                  <a:cubicBezTo>
                    <a:pt x="188" y="514"/>
                    <a:pt x="192" y="510"/>
                    <a:pt x="188" y="505"/>
                  </a:cubicBezTo>
                  <a:cubicBezTo>
                    <a:pt x="187" y="496"/>
                    <a:pt x="184" y="487"/>
                    <a:pt x="181" y="478"/>
                  </a:cubicBezTo>
                  <a:cubicBezTo>
                    <a:pt x="189" y="478"/>
                    <a:pt x="185" y="488"/>
                    <a:pt x="189" y="492"/>
                  </a:cubicBezTo>
                  <a:cubicBezTo>
                    <a:pt x="191" y="498"/>
                    <a:pt x="194" y="504"/>
                    <a:pt x="193" y="509"/>
                  </a:cubicBezTo>
                  <a:cubicBezTo>
                    <a:pt x="200" y="517"/>
                    <a:pt x="199" y="523"/>
                    <a:pt x="207" y="531"/>
                  </a:cubicBezTo>
                  <a:cubicBezTo>
                    <a:pt x="210" y="535"/>
                    <a:pt x="208" y="538"/>
                    <a:pt x="209" y="541"/>
                  </a:cubicBezTo>
                  <a:cubicBezTo>
                    <a:pt x="213" y="542"/>
                    <a:pt x="214" y="546"/>
                    <a:pt x="213" y="549"/>
                  </a:cubicBezTo>
                  <a:cubicBezTo>
                    <a:pt x="220" y="554"/>
                    <a:pt x="218" y="557"/>
                    <a:pt x="224" y="565"/>
                  </a:cubicBezTo>
                  <a:cubicBezTo>
                    <a:pt x="227" y="574"/>
                    <a:pt x="233" y="584"/>
                    <a:pt x="237" y="593"/>
                  </a:cubicBezTo>
                  <a:cubicBezTo>
                    <a:pt x="239" y="596"/>
                    <a:pt x="241" y="598"/>
                    <a:pt x="243" y="601"/>
                  </a:cubicBezTo>
                  <a:cubicBezTo>
                    <a:pt x="243" y="603"/>
                    <a:pt x="243" y="605"/>
                    <a:pt x="245" y="604"/>
                  </a:cubicBezTo>
                  <a:cubicBezTo>
                    <a:pt x="246" y="609"/>
                    <a:pt x="245" y="613"/>
                    <a:pt x="250" y="618"/>
                  </a:cubicBezTo>
                  <a:cubicBezTo>
                    <a:pt x="253" y="627"/>
                    <a:pt x="261" y="637"/>
                    <a:pt x="263" y="646"/>
                  </a:cubicBezTo>
                  <a:cubicBezTo>
                    <a:pt x="271" y="655"/>
                    <a:pt x="270" y="664"/>
                    <a:pt x="275" y="673"/>
                  </a:cubicBezTo>
                  <a:cubicBezTo>
                    <a:pt x="268" y="673"/>
                    <a:pt x="271" y="663"/>
                    <a:pt x="265" y="659"/>
                  </a:cubicBezTo>
                  <a:close/>
                  <a:moveTo>
                    <a:pt x="279" y="685"/>
                  </a:moveTo>
                  <a:cubicBezTo>
                    <a:pt x="279" y="692"/>
                    <a:pt x="278" y="682"/>
                    <a:pt x="274" y="679"/>
                  </a:cubicBezTo>
                  <a:cubicBezTo>
                    <a:pt x="273" y="676"/>
                    <a:pt x="276" y="678"/>
                    <a:pt x="277" y="679"/>
                  </a:cubicBezTo>
                  <a:cubicBezTo>
                    <a:pt x="278" y="681"/>
                    <a:pt x="279" y="683"/>
                    <a:pt x="281" y="684"/>
                  </a:cubicBezTo>
                  <a:cubicBezTo>
                    <a:pt x="280" y="685"/>
                    <a:pt x="280" y="685"/>
                    <a:pt x="279" y="685"/>
                  </a:cubicBezTo>
                  <a:close/>
                  <a:moveTo>
                    <a:pt x="166" y="634"/>
                  </a:moveTo>
                  <a:cubicBezTo>
                    <a:pt x="162" y="637"/>
                    <a:pt x="166" y="630"/>
                    <a:pt x="161" y="628"/>
                  </a:cubicBezTo>
                  <a:cubicBezTo>
                    <a:pt x="168" y="628"/>
                    <a:pt x="168" y="638"/>
                    <a:pt x="172" y="642"/>
                  </a:cubicBezTo>
                  <a:cubicBezTo>
                    <a:pt x="168" y="645"/>
                    <a:pt x="166" y="636"/>
                    <a:pt x="166" y="634"/>
                  </a:cubicBezTo>
                  <a:close/>
                  <a:moveTo>
                    <a:pt x="192" y="691"/>
                  </a:moveTo>
                  <a:cubicBezTo>
                    <a:pt x="192" y="690"/>
                    <a:pt x="191" y="690"/>
                    <a:pt x="190" y="691"/>
                  </a:cubicBezTo>
                  <a:cubicBezTo>
                    <a:pt x="187" y="685"/>
                    <a:pt x="184" y="679"/>
                    <a:pt x="184" y="673"/>
                  </a:cubicBezTo>
                  <a:cubicBezTo>
                    <a:pt x="190" y="669"/>
                    <a:pt x="184" y="681"/>
                    <a:pt x="189" y="677"/>
                  </a:cubicBezTo>
                  <a:cubicBezTo>
                    <a:pt x="189" y="682"/>
                    <a:pt x="193" y="688"/>
                    <a:pt x="194" y="693"/>
                  </a:cubicBezTo>
                  <a:cubicBezTo>
                    <a:pt x="195" y="695"/>
                    <a:pt x="196" y="696"/>
                    <a:pt x="197" y="698"/>
                  </a:cubicBezTo>
                  <a:cubicBezTo>
                    <a:pt x="200" y="705"/>
                    <a:pt x="188" y="693"/>
                    <a:pt x="192" y="691"/>
                  </a:cubicBezTo>
                  <a:close/>
                  <a:moveTo>
                    <a:pt x="259" y="828"/>
                  </a:moveTo>
                  <a:cubicBezTo>
                    <a:pt x="258" y="824"/>
                    <a:pt x="255" y="820"/>
                    <a:pt x="256" y="817"/>
                  </a:cubicBezTo>
                  <a:cubicBezTo>
                    <a:pt x="247" y="810"/>
                    <a:pt x="247" y="797"/>
                    <a:pt x="241" y="789"/>
                  </a:cubicBezTo>
                  <a:cubicBezTo>
                    <a:pt x="233" y="777"/>
                    <a:pt x="228" y="766"/>
                    <a:pt x="224" y="755"/>
                  </a:cubicBezTo>
                  <a:cubicBezTo>
                    <a:pt x="220" y="751"/>
                    <a:pt x="217" y="746"/>
                    <a:pt x="214" y="742"/>
                  </a:cubicBezTo>
                  <a:cubicBezTo>
                    <a:pt x="212" y="737"/>
                    <a:pt x="211" y="732"/>
                    <a:pt x="208" y="727"/>
                  </a:cubicBezTo>
                  <a:cubicBezTo>
                    <a:pt x="206" y="724"/>
                    <a:pt x="208" y="722"/>
                    <a:pt x="205" y="719"/>
                  </a:cubicBezTo>
                  <a:cubicBezTo>
                    <a:pt x="202" y="720"/>
                    <a:pt x="204" y="715"/>
                    <a:pt x="201" y="717"/>
                  </a:cubicBezTo>
                  <a:cubicBezTo>
                    <a:pt x="203" y="712"/>
                    <a:pt x="194" y="705"/>
                    <a:pt x="199" y="701"/>
                  </a:cubicBezTo>
                  <a:cubicBezTo>
                    <a:pt x="207" y="710"/>
                    <a:pt x="207" y="720"/>
                    <a:pt x="217" y="725"/>
                  </a:cubicBezTo>
                  <a:cubicBezTo>
                    <a:pt x="214" y="728"/>
                    <a:pt x="222" y="733"/>
                    <a:pt x="220" y="736"/>
                  </a:cubicBezTo>
                  <a:cubicBezTo>
                    <a:pt x="220" y="739"/>
                    <a:pt x="227" y="743"/>
                    <a:pt x="224" y="745"/>
                  </a:cubicBezTo>
                  <a:cubicBezTo>
                    <a:pt x="228" y="751"/>
                    <a:pt x="231" y="757"/>
                    <a:pt x="232" y="763"/>
                  </a:cubicBezTo>
                  <a:cubicBezTo>
                    <a:pt x="242" y="777"/>
                    <a:pt x="242" y="783"/>
                    <a:pt x="252" y="798"/>
                  </a:cubicBezTo>
                  <a:cubicBezTo>
                    <a:pt x="255" y="807"/>
                    <a:pt x="256" y="808"/>
                    <a:pt x="261" y="817"/>
                  </a:cubicBezTo>
                  <a:cubicBezTo>
                    <a:pt x="258" y="822"/>
                    <a:pt x="264" y="829"/>
                    <a:pt x="265" y="836"/>
                  </a:cubicBezTo>
                  <a:cubicBezTo>
                    <a:pt x="259" y="838"/>
                    <a:pt x="262" y="830"/>
                    <a:pt x="259" y="828"/>
                  </a:cubicBezTo>
                  <a:close/>
                  <a:moveTo>
                    <a:pt x="195" y="1053"/>
                  </a:moveTo>
                  <a:cubicBezTo>
                    <a:pt x="187" y="1053"/>
                    <a:pt x="194" y="1042"/>
                    <a:pt x="195" y="1053"/>
                  </a:cubicBezTo>
                  <a:close/>
                  <a:moveTo>
                    <a:pt x="139" y="1162"/>
                  </a:moveTo>
                  <a:cubicBezTo>
                    <a:pt x="139" y="1162"/>
                    <a:pt x="135" y="1161"/>
                    <a:pt x="135" y="1160"/>
                  </a:cubicBezTo>
                  <a:cubicBezTo>
                    <a:pt x="135" y="1160"/>
                    <a:pt x="137" y="1159"/>
                    <a:pt x="137" y="1159"/>
                  </a:cubicBezTo>
                  <a:cubicBezTo>
                    <a:pt x="135" y="1156"/>
                    <a:pt x="134" y="1152"/>
                    <a:pt x="136" y="1155"/>
                  </a:cubicBezTo>
                  <a:cubicBezTo>
                    <a:pt x="138" y="1157"/>
                    <a:pt x="136" y="1158"/>
                    <a:pt x="137" y="1159"/>
                  </a:cubicBezTo>
                  <a:cubicBezTo>
                    <a:pt x="137" y="1159"/>
                    <a:pt x="146" y="1164"/>
                    <a:pt x="139" y="1162"/>
                  </a:cubicBezTo>
                  <a:close/>
                  <a:moveTo>
                    <a:pt x="157" y="1194"/>
                  </a:moveTo>
                  <a:cubicBezTo>
                    <a:pt x="156" y="1188"/>
                    <a:pt x="151" y="1181"/>
                    <a:pt x="146" y="1175"/>
                  </a:cubicBezTo>
                  <a:cubicBezTo>
                    <a:pt x="148" y="1173"/>
                    <a:pt x="150" y="1179"/>
                    <a:pt x="153" y="1177"/>
                  </a:cubicBezTo>
                  <a:cubicBezTo>
                    <a:pt x="149" y="1182"/>
                    <a:pt x="165" y="1190"/>
                    <a:pt x="157" y="1194"/>
                  </a:cubicBezTo>
                  <a:close/>
                  <a:moveTo>
                    <a:pt x="160" y="1194"/>
                  </a:moveTo>
                  <a:cubicBezTo>
                    <a:pt x="165" y="1194"/>
                    <a:pt x="164" y="1204"/>
                    <a:pt x="167" y="1208"/>
                  </a:cubicBezTo>
                  <a:cubicBezTo>
                    <a:pt x="161" y="1208"/>
                    <a:pt x="161" y="1198"/>
                    <a:pt x="160" y="1194"/>
                  </a:cubicBezTo>
                  <a:close/>
                  <a:moveTo>
                    <a:pt x="120" y="1272"/>
                  </a:moveTo>
                  <a:cubicBezTo>
                    <a:pt x="122" y="1271"/>
                    <a:pt x="129" y="1274"/>
                    <a:pt x="125" y="1275"/>
                  </a:cubicBezTo>
                  <a:cubicBezTo>
                    <a:pt x="136" y="1289"/>
                    <a:pt x="127" y="1283"/>
                    <a:pt x="120" y="1272"/>
                  </a:cubicBezTo>
                  <a:close/>
                  <a:moveTo>
                    <a:pt x="25" y="1215"/>
                  </a:moveTo>
                  <a:cubicBezTo>
                    <a:pt x="26" y="1214"/>
                    <a:pt x="27" y="1214"/>
                    <a:pt x="28" y="1213"/>
                  </a:cubicBezTo>
                  <a:cubicBezTo>
                    <a:pt x="29" y="1214"/>
                    <a:pt x="31" y="1216"/>
                    <a:pt x="32" y="1218"/>
                  </a:cubicBezTo>
                  <a:cubicBezTo>
                    <a:pt x="31" y="1218"/>
                    <a:pt x="30" y="1219"/>
                    <a:pt x="29" y="1220"/>
                  </a:cubicBezTo>
                  <a:cubicBezTo>
                    <a:pt x="27" y="1218"/>
                    <a:pt x="26" y="1217"/>
                    <a:pt x="25" y="1215"/>
                  </a:cubicBezTo>
                  <a:close/>
                  <a:moveTo>
                    <a:pt x="121" y="1375"/>
                  </a:moveTo>
                  <a:cubicBezTo>
                    <a:pt x="117" y="1370"/>
                    <a:pt x="114" y="1365"/>
                    <a:pt x="110" y="1360"/>
                  </a:cubicBezTo>
                  <a:cubicBezTo>
                    <a:pt x="113" y="1358"/>
                    <a:pt x="116" y="1360"/>
                    <a:pt x="118" y="1364"/>
                  </a:cubicBezTo>
                  <a:cubicBezTo>
                    <a:pt x="122" y="1365"/>
                    <a:pt x="127" y="1372"/>
                    <a:pt x="121" y="1375"/>
                  </a:cubicBezTo>
                  <a:close/>
                  <a:moveTo>
                    <a:pt x="156" y="1400"/>
                  </a:moveTo>
                  <a:cubicBezTo>
                    <a:pt x="154" y="1401"/>
                    <a:pt x="156" y="1399"/>
                    <a:pt x="154" y="1397"/>
                  </a:cubicBezTo>
                  <a:cubicBezTo>
                    <a:pt x="129" y="1364"/>
                    <a:pt x="125" y="1355"/>
                    <a:pt x="120" y="1353"/>
                  </a:cubicBezTo>
                  <a:cubicBezTo>
                    <a:pt x="103" y="1335"/>
                    <a:pt x="105" y="1329"/>
                    <a:pt x="98" y="1330"/>
                  </a:cubicBezTo>
                  <a:cubicBezTo>
                    <a:pt x="80" y="1305"/>
                    <a:pt x="82" y="1304"/>
                    <a:pt x="82" y="1304"/>
                  </a:cubicBezTo>
                  <a:cubicBezTo>
                    <a:pt x="72" y="1293"/>
                    <a:pt x="73" y="1290"/>
                    <a:pt x="72" y="1290"/>
                  </a:cubicBezTo>
                  <a:cubicBezTo>
                    <a:pt x="60" y="1278"/>
                    <a:pt x="63" y="1277"/>
                    <a:pt x="61" y="1275"/>
                  </a:cubicBezTo>
                  <a:cubicBezTo>
                    <a:pt x="44" y="1247"/>
                    <a:pt x="37" y="1241"/>
                    <a:pt x="37" y="1236"/>
                  </a:cubicBezTo>
                  <a:cubicBezTo>
                    <a:pt x="33" y="1223"/>
                    <a:pt x="41" y="1230"/>
                    <a:pt x="45" y="1233"/>
                  </a:cubicBezTo>
                  <a:cubicBezTo>
                    <a:pt x="83" y="1280"/>
                    <a:pt x="94" y="1291"/>
                    <a:pt x="101" y="1303"/>
                  </a:cubicBezTo>
                  <a:cubicBezTo>
                    <a:pt x="106" y="1310"/>
                    <a:pt x="104" y="1311"/>
                    <a:pt x="105" y="1312"/>
                  </a:cubicBezTo>
                  <a:cubicBezTo>
                    <a:pt x="117" y="1329"/>
                    <a:pt x="118" y="1327"/>
                    <a:pt x="119" y="1329"/>
                  </a:cubicBezTo>
                  <a:cubicBezTo>
                    <a:pt x="159" y="1413"/>
                    <a:pt x="159" y="1403"/>
                    <a:pt x="156" y="1400"/>
                  </a:cubicBezTo>
                  <a:close/>
                  <a:moveTo>
                    <a:pt x="217" y="1325"/>
                  </a:moveTo>
                  <a:cubicBezTo>
                    <a:pt x="220" y="1327"/>
                    <a:pt x="210" y="1334"/>
                    <a:pt x="210" y="1328"/>
                  </a:cubicBezTo>
                  <a:cubicBezTo>
                    <a:pt x="212" y="1325"/>
                    <a:pt x="214" y="1327"/>
                    <a:pt x="217" y="1325"/>
                  </a:cubicBezTo>
                  <a:close/>
                  <a:moveTo>
                    <a:pt x="182" y="1218"/>
                  </a:moveTo>
                  <a:cubicBezTo>
                    <a:pt x="188" y="1216"/>
                    <a:pt x="184" y="1224"/>
                    <a:pt x="189" y="1227"/>
                  </a:cubicBezTo>
                  <a:cubicBezTo>
                    <a:pt x="183" y="1229"/>
                    <a:pt x="184" y="1220"/>
                    <a:pt x="182" y="1218"/>
                  </a:cubicBezTo>
                  <a:close/>
                  <a:moveTo>
                    <a:pt x="339" y="1330"/>
                  </a:moveTo>
                  <a:cubicBezTo>
                    <a:pt x="343" y="1334"/>
                    <a:pt x="348" y="1326"/>
                    <a:pt x="351" y="1333"/>
                  </a:cubicBezTo>
                  <a:cubicBezTo>
                    <a:pt x="345" y="1334"/>
                    <a:pt x="340" y="1333"/>
                    <a:pt x="334" y="1333"/>
                  </a:cubicBezTo>
                  <a:cubicBezTo>
                    <a:pt x="333" y="1331"/>
                    <a:pt x="337" y="1333"/>
                    <a:pt x="339" y="1330"/>
                  </a:cubicBezTo>
                  <a:close/>
                  <a:moveTo>
                    <a:pt x="334" y="1341"/>
                  </a:moveTo>
                  <a:cubicBezTo>
                    <a:pt x="336" y="1340"/>
                    <a:pt x="338" y="1342"/>
                    <a:pt x="340" y="1342"/>
                  </a:cubicBezTo>
                  <a:cubicBezTo>
                    <a:pt x="342" y="1341"/>
                    <a:pt x="344" y="1342"/>
                    <a:pt x="346" y="1340"/>
                  </a:cubicBezTo>
                  <a:cubicBezTo>
                    <a:pt x="357" y="1342"/>
                    <a:pt x="367" y="1347"/>
                    <a:pt x="379" y="1338"/>
                  </a:cubicBezTo>
                  <a:cubicBezTo>
                    <a:pt x="387" y="1341"/>
                    <a:pt x="395" y="1339"/>
                    <a:pt x="403" y="1338"/>
                  </a:cubicBezTo>
                  <a:cubicBezTo>
                    <a:pt x="406" y="1343"/>
                    <a:pt x="399" y="1338"/>
                    <a:pt x="397" y="1342"/>
                  </a:cubicBezTo>
                  <a:cubicBezTo>
                    <a:pt x="395" y="1339"/>
                    <a:pt x="391" y="1345"/>
                    <a:pt x="389" y="1341"/>
                  </a:cubicBezTo>
                  <a:cubicBezTo>
                    <a:pt x="383" y="1345"/>
                    <a:pt x="378" y="1341"/>
                    <a:pt x="372" y="1345"/>
                  </a:cubicBezTo>
                  <a:cubicBezTo>
                    <a:pt x="367" y="1342"/>
                    <a:pt x="362" y="1346"/>
                    <a:pt x="357" y="1344"/>
                  </a:cubicBezTo>
                  <a:cubicBezTo>
                    <a:pt x="352" y="1342"/>
                    <a:pt x="346" y="1348"/>
                    <a:pt x="341" y="1343"/>
                  </a:cubicBezTo>
                  <a:cubicBezTo>
                    <a:pt x="335" y="1345"/>
                    <a:pt x="329" y="1350"/>
                    <a:pt x="324" y="1343"/>
                  </a:cubicBezTo>
                  <a:cubicBezTo>
                    <a:pt x="328" y="1342"/>
                    <a:pt x="330" y="1346"/>
                    <a:pt x="334" y="1341"/>
                  </a:cubicBezTo>
                  <a:close/>
                  <a:moveTo>
                    <a:pt x="321" y="1343"/>
                  </a:moveTo>
                  <a:cubicBezTo>
                    <a:pt x="321" y="1351"/>
                    <a:pt x="310" y="1347"/>
                    <a:pt x="306" y="1349"/>
                  </a:cubicBezTo>
                  <a:cubicBezTo>
                    <a:pt x="300" y="1351"/>
                    <a:pt x="295" y="1352"/>
                    <a:pt x="290" y="1353"/>
                  </a:cubicBezTo>
                  <a:cubicBezTo>
                    <a:pt x="284" y="1355"/>
                    <a:pt x="278" y="1355"/>
                    <a:pt x="272" y="1359"/>
                  </a:cubicBezTo>
                  <a:cubicBezTo>
                    <a:pt x="267" y="1360"/>
                    <a:pt x="265" y="1364"/>
                    <a:pt x="258" y="1364"/>
                  </a:cubicBezTo>
                  <a:cubicBezTo>
                    <a:pt x="249" y="1371"/>
                    <a:pt x="241" y="1374"/>
                    <a:pt x="233" y="1377"/>
                  </a:cubicBezTo>
                  <a:cubicBezTo>
                    <a:pt x="216" y="1388"/>
                    <a:pt x="203" y="1400"/>
                    <a:pt x="192" y="1412"/>
                  </a:cubicBezTo>
                  <a:cubicBezTo>
                    <a:pt x="191" y="1414"/>
                    <a:pt x="190" y="1415"/>
                    <a:pt x="191" y="1417"/>
                  </a:cubicBezTo>
                  <a:cubicBezTo>
                    <a:pt x="188" y="1420"/>
                    <a:pt x="186" y="1418"/>
                    <a:pt x="188" y="1417"/>
                  </a:cubicBezTo>
                  <a:cubicBezTo>
                    <a:pt x="190" y="1412"/>
                    <a:pt x="191" y="1406"/>
                    <a:pt x="196" y="1401"/>
                  </a:cubicBezTo>
                  <a:cubicBezTo>
                    <a:pt x="197" y="1396"/>
                    <a:pt x="204" y="1391"/>
                    <a:pt x="205" y="1385"/>
                  </a:cubicBezTo>
                  <a:cubicBezTo>
                    <a:pt x="211" y="1384"/>
                    <a:pt x="216" y="1375"/>
                    <a:pt x="225" y="1370"/>
                  </a:cubicBezTo>
                  <a:cubicBezTo>
                    <a:pt x="235" y="1364"/>
                    <a:pt x="236" y="1365"/>
                    <a:pt x="246" y="1358"/>
                  </a:cubicBezTo>
                  <a:cubicBezTo>
                    <a:pt x="248" y="1361"/>
                    <a:pt x="252" y="1355"/>
                    <a:pt x="255" y="1356"/>
                  </a:cubicBezTo>
                  <a:cubicBezTo>
                    <a:pt x="258" y="1356"/>
                    <a:pt x="261" y="1355"/>
                    <a:pt x="264" y="1352"/>
                  </a:cubicBezTo>
                  <a:cubicBezTo>
                    <a:pt x="267" y="1356"/>
                    <a:pt x="272" y="1352"/>
                    <a:pt x="275" y="1354"/>
                  </a:cubicBezTo>
                  <a:cubicBezTo>
                    <a:pt x="291" y="1345"/>
                    <a:pt x="306" y="1348"/>
                    <a:pt x="321" y="1343"/>
                  </a:cubicBezTo>
                  <a:close/>
                  <a:moveTo>
                    <a:pt x="193" y="1379"/>
                  </a:moveTo>
                  <a:cubicBezTo>
                    <a:pt x="192" y="1377"/>
                    <a:pt x="196" y="1374"/>
                    <a:pt x="198" y="1376"/>
                  </a:cubicBezTo>
                  <a:cubicBezTo>
                    <a:pt x="198" y="1371"/>
                    <a:pt x="203" y="1367"/>
                    <a:pt x="205" y="1363"/>
                  </a:cubicBezTo>
                  <a:cubicBezTo>
                    <a:pt x="211" y="1359"/>
                    <a:pt x="216" y="1355"/>
                    <a:pt x="221" y="1351"/>
                  </a:cubicBezTo>
                  <a:cubicBezTo>
                    <a:pt x="230" y="1347"/>
                    <a:pt x="237" y="1348"/>
                    <a:pt x="246" y="1341"/>
                  </a:cubicBezTo>
                  <a:cubicBezTo>
                    <a:pt x="251" y="1345"/>
                    <a:pt x="256" y="1336"/>
                    <a:pt x="262" y="1339"/>
                  </a:cubicBezTo>
                  <a:cubicBezTo>
                    <a:pt x="267" y="1334"/>
                    <a:pt x="271" y="1340"/>
                    <a:pt x="277" y="1336"/>
                  </a:cubicBezTo>
                  <a:cubicBezTo>
                    <a:pt x="286" y="1336"/>
                    <a:pt x="296" y="1336"/>
                    <a:pt x="305" y="1335"/>
                  </a:cubicBezTo>
                  <a:cubicBezTo>
                    <a:pt x="306" y="1338"/>
                    <a:pt x="303" y="1337"/>
                    <a:pt x="301" y="1338"/>
                  </a:cubicBezTo>
                  <a:cubicBezTo>
                    <a:pt x="298" y="1342"/>
                    <a:pt x="296" y="1337"/>
                    <a:pt x="293" y="1338"/>
                  </a:cubicBezTo>
                  <a:cubicBezTo>
                    <a:pt x="291" y="1341"/>
                    <a:pt x="290" y="1339"/>
                    <a:pt x="287" y="1340"/>
                  </a:cubicBezTo>
                  <a:cubicBezTo>
                    <a:pt x="284" y="1339"/>
                    <a:pt x="280" y="1341"/>
                    <a:pt x="275" y="1344"/>
                  </a:cubicBezTo>
                  <a:cubicBezTo>
                    <a:pt x="268" y="1341"/>
                    <a:pt x="260" y="1348"/>
                    <a:pt x="252" y="1346"/>
                  </a:cubicBezTo>
                  <a:cubicBezTo>
                    <a:pt x="250" y="1348"/>
                    <a:pt x="248" y="1349"/>
                    <a:pt x="246" y="1348"/>
                  </a:cubicBezTo>
                  <a:cubicBezTo>
                    <a:pt x="236" y="1354"/>
                    <a:pt x="235" y="1357"/>
                    <a:pt x="226" y="1357"/>
                  </a:cubicBezTo>
                  <a:cubicBezTo>
                    <a:pt x="224" y="1364"/>
                    <a:pt x="216" y="1364"/>
                    <a:pt x="214" y="1368"/>
                  </a:cubicBezTo>
                  <a:cubicBezTo>
                    <a:pt x="207" y="1371"/>
                    <a:pt x="208" y="1375"/>
                    <a:pt x="200" y="1376"/>
                  </a:cubicBezTo>
                  <a:cubicBezTo>
                    <a:pt x="199" y="1380"/>
                    <a:pt x="194" y="1384"/>
                    <a:pt x="191" y="1387"/>
                  </a:cubicBezTo>
                  <a:cubicBezTo>
                    <a:pt x="188" y="1384"/>
                    <a:pt x="189" y="1381"/>
                    <a:pt x="193" y="1379"/>
                  </a:cubicBezTo>
                  <a:close/>
                  <a:moveTo>
                    <a:pt x="199" y="1139"/>
                  </a:moveTo>
                  <a:cubicBezTo>
                    <a:pt x="195" y="1136"/>
                    <a:pt x="199" y="1133"/>
                    <a:pt x="194" y="1130"/>
                  </a:cubicBezTo>
                  <a:cubicBezTo>
                    <a:pt x="196" y="1124"/>
                    <a:pt x="191" y="1118"/>
                    <a:pt x="192" y="1112"/>
                  </a:cubicBezTo>
                  <a:cubicBezTo>
                    <a:pt x="172" y="1082"/>
                    <a:pt x="156" y="1052"/>
                    <a:pt x="135" y="1027"/>
                  </a:cubicBezTo>
                  <a:cubicBezTo>
                    <a:pt x="131" y="1022"/>
                    <a:pt x="125" y="1019"/>
                    <a:pt x="121" y="1011"/>
                  </a:cubicBezTo>
                  <a:cubicBezTo>
                    <a:pt x="118" y="1006"/>
                    <a:pt x="120" y="1008"/>
                    <a:pt x="116" y="1004"/>
                  </a:cubicBezTo>
                  <a:cubicBezTo>
                    <a:pt x="114" y="1002"/>
                    <a:pt x="115" y="999"/>
                    <a:pt x="113" y="997"/>
                  </a:cubicBezTo>
                  <a:cubicBezTo>
                    <a:pt x="111" y="993"/>
                    <a:pt x="107" y="991"/>
                    <a:pt x="105" y="988"/>
                  </a:cubicBezTo>
                  <a:cubicBezTo>
                    <a:pt x="105" y="989"/>
                    <a:pt x="106" y="986"/>
                    <a:pt x="105" y="985"/>
                  </a:cubicBezTo>
                  <a:cubicBezTo>
                    <a:pt x="105" y="985"/>
                    <a:pt x="99" y="984"/>
                    <a:pt x="100" y="982"/>
                  </a:cubicBezTo>
                  <a:cubicBezTo>
                    <a:pt x="102" y="976"/>
                    <a:pt x="85" y="961"/>
                    <a:pt x="80" y="952"/>
                  </a:cubicBezTo>
                  <a:cubicBezTo>
                    <a:pt x="80" y="951"/>
                    <a:pt x="78" y="949"/>
                    <a:pt x="78" y="948"/>
                  </a:cubicBezTo>
                  <a:cubicBezTo>
                    <a:pt x="79" y="945"/>
                    <a:pt x="77" y="947"/>
                    <a:pt x="75" y="943"/>
                  </a:cubicBezTo>
                  <a:cubicBezTo>
                    <a:pt x="75" y="943"/>
                    <a:pt x="76" y="942"/>
                    <a:pt x="75" y="941"/>
                  </a:cubicBezTo>
                  <a:cubicBezTo>
                    <a:pt x="70" y="932"/>
                    <a:pt x="58" y="920"/>
                    <a:pt x="53" y="907"/>
                  </a:cubicBezTo>
                  <a:cubicBezTo>
                    <a:pt x="58" y="904"/>
                    <a:pt x="61" y="910"/>
                    <a:pt x="64" y="915"/>
                  </a:cubicBezTo>
                  <a:cubicBezTo>
                    <a:pt x="65" y="919"/>
                    <a:pt x="73" y="924"/>
                    <a:pt x="70" y="927"/>
                  </a:cubicBezTo>
                  <a:cubicBezTo>
                    <a:pt x="77" y="930"/>
                    <a:pt x="83" y="943"/>
                    <a:pt x="90" y="947"/>
                  </a:cubicBezTo>
                  <a:cubicBezTo>
                    <a:pt x="93" y="952"/>
                    <a:pt x="96" y="956"/>
                    <a:pt x="99" y="960"/>
                  </a:cubicBezTo>
                  <a:cubicBezTo>
                    <a:pt x="97" y="963"/>
                    <a:pt x="100" y="962"/>
                    <a:pt x="101" y="963"/>
                  </a:cubicBezTo>
                  <a:cubicBezTo>
                    <a:pt x="101" y="966"/>
                    <a:pt x="102" y="968"/>
                    <a:pt x="104" y="967"/>
                  </a:cubicBezTo>
                  <a:cubicBezTo>
                    <a:pt x="107" y="969"/>
                    <a:pt x="109" y="979"/>
                    <a:pt x="114" y="977"/>
                  </a:cubicBezTo>
                  <a:cubicBezTo>
                    <a:pt x="113" y="980"/>
                    <a:pt x="116" y="984"/>
                    <a:pt x="119" y="985"/>
                  </a:cubicBezTo>
                  <a:cubicBezTo>
                    <a:pt x="124" y="994"/>
                    <a:pt x="128" y="995"/>
                    <a:pt x="134" y="1006"/>
                  </a:cubicBezTo>
                  <a:cubicBezTo>
                    <a:pt x="140" y="1014"/>
                    <a:pt x="146" y="1022"/>
                    <a:pt x="152" y="1030"/>
                  </a:cubicBezTo>
                  <a:cubicBezTo>
                    <a:pt x="154" y="1034"/>
                    <a:pt x="156" y="1034"/>
                    <a:pt x="158" y="1035"/>
                  </a:cubicBezTo>
                  <a:cubicBezTo>
                    <a:pt x="159" y="1040"/>
                    <a:pt x="167" y="1051"/>
                    <a:pt x="174" y="1061"/>
                  </a:cubicBezTo>
                  <a:cubicBezTo>
                    <a:pt x="180" y="1075"/>
                    <a:pt x="188" y="1090"/>
                    <a:pt x="193" y="1104"/>
                  </a:cubicBezTo>
                  <a:cubicBezTo>
                    <a:pt x="196" y="1111"/>
                    <a:pt x="198" y="1118"/>
                    <a:pt x="198" y="1125"/>
                  </a:cubicBezTo>
                  <a:cubicBezTo>
                    <a:pt x="203" y="1132"/>
                    <a:pt x="203" y="1139"/>
                    <a:pt x="203" y="1145"/>
                  </a:cubicBezTo>
                  <a:cubicBezTo>
                    <a:pt x="199" y="1148"/>
                    <a:pt x="199" y="1140"/>
                    <a:pt x="199" y="1139"/>
                  </a:cubicBezTo>
                  <a:close/>
                  <a:moveTo>
                    <a:pt x="228" y="1142"/>
                  </a:moveTo>
                  <a:cubicBezTo>
                    <a:pt x="236" y="1134"/>
                    <a:pt x="246" y="1126"/>
                    <a:pt x="252" y="1118"/>
                  </a:cubicBezTo>
                  <a:cubicBezTo>
                    <a:pt x="300" y="1093"/>
                    <a:pt x="301" y="1085"/>
                    <a:pt x="309" y="1081"/>
                  </a:cubicBezTo>
                  <a:cubicBezTo>
                    <a:pt x="462" y="985"/>
                    <a:pt x="471" y="976"/>
                    <a:pt x="485" y="967"/>
                  </a:cubicBezTo>
                  <a:cubicBezTo>
                    <a:pt x="503" y="945"/>
                    <a:pt x="507" y="947"/>
                    <a:pt x="510" y="941"/>
                  </a:cubicBezTo>
                  <a:cubicBezTo>
                    <a:pt x="557" y="905"/>
                    <a:pt x="553" y="907"/>
                    <a:pt x="551" y="909"/>
                  </a:cubicBezTo>
                  <a:cubicBezTo>
                    <a:pt x="517" y="950"/>
                    <a:pt x="499" y="964"/>
                    <a:pt x="486" y="978"/>
                  </a:cubicBezTo>
                  <a:cubicBezTo>
                    <a:pt x="437" y="1016"/>
                    <a:pt x="427" y="1019"/>
                    <a:pt x="415" y="1030"/>
                  </a:cubicBezTo>
                  <a:cubicBezTo>
                    <a:pt x="412" y="1032"/>
                    <a:pt x="412" y="1035"/>
                    <a:pt x="411" y="1035"/>
                  </a:cubicBezTo>
                  <a:cubicBezTo>
                    <a:pt x="371" y="1063"/>
                    <a:pt x="358" y="1069"/>
                    <a:pt x="346" y="1077"/>
                  </a:cubicBezTo>
                  <a:cubicBezTo>
                    <a:pt x="251" y="1133"/>
                    <a:pt x="244" y="1138"/>
                    <a:pt x="238" y="1142"/>
                  </a:cubicBezTo>
                  <a:cubicBezTo>
                    <a:pt x="217" y="1159"/>
                    <a:pt x="213" y="1164"/>
                    <a:pt x="208" y="1169"/>
                  </a:cubicBezTo>
                  <a:close/>
                  <a:moveTo>
                    <a:pt x="223" y="1067"/>
                  </a:moveTo>
                  <a:cubicBezTo>
                    <a:pt x="223" y="1065"/>
                    <a:pt x="223" y="1063"/>
                    <a:pt x="221" y="1061"/>
                  </a:cubicBezTo>
                  <a:cubicBezTo>
                    <a:pt x="226" y="1059"/>
                    <a:pt x="229" y="1064"/>
                    <a:pt x="223" y="1067"/>
                  </a:cubicBezTo>
                  <a:close/>
                  <a:moveTo>
                    <a:pt x="232" y="1100"/>
                  </a:moveTo>
                  <a:cubicBezTo>
                    <a:pt x="230" y="1094"/>
                    <a:pt x="242" y="1090"/>
                    <a:pt x="243" y="1085"/>
                  </a:cubicBezTo>
                  <a:cubicBezTo>
                    <a:pt x="362" y="999"/>
                    <a:pt x="360" y="990"/>
                    <a:pt x="366" y="989"/>
                  </a:cubicBezTo>
                  <a:cubicBezTo>
                    <a:pt x="390" y="969"/>
                    <a:pt x="398" y="972"/>
                    <a:pt x="400" y="969"/>
                  </a:cubicBezTo>
                  <a:cubicBezTo>
                    <a:pt x="434" y="942"/>
                    <a:pt x="438" y="946"/>
                    <a:pt x="443" y="940"/>
                  </a:cubicBezTo>
                  <a:cubicBezTo>
                    <a:pt x="503" y="895"/>
                    <a:pt x="520" y="886"/>
                    <a:pt x="537" y="875"/>
                  </a:cubicBezTo>
                  <a:cubicBezTo>
                    <a:pt x="594" y="856"/>
                    <a:pt x="595" y="858"/>
                    <a:pt x="592" y="860"/>
                  </a:cubicBezTo>
                  <a:cubicBezTo>
                    <a:pt x="575" y="865"/>
                    <a:pt x="573" y="867"/>
                    <a:pt x="571" y="865"/>
                  </a:cubicBezTo>
                  <a:cubicBezTo>
                    <a:pt x="463" y="940"/>
                    <a:pt x="448" y="949"/>
                    <a:pt x="432" y="965"/>
                  </a:cubicBezTo>
                  <a:cubicBezTo>
                    <a:pt x="322" y="1042"/>
                    <a:pt x="316" y="1041"/>
                    <a:pt x="309" y="1047"/>
                  </a:cubicBezTo>
                  <a:cubicBezTo>
                    <a:pt x="287" y="1062"/>
                    <a:pt x="287" y="1060"/>
                    <a:pt x="285" y="1062"/>
                  </a:cubicBezTo>
                  <a:cubicBezTo>
                    <a:pt x="261" y="1080"/>
                    <a:pt x="257" y="1087"/>
                    <a:pt x="255" y="1084"/>
                  </a:cubicBezTo>
                  <a:close/>
                  <a:moveTo>
                    <a:pt x="231" y="1037"/>
                  </a:moveTo>
                  <a:cubicBezTo>
                    <a:pt x="230" y="1036"/>
                    <a:pt x="229" y="1035"/>
                    <a:pt x="228" y="1034"/>
                  </a:cubicBezTo>
                  <a:cubicBezTo>
                    <a:pt x="230" y="1033"/>
                    <a:pt x="231" y="1032"/>
                    <a:pt x="232" y="1032"/>
                  </a:cubicBezTo>
                  <a:cubicBezTo>
                    <a:pt x="232" y="1033"/>
                    <a:pt x="233" y="1034"/>
                    <a:pt x="234" y="1035"/>
                  </a:cubicBezTo>
                  <a:cubicBezTo>
                    <a:pt x="233" y="1036"/>
                    <a:pt x="232" y="1036"/>
                    <a:pt x="231" y="1037"/>
                  </a:cubicBezTo>
                  <a:close/>
                  <a:moveTo>
                    <a:pt x="269" y="855"/>
                  </a:moveTo>
                  <a:cubicBezTo>
                    <a:pt x="270" y="855"/>
                    <a:pt x="267" y="849"/>
                    <a:pt x="267" y="849"/>
                  </a:cubicBezTo>
                  <a:cubicBezTo>
                    <a:pt x="269" y="847"/>
                    <a:pt x="275" y="856"/>
                    <a:pt x="269" y="855"/>
                  </a:cubicBezTo>
                  <a:close/>
                  <a:moveTo>
                    <a:pt x="301" y="886"/>
                  </a:moveTo>
                  <a:cubicBezTo>
                    <a:pt x="298" y="882"/>
                    <a:pt x="298" y="880"/>
                    <a:pt x="302" y="877"/>
                  </a:cubicBezTo>
                  <a:cubicBezTo>
                    <a:pt x="305" y="881"/>
                    <a:pt x="305" y="884"/>
                    <a:pt x="301" y="886"/>
                  </a:cubicBezTo>
                  <a:close/>
                  <a:moveTo>
                    <a:pt x="301" y="817"/>
                  </a:moveTo>
                  <a:cubicBezTo>
                    <a:pt x="301" y="815"/>
                    <a:pt x="302" y="814"/>
                    <a:pt x="301" y="812"/>
                  </a:cubicBezTo>
                  <a:cubicBezTo>
                    <a:pt x="300" y="808"/>
                    <a:pt x="305" y="812"/>
                    <a:pt x="303" y="813"/>
                  </a:cubicBezTo>
                  <a:cubicBezTo>
                    <a:pt x="305" y="816"/>
                    <a:pt x="303" y="818"/>
                    <a:pt x="306" y="821"/>
                  </a:cubicBezTo>
                  <a:cubicBezTo>
                    <a:pt x="305" y="825"/>
                    <a:pt x="306" y="829"/>
                    <a:pt x="308" y="834"/>
                  </a:cubicBezTo>
                  <a:cubicBezTo>
                    <a:pt x="300" y="833"/>
                    <a:pt x="306" y="822"/>
                    <a:pt x="301" y="817"/>
                  </a:cubicBezTo>
                  <a:close/>
                  <a:moveTo>
                    <a:pt x="481" y="717"/>
                  </a:moveTo>
                  <a:cubicBezTo>
                    <a:pt x="482" y="721"/>
                    <a:pt x="472" y="722"/>
                    <a:pt x="468" y="723"/>
                  </a:cubicBezTo>
                  <a:cubicBezTo>
                    <a:pt x="467" y="719"/>
                    <a:pt x="478" y="718"/>
                    <a:pt x="481" y="717"/>
                  </a:cubicBezTo>
                  <a:close/>
                  <a:moveTo>
                    <a:pt x="463" y="722"/>
                  </a:moveTo>
                  <a:cubicBezTo>
                    <a:pt x="465" y="726"/>
                    <a:pt x="456" y="728"/>
                    <a:pt x="455" y="728"/>
                  </a:cubicBezTo>
                  <a:cubicBezTo>
                    <a:pt x="452" y="724"/>
                    <a:pt x="461" y="722"/>
                    <a:pt x="463" y="722"/>
                  </a:cubicBezTo>
                  <a:close/>
                  <a:moveTo>
                    <a:pt x="356" y="782"/>
                  </a:moveTo>
                  <a:cubicBezTo>
                    <a:pt x="358" y="781"/>
                    <a:pt x="359" y="780"/>
                    <a:pt x="361" y="778"/>
                  </a:cubicBezTo>
                  <a:cubicBezTo>
                    <a:pt x="368" y="777"/>
                    <a:pt x="358" y="783"/>
                    <a:pt x="356" y="785"/>
                  </a:cubicBezTo>
                  <a:cubicBezTo>
                    <a:pt x="353" y="786"/>
                    <a:pt x="354" y="783"/>
                    <a:pt x="356" y="782"/>
                  </a:cubicBezTo>
                  <a:close/>
                  <a:moveTo>
                    <a:pt x="393" y="618"/>
                  </a:moveTo>
                  <a:cubicBezTo>
                    <a:pt x="387" y="621"/>
                    <a:pt x="392" y="614"/>
                    <a:pt x="388" y="612"/>
                  </a:cubicBezTo>
                  <a:cubicBezTo>
                    <a:pt x="392" y="609"/>
                    <a:pt x="392" y="617"/>
                    <a:pt x="393" y="618"/>
                  </a:cubicBezTo>
                  <a:close/>
                  <a:moveTo>
                    <a:pt x="407" y="682"/>
                  </a:moveTo>
                  <a:cubicBezTo>
                    <a:pt x="410" y="678"/>
                    <a:pt x="412" y="674"/>
                    <a:pt x="418" y="671"/>
                  </a:cubicBezTo>
                  <a:cubicBezTo>
                    <a:pt x="450" y="660"/>
                    <a:pt x="454" y="654"/>
                    <a:pt x="457" y="653"/>
                  </a:cubicBezTo>
                  <a:cubicBezTo>
                    <a:pt x="483" y="644"/>
                    <a:pt x="490" y="641"/>
                    <a:pt x="496" y="639"/>
                  </a:cubicBezTo>
                  <a:cubicBezTo>
                    <a:pt x="536" y="628"/>
                    <a:pt x="539" y="625"/>
                    <a:pt x="543" y="625"/>
                  </a:cubicBezTo>
                  <a:cubicBezTo>
                    <a:pt x="574" y="618"/>
                    <a:pt x="580" y="613"/>
                    <a:pt x="586" y="614"/>
                  </a:cubicBezTo>
                  <a:cubicBezTo>
                    <a:pt x="673" y="563"/>
                    <a:pt x="672" y="564"/>
                    <a:pt x="671" y="565"/>
                  </a:cubicBezTo>
                  <a:cubicBezTo>
                    <a:pt x="622" y="601"/>
                    <a:pt x="616" y="610"/>
                    <a:pt x="597" y="618"/>
                  </a:cubicBezTo>
                  <a:cubicBezTo>
                    <a:pt x="544" y="639"/>
                    <a:pt x="541" y="643"/>
                    <a:pt x="537" y="644"/>
                  </a:cubicBezTo>
                  <a:cubicBezTo>
                    <a:pt x="519" y="649"/>
                    <a:pt x="512" y="654"/>
                    <a:pt x="505" y="655"/>
                  </a:cubicBezTo>
                  <a:cubicBezTo>
                    <a:pt x="445" y="679"/>
                    <a:pt x="427" y="685"/>
                    <a:pt x="408" y="693"/>
                  </a:cubicBezTo>
                  <a:cubicBezTo>
                    <a:pt x="383" y="709"/>
                    <a:pt x="384" y="706"/>
                    <a:pt x="383" y="704"/>
                  </a:cubicBezTo>
                  <a:cubicBezTo>
                    <a:pt x="397" y="688"/>
                    <a:pt x="401" y="686"/>
                    <a:pt x="403" y="684"/>
                  </a:cubicBezTo>
                  <a:close/>
                  <a:moveTo>
                    <a:pt x="532" y="454"/>
                  </a:moveTo>
                  <a:cubicBezTo>
                    <a:pt x="532" y="450"/>
                    <a:pt x="531" y="447"/>
                    <a:pt x="535" y="444"/>
                  </a:cubicBezTo>
                  <a:cubicBezTo>
                    <a:pt x="538" y="448"/>
                    <a:pt x="536" y="451"/>
                    <a:pt x="532" y="454"/>
                  </a:cubicBezTo>
                  <a:close/>
                  <a:moveTo>
                    <a:pt x="627" y="333"/>
                  </a:moveTo>
                  <a:cubicBezTo>
                    <a:pt x="626" y="331"/>
                    <a:pt x="628" y="329"/>
                    <a:pt x="627" y="326"/>
                  </a:cubicBezTo>
                  <a:cubicBezTo>
                    <a:pt x="631" y="324"/>
                    <a:pt x="631" y="332"/>
                    <a:pt x="627" y="333"/>
                  </a:cubicBezTo>
                  <a:close/>
                  <a:moveTo>
                    <a:pt x="722" y="53"/>
                  </a:moveTo>
                  <a:cubicBezTo>
                    <a:pt x="723" y="56"/>
                    <a:pt x="721" y="59"/>
                    <a:pt x="718" y="61"/>
                  </a:cubicBezTo>
                  <a:cubicBezTo>
                    <a:pt x="713" y="58"/>
                    <a:pt x="719" y="56"/>
                    <a:pt x="722" y="53"/>
                  </a:cubicBezTo>
                  <a:close/>
                  <a:moveTo>
                    <a:pt x="670" y="251"/>
                  </a:moveTo>
                  <a:cubicBezTo>
                    <a:pt x="668" y="255"/>
                    <a:pt x="668" y="260"/>
                    <a:pt x="668" y="264"/>
                  </a:cubicBezTo>
                  <a:cubicBezTo>
                    <a:pt x="664" y="281"/>
                    <a:pt x="657" y="284"/>
                    <a:pt x="658" y="289"/>
                  </a:cubicBezTo>
                  <a:cubicBezTo>
                    <a:pt x="652" y="296"/>
                    <a:pt x="652" y="292"/>
                    <a:pt x="653" y="288"/>
                  </a:cubicBezTo>
                  <a:cubicBezTo>
                    <a:pt x="661" y="245"/>
                    <a:pt x="661" y="237"/>
                    <a:pt x="665" y="230"/>
                  </a:cubicBezTo>
                  <a:cubicBezTo>
                    <a:pt x="666" y="215"/>
                    <a:pt x="662" y="210"/>
                    <a:pt x="666" y="207"/>
                  </a:cubicBezTo>
                  <a:cubicBezTo>
                    <a:pt x="670" y="171"/>
                    <a:pt x="675" y="168"/>
                    <a:pt x="674" y="164"/>
                  </a:cubicBezTo>
                  <a:cubicBezTo>
                    <a:pt x="679" y="136"/>
                    <a:pt x="684" y="129"/>
                    <a:pt x="685" y="122"/>
                  </a:cubicBezTo>
                  <a:cubicBezTo>
                    <a:pt x="704" y="89"/>
                    <a:pt x="704" y="75"/>
                    <a:pt x="716" y="63"/>
                  </a:cubicBezTo>
                  <a:cubicBezTo>
                    <a:pt x="709" y="86"/>
                    <a:pt x="708" y="91"/>
                    <a:pt x="704" y="96"/>
                  </a:cubicBezTo>
                  <a:cubicBezTo>
                    <a:pt x="684" y="166"/>
                    <a:pt x="687" y="171"/>
                    <a:pt x="684" y="174"/>
                  </a:cubicBezTo>
                  <a:cubicBezTo>
                    <a:pt x="678" y="204"/>
                    <a:pt x="677" y="208"/>
                    <a:pt x="678" y="213"/>
                  </a:cubicBezTo>
                  <a:cubicBezTo>
                    <a:pt x="672" y="242"/>
                    <a:pt x="669" y="246"/>
                    <a:pt x="670" y="251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50000"/>
              </a:schemeClr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AB1C4A7C-03A4-4953-A2B8-A06963F28D5B}" type="datetimeFigureOut">
              <a:rPr lang="en-IN" smtClean="0"/>
              <a:t>17-10-2021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624119CA-22C5-407A-9E44-E4970FFD55B7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 title="Rule Line"/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9740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C4A7C-03A4-4953-A2B8-A06963F28D5B}" type="datetimeFigureOut">
              <a:rPr lang="en-IN" smtClean="0"/>
              <a:t>17-10-2021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119CA-22C5-407A-9E44-E4970FFD55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86885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 title="Feather Background"/>
          <p:cNvSpPr>
            <a:spLocks noEditPoints="1"/>
          </p:cNvSpPr>
          <p:nvPr/>
        </p:nvSpPr>
        <p:spPr bwMode="auto">
          <a:xfrm>
            <a:off x="0" y="-4679"/>
            <a:ext cx="12200615" cy="6862679"/>
          </a:xfrm>
          <a:custGeom>
            <a:avLst/>
            <a:gdLst/>
            <a:ahLst/>
            <a:cxnLst/>
            <a:rect l="0" t="0" r="r" b="b"/>
            <a:pathLst>
              <a:path w="3845" h="2161">
                <a:moveTo>
                  <a:pt x="18" y="864"/>
                </a:moveTo>
                <a:cubicBezTo>
                  <a:pt x="16" y="855"/>
                  <a:pt x="21" y="853"/>
                  <a:pt x="20" y="846"/>
                </a:cubicBezTo>
                <a:cubicBezTo>
                  <a:pt x="41" y="815"/>
                  <a:pt x="37" y="806"/>
                  <a:pt x="42" y="805"/>
                </a:cubicBezTo>
                <a:cubicBezTo>
                  <a:pt x="72" y="726"/>
                  <a:pt x="76" y="720"/>
                  <a:pt x="81" y="714"/>
                </a:cubicBezTo>
                <a:cubicBezTo>
                  <a:pt x="129" y="628"/>
                  <a:pt x="132" y="626"/>
                  <a:pt x="131" y="620"/>
                </a:cubicBezTo>
                <a:cubicBezTo>
                  <a:pt x="150" y="599"/>
                  <a:pt x="153" y="596"/>
                  <a:pt x="156" y="593"/>
                </a:cubicBezTo>
                <a:cubicBezTo>
                  <a:pt x="188" y="551"/>
                  <a:pt x="199" y="551"/>
                  <a:pt x="201" y="543"/>
                </a:cubicBezTo>
                <a:cubicBezTo>
                  <a:pt x="164" y="580"/>
                  <a:pt x="148" y="580"/>
                  <a:pt x="147" y="594"/>
                </a:cubicBezTo>
                <a:cubicBezTo>
                  <a:pt x="113" y="629"/>
                  <a:pt x="116" y="637"/>
                  <a:pt x="108" y="635"/>
                </a:cubicBezTo>
                <a:cubicBezTo>
                  <a:pt x="92" y="669"/>
                  <a:pt x="83" y="676"/>
                  <a:pt x="80" y="688"/>
                </a:cubicBezTo>
                <a:cubicBezTo>
                  <a:pt x="41" y="758"/>
                  <a:pt x="42" y="774"/>
                  <a:pt x="33" y="782"/>
                </a:cubicBezTo>
                <a:cubicBezTo>
                  <a:pt x="5" y="857"/>
                  <a:pt x="3" y="863"/>
                  <a:pt x="0" y="869"/>
                </a:cubicBezTo>
                <a:cubicBezTo>
                  <a:pt x="4" y="883"/>
                  <a:pt x="10" y="873"/>
                  <a:pt x="18" y="864"/>
                </a:cubicBezTo>
                <a:close/>
                <a:moveTo>
                  <a:pt x="1" y="658"/>
                </a:moveTo>
                <a:cubicBezTo>
                  <a:pt x="13" y="648"/>
                  <a:pt x="15" y="628"/>
                  <a:pt x="26" y="617"/>
                </a:cubicBezTo>
                <a:cubicBezTo>
                  <a:pt x="26" y="607"/>
                  <a:pt x="36" y="606"/>
                  <a:pt x="37" y="597"/>
                </a:cubicBezTo>
                <a:cubicBezTo>
                  <a:pt x="43" y="590"/>
                  <a:pt x="46" y="582"/>
                  <a:pt x="51" y="576"/>
                </a:cubicBezTo>
                <a:cubicBezTo>
                  <a:pt x="51" y="565"/>
                  <a:pt x="63" y="565"/>
                  <a:pt x="62" y="552"/>
                </a:cubicBezTo>
                <a:cubicBezTo>
                  <a:pt x="66" y="551"/>
                  <a:pt x="69" y="548"/>
                  <a:pt x="71" y="543"/>
                </a:cubicBezTo>
                <a:cubicBezTo>
                  <a:pt x="71" y="538"/>
                  <a:pt x="80" y="541"/>
                  <a:pt x="79" y="535"/>
                </a:cubicBezTo>
                <a:cubicBezTo>
                  <a:pt x="66" y="533"/>
                  <a:pt x="70" y="547"/>
                  <a:pt x="59" y="547"/>
                </a:cubicBezTo>
                <a:cubicBezTo>
                  <a:pt x="58" y="556"/>
                  <a:pt x="51" y="560"/>
                  <a:pt x="48" y="567"/>
                </a:cubicBezTo>
                <a:cubicBezTo>
                  <a:pt x="34" y="575"/>
                  <a:pt x="31" y="593"/>
                  <a:pt x="20" y="603"/>
                </a:cubicBezTo>
                <a:cubicBezTo>
                  <a:pt x="20" y="613"/>
                  <a:pt x="13" y="617"/>
                  <a:pt x="12" y="626"/>
                </a:cubicBezTo>
                <a:cubicBezTo>
                  <a:pt x="4" y="628"/>
                  <a:pt x="6" y="639"/>
                  <a:pt x="0" y="643"/>
                </a:cubicBezTo>
                <a:cubicBezTo>
                  <a:pt x="0" y="666"/>
                  <a:pt x="0" y="666"/>
                  <a:pt x="0" y="666"/>
                </a:cubicBezTo>
                <a:cubicBezTo>
                  <a:pt x="1" y="664"/>
                  <a:pt x="1" y="662"/>
                  <a:pt x="1" y="658"/>
                </a:cubicBezTo>
                <a:close/>
                <a:moveTo>
                  <a:pt x="2647" y="983"/>
                </a:moveTo>
                <a:cubicBezTo>
                  <a:pt x="2653" y="990"/>
                  <a:pt x="2664" y="992"/>
                  <a:pt x="2673" y="995"/>
                </a:cubicBezTo>
                <a:cubicBezTo>
                  <a:pt x="2729" y="1039"/>
                  <a:pt x="2739" y="1042"/>
                  <a:pt x="2743" y="1052"/>
                </a:cubicBezTo>
                <a:cubicBezTo>
                  <a:pt x="2778" y="1086"/>
                  <a:pt x="2785" y="1084"/>
                  <a:pt x="2784" y="1094"/>
                </a:cubicBezTo>
                <a:cubicBezTo>
                  <a:pt x="2823" y="1157"/>
                  <a:pt x="2816" y="1157"/>
                  <a:pt x="2811" y="1154"/>
                </a:cubicBezTo>
                <a:cubicBezTo>
                  <a:pt x="2785" y="1115"/>
                  <a:pt x="2783" y="1107"/>
                  <a:pt x="2773" y="1111"/>
                </a:cubicBezTo>
                <a:cubicBezTo>
                  <a:pt x="2789" y="1138"/>
                  <a:pt x="2788" y="1145"/>
                  <a:pt x="2790" y="1149"/>
                </a:cubicBezTo>
                <a:cubicBezTo>
                  <a:pt x="2715" y="1159"/>
                  <a:pt x="2728" y="1162"/>
                  <a:pt x="2747" y="1158"/>
                </a:cubicBezTo>
                <a:cubicBezTo>
                  <a:pt x="2765" y="1165"/>
                  <a:pt x="2770" y="1166"/>
                  <a:pt x="2771" y="1174"/>
                </a:cubicBezTo>
                <a:cubicBezTo>
                  <a:pt x="2803" y="1190"/>
                  <a:pt x="2813" y="1186"/>
                  <a:pt x="2816" y="1194"/>
                </a:cubicBezTo>
                <a:cubicBezTo>
                  <a:pt x="2884" y="1309"/>
                  <a:pt x="2883" y="1320"/>
                  <a:pt x="2894" y="1314"/>
                </a:cubicBezTo>
                <a:cubicBezTo>
                  <a:pt x="2897" y="1284"/>
                  <a:pt x="2901" y="1280"/>
                  <a:pt x="2895" y="1279"/>
                </a:cubicBezTo>
                <a:cubicBezTo>
                  <a:pt x="2889" y="1253"/>
                  <a:pt x="2889" y="1246"/>
                  <a:pt x="2888" y="1242"/>
                </a:cubicBezTo>
                <a:cubicBezTo>
                  <a:pt x="2886" y="1169"/>
                  <a:pt x="2881" y="1155"/>
                  <a:pt x="2887" y="1150"/>
                </a:cubicBezTo>
                <a:cubicBezTo>
                  <a:pt x="2909" y="1094"/>
                  <a:pt x="2920" y="1091"/>
                  <a:pt x="2917" y="1079"/>
                </a:cubicBezTo>
                <a:cubicBezTo>
                  <a:pt x="2888" y="1116"/>
                  <a:pt x="2881" y="1119"/>
                  <a:pt x="2883" y="1127"/>
                </a:cubicBezTo>
                <a:cubicBezTo>
                  <a:pt x="2866" y="1168"/>
                  <a:pt x="2873" y="1182"/>
                  <a:pt x="2865" y="1184"/>
                </a:cubicBezTo>
                <a:cubicBezTo>
                  <a:pt x="2856" y="1131"/>
                  <a:pt x="2860" y="1123"/>
                  <a:pt x="2859" y="1111"/>
                </a:cubicBezTo>
                <a:cubicBezTo>
                  <a:pt x="2868" y="1077"/>
                  <a:pt x="2867" y="1071"/>
                  <a:pt x="2867" y="1065"/>
                </a:cubicBezTo>
                <a:cubicBezTo>
                  <a:pt x="2883" y="1010"/>
                  <a:pt x="2882" y="996"/>
                  <a:pt x="2890" y="987"/>
                </a:cubicBezTo>
                <a:cubicBezTo>
                  <a:pt x="2921" y="912"/>
                  <a:pt x="2929" y="909"/>
                  <a:pt x="2929" y="902"/>
                </a:cubicBezTo>
                <a:cubicBezTo>
                  <a:pt x="2962" y="842"/>
                  <a:pt x="2972" y="834"/>
                  <a:pt x="2975" y="822"/>
                </a:cubicBezTo>
                <a:cubicBezTo>
                  <a:pt x="3000" y="780"/>
                  <a:pt x="3007" y="781"/>
                  <a:pt x="3004" y="775"/>
                </a:cubicBezTo>
                <a:cubicBezTo>
                  <a:pt x="3028" y="742"/>
                  <a:pt x="3025" y="732"/>
                  <a:pt x="3030" y="728"/>
                </a:cubicBezTo>
                <a:cubicBezTo>
                  <a:pt x="3043" y="708"/>
                  <a:pt x="3026" y="705"/>
                  <a:pt x="3031" y="716"/>
                </a:cubicBezTo>
                <a:cubicBezTo>
                  <a:pt x="3014" y="740"/>
                  <a:pt x="3011" y="747"/>
                  <a:pt x="3012" y="755"/>
                </a:cubicBezTo>
                <a:cubicBezTo>
                  <a:pt x="2968" y="813"/>
                  <a:pt x="2972" y="824"/>
                  <a:pt x="2964" y="827"/>
                </a:cubicBezTo>
                <a:cubicBezTo>
                  <a:pt x="2937" y="869"/>
                  <a:pt x="2932" y="876"/>
                  <a:pt x="2928" y="882"/>
                </a:cubicBezTo>
                <a:cubicBezTo>
                  <a:pt x="2918" y="904"/>
                  <a:pt x="2916" y="906"/>
                  <a:pt x="2913" y="908"/>
                </a:cubicBezTo>
                <a:cubicBezTo>
                  <a:pt x="2884" y="974"/>
                  <a:pt x="2877" y="988"/>
                  <a:pt x="2869" y="1000"/>
                </a:cubicBezTo>
                <a:cubicBezTo>
                  <a:pt x="2854" y="1076"/>
                  <a:pt x="2854" y="1081"/>
                  <a:pt x="2850" y="1084"/>
                </a:cubicBezTo>
                <a:cubicBezTo>
                  <a:pt x="2852" y="1039"/>
                  <a:pt x="2849" y="1027"/>
                  <a:pt x="2855" y="1020"/>
                </a:cubicBezTo>
                <a:cubicBezTo>
                  <a:pt x="2863" y="985"/>
                  <a:pt x="2867" y="982"/>
                  <a:pt x="2867" y="977"/>
                </a:cubicBezTo>
                <a:cubicBezTo>
                  <a:pt x="2882" y="929"/>
                  <a:pt x="2889" y="928"/>
                  <a:pt x="2889" y="922"/>
                </a:cubicBezTo>
                <a:cubicBezTo>
                  <a:pt x="2919" y="867"/>
                  <a:pt x="2933" y="854"/>
                  <a:pt x="2943" y="837"/>
                </a:cubicBezTo>
                <a:cubicBezTo>
                  <a:pt x="2965" y="814"/>
                  <a:pt x="2963" y="807"/>
                  <a:pt x="2969" y="805"/>
                </a:cubicBezTo>
                <a:cubicBezTo>
                  <a:pt x="2996" y="760"/>
                  <a:pt x="3005" y="755"/>
                  <a:pt x="3007" y="745"/>
                </a:cubicBezTo>
                <a:cubicBezTo>
                  <a:pt x="3051" y="665"/>
                  <a:pt x="3052" y="660"/>
                  <a:pt x="3054" y="655"/>
                </a:cubicBezTo>
                <a:cubicBezTo>
                  <a:pt x="3034" y="678"/>
                  <a:pt x="3032" y="691"/>
                  <a:pt x="3025" y="700"/>
                </a:cubicBezTo>
                <a:cubicBezTo>
                  <a:pt x="3007" y="737"/>
                  <a:pt x="2998" y="737"/>
                  <a:pt x="3001" y="746"/>
                </a:cubicBezTo>
                <a:cubicBezTo>
                  <a:pt x="2985" y="770"/>
                  <a:pt x="2983" y="772"/>
                  <a:pt x="2980" y="774"/>
                </a:cubicBezTo>
                <a:cubicBezTo>
                  <a:pt x="2958" y="808"/>
                  <a:pt x="2951" y="811"/>
                  <a:pt x="2947" y="816"/>
                </a:cubicBezTo>
                <a:cubicBezTo>
                  <a:pt x="2895" y="882"/>
                  <a:pt x="2900" y="890"/>
                  <a:pt x="2895" y="891"/>
                </a:cubicBezTo>
                <a:cubicBezTo>
                  <a:pt x="2872" y="929"/>
                  <a:pt x="2874" y="933"/>
                  <a:pt x="2874" y="934"/>
                </a:cubicBezTo>
                <a:cubicBezTo>
                  <a:pt x="2865" y="962"/>
                  <a:pt x="2861" y="963"/>
                  <a:pt x="2859" y="966"/>
                </a:cubicBezTo>
                <a:cubicBezTo>
                  <a:pt x="2842" y="1004"/>
                  <a:pt x="2853" y="1017"/>
                  <a:pt x="2842" y="1014"/>
                </a:cubicBezTo>
                <a:cubicBezTo>
                  <a:pt x="2833" y="1044"/>
                  <a:pt x="2833" y="1036"/>
                  <a:pt x="2830" y="1026"/>
                </a:cubicBezTo>
                <a:cubicBezTo>
                  <a:pt x="2853" y="949"/>
                  <a:pt x="2852" y="936"/>
                  <a:pt x="2860" y="928"/>
                </a:cubicBezTo>
                <a:cubicBezTo>
                  <a:pt x="2885" y="865"/>
                  <a:pt x="2890" y="859"/>
                  <a:pt x="2896" y="853"/>
                </a:cubicBezTo>
                <a:cubicBezTo>
                  <a:pt x="2913" y="814"/>
                  <a:pt x="2923" y="815"/>
                  <a:pt x="2919" y="807"/>
                </a:cubicBezTo>
                <a:cubicBezTo>
                  <a:pt x="2946" y="758"/>
                  <a:pt x="2954" y="758"/>
                  <a:pt x="2956" y="755"/>
                </a:cubicBezTo>
                <a:cubicBezTo>
                  <a:pt x="2985" y="708"/>
                  <a:pt x="2995" y="695"/>
                  <a:pt x="3006" y="683"/>
                </a:cubicBezTo>
                <a:cubicBezTo>
                  <a:pt x="3029" y="648"/>
                  <a:pt x="3027" y="641"/>
                  <a:pt x="3033" y="639"/>
                </a:cubicBezTo>
                <a:cubicBezTo>
                  <a:pt x="3098" y="510"/>
                  <a:pt x="3106" y="507"/>
                  <a:pt x="3109" y="502"/>
                </a:cubicBezTo>
                <a:cubicBezTo>
                  <a:pt x="3087" y="511"/>
                  <a:pt x="3089" y="528"/>
                  <a:pt x="3075" y="524"/>
                </a:cubicBezTo>
                <a:cubicBezTo>
                  <a:pt x="3049" y="561"/>
                  <a:pt x="3048" y="567"/>
                  <a:pt x="3043" y="569"/>
                </a:cubicBezTo>
                <a:cubicBezTo>
                  <a:pt x="2965" y="656"/>
                  <a:pt x="2967" y="663"/>
                  <a:pt x="2961" y="665"/>
                </a:cubicBezTo>
                <a:cubicBezTo>
                  <a:pt x="2952" y="682"/>
                  <a:pt x="2945" y="683"/>
                  <a:pt x="2942" y="687"/>
                </a:cubicBezTo>
                <a:cubicBezTo>
                  <a:pt x="2891" y="759"/>
                  <a:pt x="2881" y="774"/>
                  <a:pt x="2871" y="790"/>
                </a:cubicBezTo>
                <a:cubicBezTo>
                  <a:pt x="2856" y="814"/>
                  <a:pt x="2855" y="816"/>
                  <a:pt x="2856" y="819"/>
                </a:cubicBezTo>
                <a:cubicBezTo>
                  <a:pt x="2839" y="846"/>
                  <a:pt x="2838" y="857"/>
                  <a:pt x="2833" y="865"/>
                </a:cubicBezTo>
                <a:cubicBezTo>
                  <a:pt x="2822" y="878"/>
                  <a:pt x="2825" y="870"/>
                  <a:pt x="2826" y="861"/>
                </a:cubicBezTo>
                <a:cubicBezTo>
                  <a:pt x="2839" y="832"/>
                  <a:pt x="2839" y="825"/>
                  <a:pt x="2845" y="821"/>
                </a:cubicBezTo>
                <a:cubicBezTo>
                  <a:pt x="2861" y="792"/>
                  <a:pt x="2866" y="780"/>
                  <a:pt x="2873" y="769"/>
                </a:cubicBezTo>
                <a:cubicBezTo>
                  <a:pt x="2895" y="729"/>
                  <a:pt x="2898" y="724"/>
                  <a:pt x="2901" y="719"/>
                </a:cubicBezTo>
                <a:cubicBezTo>
                  <a:pt x="2931" y="683"/>
                  <a:pt x="2922" y="669"/>
                  <a:pt x="2932" y="668"/>
                </a:cubicBezTo>
                <a:cubicBezTo>
                  <a:pt x="2960" y="609"/>
                  <a:pt x="2963" y="603"/>
                  <a:pt x="2969" y="599"/>
                </a:cubicBezTo>
                <a:cubicBezTo>
                  <a:pt x="3016" y="483"/>
                  <a:pt x="3024" y="480"/>
                  <a:pt x="3023" y="472"/>
                </a:cubicBezTo>
                <a:cubicBezTo>
                  <a:pt x="3041" y="433"/>
                  <a:pt x="3036" y="426"/>
                  <a:pt x="3040" y="424"/>
                </a:cubicBezTo>
                <a:cubicBezTo>
                  <a:pt x="3047" y="387"/>
                  <a:pt x="3057" y="384"/>
                  <a:pt x="3054" y="374"/>
                </a:cubicBezTo>
                <a:cubicBezTo>
                  <a:pt x="3069" y="330"/>
                  <a:pt x="3063" y="319"/>
                  <a:pt x="3069" y="315"/>
                </a:cubicBezTo>
                <a:cubicBezTo>
                  <a:pt x="3071" y="244"/>
                  <a:pt x="3069" y="244"/>
                  <a:pt x="3066" y="245"/>
                </a:cubicBezTo>
                <a:cubicBezTo>
                  <a:pt x="3061" y="226"/>
                  <a:pt x="3060" y="232"/>
                  <a:pt x="3058" y="235"/>
                </a:cubicBezTo>
                <a:cubicBezTo>
                  <a:pt x="3059" y="281"/>
                  <a:pt x="3059" y="290"/>
                  <a:pt x="3056" y="297"/>
                </a:cubicBezTo>
                <a:cubicBezTo>
                  <a:pt x="3041" y="354"/>
                  <a:pt x="3035" y="359"/>
                  <a:pt x="3035" y="369"/>
                </a:cubicBezTo>
                <a:cubicBezTo>
                  <a:pt x="3012" y="420"/>
                  <a:pt x="3014" y="431"/>
                  <a:pt x="3007" y="437"/>
                </a:cubicBezTo>
                <a:cubicBezTo>
                  <a:pt x="2997" y="477"/>
                  <a:pt x="2988" y="476"/>
                  <a:pt x="2990" y="482"/>
                </a:cubicBezTo>
                <a:cubicBezTo>
                  <a:pt x="2970" y="533"/>
                  <a:pt x="2969" y="537"/>
                  <a:pt x="2966" y="540"/>
                </a:cubicBezTo>
                <a:cubicBezTo>
                  <a:pt x="2950" y="561"/>
                  <a:pt x="2955" y="570"/>
                  <a:pt x="2948" y="570"/>
                </a:cubicBezTo>
                <a:cubicBezTo>
                  <a:pt x="2926" y="605"/>
                  <a:pt x="2930" y="612"/>
                  <a:pt x="2924" y="613"/>
                </a:cubicBezTo>
                <a:cubicBezTo>
                  <a:pt x="2909" y="650"/>
                  <a:pt x="2900" y="661"/>
                  <a:pt x="2895" y="675"/>
                </a:cubicBezTo>
                <a:cubicBezTo>
                  <a:pt x="2878" y="698"/>
                  <a:pt x="2880" y="708"/>
                  <a:pt x="2873" y="712"/>
                </a:cubicBezTo>
                <a:cubicBezTo>
                  <a:pt x="2854" y="733"/>
                  <a:pt x="2860" y="746"/>
                  <a:pt x="2851" y="749"/>
                </a:cubicBezTo>
                <a:cubicBezTo>
                  <a:pt x="2819" y="813"/>
                  <a:pt x="2819" y="822"/>
                  <a:pt x="2817" y="830"/>
                </a:cubicBezTo>
                <a:cubicBezTo>
                  <a:pt x="2786" y="921"/>
                  <a:pt x="2784" y="929"/>
                  <a:pt x="2779" y="935"/>
                </a:cubicBezTo>
                <a:cubicBezTo>
                  <a:pt x="2760" y="944"/>
                  <a:pt x="2775" y="940"/>
                  <a:pt x="2772" y="931"/>
                </a:cubicBezTo>
                <a:cubicBezTo>
                  <a:pt x="2818" y="764"/>
                  <a:pt x="2819" y="752"/>
                  <a:pt x="2823" y="743"/>
                </a:cubicBezTo>
                <a:cubicBezTo>
                  <a:pt x="2843" y="691"/>
                  <a:pt x="2853" y="690"/>
                  <a:pt x="2849" y="682"/>
                </a:cubicBezTo>
                <a:cubicBezTo>
                  <a:pt x="2911" y="580"/>
                  <a:pt x="2921" y="561"/>
                  <a:pt x="2931" y="541"/>
                </a:cubicBezTo>
                <a:cubicBezTo>
                  <a:pt x="2962" y="479"/>
                  <a:pt x="2960" y="472"/>
                  <a:pt x="2963" y="467"/>
                </a:cubicBezTo>
                <a:cubicBezTo>
                  <a:pt x="2973" y="430"/>
                  <a:pt x="2988" y="425"/>
                  <a:pt x="2978" y="422"/>
                </a:cubicBezTo>
                <a:cubicBezTo>
                  <a:pt x="2959" y="463"/>
                  <a:pt x="2955" y="475"/>
                  <a:pt x="2949" y="484"/>
                </a:cubicBezTo>
                <a:cubicBezTo>
                  <a:pt x="2929" y="540"/>
                  <a:pt x="2917" y="539"/>
                  <a:pt x="2920" y="549"/>
                </a:cubicBezTo>
                <a:cubicBezTo>
                  <a:pt x="2883" y="601"/>
                  <a:pt x="2881" y="608"/>
                  <a:pt x="2874" y="612"/>
                </a:cubicBezTo>
                <a:cubicBezTo>
                  <a:pt x="2842" y="670"/>
                  <a:pt x="2843" y="679"/>
                  <a:pt x="2835" y="682"/>
                </a:cubicBezTo>
                <a:cubicBezTo>
                  <a:pt x="2846" y="651"/>
                  <a:pt x="2848" y="648"/>
                  <a:pt x="2851" y="646"/>
                </a:cubicBezTo>
                <a:cubicBezTo>
                  <a:pt x="2884" y="566"/>
                  <a:pt x="2890" y="562"/>
                  <a:pt x="2892" y="555"/>
                </a:cubicBezTo>
                <a:cubicBezTo>
                  <a:pt x="2904" y="531"/>
                  <a:pt x="2911" y="528"/>
                  <a:pt x="2912" y="521"/>
                </a:cubicBezTo>
                <a:cubicBezTo>
                  <a:pt x="2922" y="495"/>
                  <a:pt x="2933" y="494"/>
                  <a:pt x="2931" y="485"/>
                </a:cubicBezTo>
                <a:cubicBezTo>
                  <a:pt x="2968" y="429"/>
                  <a:pt x="2971" y="424"/>
                  <a:pt x="2974" y="417"/>
                </a:cubicBezTo>
                <a:cubicBezTo>
                  <a:pt x="2984" y="407"/>
                  <a:pt x="2979" y="418"/>
                  <a:pt x="2986" y="418"/>
                </a:cubicBezTo>
                <a:cubicBezTo>
                  <a:pt x="2990" y="392"/>
                  <a:pt x="2993" y="391"/>
                  <a:pt x="2991" y="387"/>
                </a:cubicBezTo>
                <a:cubicBezTo>
                  <a:pt x="3036" y="293"/>
                  <a:pt x="3046" y="286"/>
                  <a:pt x="3045" y="273"/>
                </a:cubicBezTo>
                <a:cubicBezTo>
                  <a:pt x="3027" y="298"/>
                  <a:pt x="3032" y="307"/>
                  <a:pt x="3026" y="309"/>
                </a:cubicBezTo>
                <a:cubicBezTo>
                  <a:pt x="3006" y="362"/>
                  <a:pt x="2994" y="367"/>
                  <a:pt x="2992" y="378"/>
                </a:cubicBezTo>
                <a:cubicBezTo>
                  <a:pt x="2964" y="416"/>
                  <a:pt x="2966" y="421"/>
                  <a:pt x="2963" y="422"/>
                </a:cubicBezTo>
                <a:cubicBezTo>
                  <a:pt x="2949" y="447"/>
                  <a:pt x="2941" y="448"/>
                  <a:pt x="2940" y="454"/>
                </a:cubicBezTo>
                <a:cubicBezTo>
                  <a:pt x="2919" y="497"/>
                  <a:pt x="2914" y="497"/>
                  <a:pt x="2914" y="500"/>
                </a:cubicBezTo>
                <a:cubicBezTo>
                  <a:pt x="2892" y="540"/>
                  <a:pt x="2885" y="543"/>
                  <a:pt x="2885" y="550"/>
                </a:cubicBezTo>
                <a:cubicBezTo>
                  <a:pt x="2873" y="571"/>
                  <a:pt x="2871" y="574"/>
                  <a:pt x="2866" y="575"/>
                </a:cubicBezTo>
                <a:cubicBezTo>
                  <a:pt x="2854" y="618"/>
                  <a:pt x="2841" y="624"/>
                  <a:pt x="2841" y="639"/>
                </a:cubicBezTo>
                <a:cubicBezTo>
                  <a:pt x="2817" y="697"/>
                  <a:pt x="2810" y="700"/>
                  <a:pt x="2810" y="707"/>
                </a:cubicBezTo>
                <a:cubicBezTo>
                  <a:pt x="2778" y="792"/>
                  <a:pt x="2777" y="806"/>
                  <a:pt x="2770" y="816"/>
                </a:cubicBezTo>
                <a:cubicBezTo>
                  <a:pt x="2754" y="865"/>
                  <a:pt x="2754" y="881"/>
                  <a:pt x="2754" y="896"/>
                </a:cubicBezTo>
                <a:cubicBezTo>
                  <a:pt x="2775" y="855"/>
                  <a:pt x="2770" y="846"/>
                  <a:pt x="2776" y="844"/>
                </a:cubicBezTo>
                <a:cubicBezTo>
                  <a:pt x="2784" y="806"/>
                  <a:pt x="2791" y="799"/>
                  <a:pt x="2788" y="786"/>
                </a:cubicBezTo>
                <a:cubicBezTo>
                  <a:pt x="2824" y="703"/>
                  <a:pt x="2823" y="697"/>
                  <a:pt x="2828" y="695"/>
                </a:cubicBezTo>
                <a:cubicBezTo>
                  <a:pt x="2829" y="688"/>
                  <a:pt x="2840" y="700"/>
                  <a:pt x="2829" y="698"/>
                </a:cubicBezTo>
                <a:cubicBezTo>
                  <a:pt x="2809" y="738"/>
                  <a:pt x="2813" y="751"/>
                  <a:pt x="2805" y="756"/>
                </a:cubicBezTo>
                <a:cubicBezTo>
                  <a:pt x="2793" y="782"/>
                  <a:pt x="2799" y="791"/>
                  <a:pt x="2795" y="793"/>
                </a:cubicBezTo>
                <a:cubicBezTo>
                  <a:pt x="2780" y="832"/>
                  <a:pt x="2785" y="841"/>
                  <a:pt x="2781" y="843"/>
                </a:cubicBezTo>
                <a:cubicBezTo>
                  <a:pt x="2778" y="876"/>
                  <a:pt x="2774" y="879"/>
                  <a:pt x="2775" y="886"/>
                </a:cubicBezTo>
                <a:cubicBezTo>
                  <a:pt x="2765" y="916"/>
                  <a:pt x="2767" y="927"/>
                  <a:pt x="2761" y="933"/>
                </a:cubicBezTo>
                <a:cubicBezTo>
                  <a:pt x="2744" y="885"/>
                  <a:pt x="2752" y="885"/>
                  <a:pt x="2747" y="877"/>
                </a:cubicBezTo>
                <a:cubicBezTo>
                  <a:pt x="2746" y="830"/>
                  <a:pt x="2745" y="823"/>
                  <a:pt x="2743" y="815"/>
                </a:cubicBezTo>
                <a:cubicBezTo>
                  <a:pt x="2748" y="777"/>
                  <a:pt x="2752" y="764"/>
                  <a:pt x="2755" y="754"/>
                </a:cubicBezTo>
                <a:cubicBezTo>
                  <a:pt x="2765" y="726"/>
                  <a:pt x="2760" y="718"/>
                  <a:pt x="2765" y="716"/>
                </a:cubicBezTo>
                <a:cubicBezTo>
                  <a:pt x="2791" y="643"/>
                  <a:pt x="2786" y="634"/>
                  <a:pt x="2793" y="634"/>
                </a:cubicBezTo>
                <a:cubicBezTo>
                  <a:pt x="2803" y="609"/>
                  <a:pt x="2798" y="601"/>
                  <a:pt x="2803" y="599"/>
                </a:cubicBezTo>
                <a:cubicBezTo>
                  <a:pt x="2822" y="573"/>
                  <a:pt x="2819" y="562"/>
                  <a:pt x="2824" y="557"/>
                </a:cubicBezTo>
                <a:cubicBezTo>
                  <a:pt x="2850" y="507"/>
                  <a:pt x="2852" y="499"/>
                  <a:pt x="2859" y="493"/>
                </a:cubicBezTo>
                <a:cubicBezTo>
                  <a:pt x="2880" y="458"/>
                  <a:pt x="2882" y="455"/>
                  <a:pt x="2883" y="450"/>
                </a:cubicBezTo>
                <a:cubicBezTo>
                  <a:pt x="2924" y="384"/>
                  <a:pt x="2929" y="378"/>
                  <a:pt x="2935" y="372"/>
                </a:cubicBezTo>
                <a:cubicBezTo>
                  <a:pt x="2956" y="339"/>
                  <a:pt x="2959" y="336"/>
                  <a:pt x="2959" y="331"/>
                </a:cubicBezTo>
                <a:cubicBezTo>
                  <a:pt x="3018" y="236"/>
                  <a:pt x="3020" y="218"/>
                  <a:pt x="3032" y="207"/>
                </a:cubicBezTo>
                <a:cubicBezTo>
                  <a:pt x="3044" y="169"/>
                  <a:pt x="3058" y="173"/>
                  <a:pt x="3053" y="165"/>
                </a:cubicBezTo>
                <a:cubicBezTo>
                  <a:pt x="3070" y="136"/>
                  <a:pt x="3074" y="130"/>
                  <a:pt x="3080" y="124"/>
                </a:cubicBezTo>
                <a:cubicBezTo>
                  <a:pt x="3102" y="48"/>
                  <a:pt x="3114" y="39"/>
                  <a:pt x="3110" y="20"/>
                </a:cubicBezTo>
                <a:cubicBezTo>
                  <a:pt x="3108" y="5"/>
                  <a:pt x="3105" y="10"/>
                  <a:pt x="3103" y="16"/>
                </a:cubicBezTo>
                <a:cubicBezTo>
                  <a:pt x="3083" y="39"/>
                  <a:pt x="3088" y="48"/>
                  <a:pt x="3083" y="49"/>
                </a:cubicBezTo>
                <a:cubicBezTo>
                  <a:pt x="3046" y="83"/>
                  <a:pt x="3052" y="97"/>
                  <a:pt x="3043" y="102"/>
                </a:cubicBezTo>
                <a:cubicBezTo>
                  <a:pt x="2983" y="178"/>
                  <a:pt x="2970" y="190"/>
                  <a:pt x="2957" y="202"/>
                </a:cubicBezTo>
                <a:cubicBezTo>
                  <a:pt x="2922" y="253"/>
                  <a:pt x="2914" y="258"/>
                  <a:pt x="2908" y="265"/>
                </a:cubicBezTo>
                <a:cubicBezTo>
                  <a:pt x="2888" y="294"/>
                  <a:pt x="2883" y="302"/>
                  <a:pt x="2875" y="307"/>
                </a:cubicBezTo>
                <a:cubicBezTo>
                  <a:pt x="2858" y="333"/>
                  <a:pt x="2856" y="336"/>
                  <a:pt x="2855" y="340"/>
                </a:cubicBezTo>
                <a:cubicBezTo>
                  <a:pt x="2822" y="376"/>
                  <a:pt x="2827" y="390"/>
                  <a:pt x="2815" y="393"/>
                </a:cubicBezTo>
                <a:cubicBezTo>
                  <a:pt x="2767" y="468"/>
                  <a:pt x="2768" y="479"/>
                  <a:pt x="2763" y="486"/>
                </a:cubicBezTo>
                <a:cubicBezTo>
                  <a:pt x="2716" y="623"/>
                  <a:pt x="2714" y="633"/>
                  <a:pt x="2711" y="641"/>
                </a:cubicBezTo>
                <a:cubicBezTo>
                  <a:pt x="2701" y="687"/>
                  <a:pt x="2697" y="690"/>
                  <a:pt x="2699" y="697"/>
                </a:cubicBezTo>
                <a:cubicBezTo>
                  <a:pt x="2687" y="700"/>
                  <a:pt x="2685" y="700"/>
                  <a:pt x="2685" y="700"/>
                </a:cubicBezTo>
                <a:cubicBezTo>
                  <a:pt x="2689" y="682"/>
                  <a:pt x="2684" y="669"/>
                  <a:pt x="2685" y="658"/>
                </a:cubicBezTo>
                <a:cubicBezTo>
                  <a:pt x="2703" y="595"/>
                  <a:pt x="2701" y="589"/>
                  <a:pt x="2699" y="582"/>
                </a:cubicBezTo>
                <a:cubicBezTo>
                  <a:pt x="2711" y="526"/>
                  <a:pt x="2723" y="523"/>
                  <a:pt x="2720" y="509"/>
                </a:cubicBezTo>
                <a:cubicBezTo>
                  <a:pt x="2739" y="465"/>
                  <a:pt x="2744" y="462"/>
                  <a:pt x="2742" y="455"/>
                </a:cubicBezTo>
                <a:cubicBezTo>
                  <a:pt x="2787" y="376"/>
                  <a:pt x="2797" y="367"/>
                  <a:pt x="2805" y="356"/>
                </a:cubicBezTo>
                <a:cubicBezTo>
                  <a:pt x="2831" y="322"/>
                  <a:pt x="2831" y="317"/>
                  <a:pt x="2833" y="321"/>
                </a:cubicBezTo>
                <a:cubicBezTo>
                  <a:pt x="2859" y="285"/>
                  <a:pt x="2871" y="277"/>
                  <a:pt x="2878" y="265"/>
                </a:cubicBezTo>
                <a:cubicBezTo>
                  <a:pt x="2941" y="195"/>
                  <a:pt x="2951" y="186"/>
                  <a:pt x="2958" y="175"/>
                </a:cubicBezTo>
                <a:cubicBezTo>
                  <a:pt x="2971" y="155"/>
                  <a:pt x="2980" y="157"/>
                  <a:pt x="2980" y="153"/>
                </a:cubicBezTo>
                <a:cubicBezTo>
                  <a:pt x="3038" y="76"/>
                  <a:pt x="3048" y="75"/>
                  <a:pt x="3045" y="66"/>
                </a:cubicBezTo>
                <a:cubicBezTo>
                  <a:pt x="3084" y="11"/>
                  <a:pt x="3088" y="6"/>
                  <a:pt x="3091" y="1"/>
                </a:cubicBezTo>
                <a:cubicBezTo>
                  <a:pt x="3017" y="56"/>
                  <a:pt x="3016" y="65"/>
                  <a:pt x="3008" y="70"/>
                </a:cubicBezTo>
                <a:cubicBezTo>
                  <a:pt x="2991" y="82"/>
                  <a:pt x="2993" y="87"/>
                  <a:pt x="2991" y="88"/>
                </a:cubicBezTo>
                <a:cubicBezTo>
                  <a:pt x="2953" y="135"/>
                  <a:pt x="2944" y="134"/>
                  <a:pt x="2944" y="139"/>
                </a:cubicBezTo>
                <a:cubicBezTo>
                  <a:pt x="2907" y="177"/>
                  <a:pt x="2908" y="189"/>
                  <a:pt x="2896" y="193"/>
                </a:cubicBezTo>
                <a:cubicBezTo>
                  <a:pt x="2881" y="211"/>
                  <a:pt x="2883" y="216"/>
                  <a:pt x="2880" y="217"/>
                </a:cubicBezTo>
                <a:cubicBezTo>
                  <a:pt x="2844" y="246"/>
                  <a:pt x="2847" y="262"/>
                  <a:pt x="2831" y="265"/>
                </a:cubicBezTo>
                <a:cubicBezTo>
                  <a:pt x="2800" y="311"/>
                  <a:pt x="2792" y="314"/>
                  <a:pt x="2792" y="321"/>
                </a:cubicBezTo>
                <a:cubicBezTo>
                  <a:pt x="2765" y="356"/>
                  <a:pt x="2760" y="367"/>
                  <a:pt x="2753" y="376"/>
                </a:cubicBezTo>
                <a:cubicBezTo>
                  <a:pt x="2720" y="423"/>
                  <a:pt x="2720" y="431"/>
                  <a:pt x="2714" y="434"/>
                </a:cubicBezTo>
                <a:cubicBezTo>
                  <a:pt x="2699" y="468"/>
                  <a:pt x="2698" y="481"/>
                  <a:pt x="2695" y="473"/>
                </a:cubicBezTo>
                <a:cubicBezTo>
                  <a:pt x="2718" y="422"/>
                  <a:pt x="2719" y="415"/>
                  <a:pt x="2717" y="407"/>
                </a:cubicBezTo>
                <a:cubicBezTo>
                  <a:pt x="2751" y="339"/>
                  <a:pt x="2750" y="332"/>
                  <a:pt x="2756" y="337"/>
                </a:cubicBezTo>
                <a:cubicBezTo>
                  <a:pt x="2774" y="304"/>
                  <a:pt x="2780" y="300"/>
                  <a:pt x="2784" y="296"/>
                </a:cubicBezTo>
                <a:cubicBezTo>
                  <a:pt x="2810" y="255"/>
                  <a:pt x="2822" y="249"/>
                  <a:pt x="2825" y="237"/>
                </a:cubicBezTo>
                <a:cubicBezTo>
                  <a:pt x="2860" y="189"/>
                  <a:pt x="2866" y="185"/>
                  <a:pt x="2870" y="181"/>
                </a:cubicBezTo>
                <a:cubicBezTo>
                  <a:pt x="2905" y="133"/>
                  <a:pt x="2906" y="126"/>
                  <a:pt x="2915" y="124"/>
                </a:cubicBezTo>
                <a:cubicBezTo>
                  <a:pt x="2944" y="85"/>
                  <a:pt x="2953" y="78"/>
                  <a:pt x="2960" y="68"/>
                </a:cubicBezTo>
                <a:cubicBezTo>
                  <a:pt x="2994" y="27"/>
                  <a:pt x="3002" y="13"/>
                  <a:pt x="3012" y="1"/>
                </a:cubicBezTo>
                <a:cubicBezTo>
                  <a:pt x="2981" y="16"/>
                  <a:pt x="2986" y="24"/>
                  <a:pt x="2981" y="25"/>
                </a:cubicBezTo>
                <a:cubicBezTo>
                  <a:pt x="2930" y="92"/>
                  <a:pt x="2910" y="100"/>
                  <a:pt x="2905" y="118"/>
                </a:cubicBezTo>
                <a:cubicBezTo>
                  <a:pt x="2869" y="168"/>
                  <a:pt x="2861" y="174"/>
                  <a:pt x="2855" y="181"/>
                </a:cubicBezTo>
                <a:cubicBezTo>
                  <a:pt x="2844" y="198"/>
                  <a:pt x="2843" y="202"/>
                  <a:pt x="2841" y="198"/>
                </a:cubicBezTo>
                <a:cubicBezTo>
                  <a:pt x="2933" y="59"/>
                  <a:pt x="2943" y="36"/>
                  <a:pt x="2959" y="18"/>
                </a:cubicBezTo>
                <a:cubicBezTo>
                  <a:pt x="2954" y="1"/>
                  <a:pt x="2954" y="1"/>
                  <a:pt x="2954" y="1"/>
                </a:cubicBezTo>
                <a:cubicBezTo>
                  <a:pt x="2930" y="29"/>
                  <a:pt x="2935" y="37"/>
                  <a:pt x="2930" y="39"/>
                </a:cubicBezTo>
                <a:cubicBezTo>
                  <a:pt x="2900" y="90"/>
                  <a:pt x="2898" y="100"/>
                  <a:pt x="2890" y="106"/>
                </a:cubicBezTo>
                <a:cubicBezTo>
                  <a:pt x="2859" y="155"/>
                  <a:pt x="2855" y="158"/>
                  <a:pt x="2851" y="161"/>
                </a:cubicBezTo>
                <a:cubicBezTo>
                  <a:pt x="2832" y="194"/>
                  <a:pt x="2829" y="198"/>
                  <a:pt x="2824" y="202"/>
                </a:cubicBezTo>
                <a:cubicBezTo>
                  <a:pt x="2793" y="247"/>
                  <a:pt x="2791" y="252"/>
                  <a:pt x="2788" y="256"/>
                </a:cubicBezTo>
                <a:cubicBezTo>
                  <a:pt x="2762" y="289"/>
                  <a:pt x="2756" y="299"/>
                  <a:pt x="2754" y="310"/>
                </a:cubicBezTo>
                <a:cubicBezTo>
                  <a:pt x="2728" y="355"/>
                  <a:pt x="2727" y="358"/>
                  <a:pt x="2726" y="360"/>
                </a:cubicBezTo>
                <a:cubicBezTo>
                  <a:pt x="2737" y="312"/>
                  <a:pt x="2737" y="306"/>
                  <a:pt x="2737" y="299"/>
                </a:cubicBezTo>
                <a:cubicBezTo>
                  <a:pt x="2762" y="253"/>
                  <a:pt x="2765" y="247"/>
                  <a:pt x="2770" y="242"/>
                </a:cubicBezTo>
                <a:cubicBezTo>
                  <a:pt x="2795" y="199"/>
                  <a:pt x="2796" y="191"/>
                  <a:pt x="2800" y="186"/>
                </a:cubicBezTo>
                <a:cubicBezTo>
                  <a:pt x="2834" y="128"/>
                  <a:pt x="2836" y="125"/>
                  <a:pt x="2841" y="124"/>
                </a:cubicBezTo>
                <a:cubicBezTo>
                  <a:pt x="2862" y="84"/>
                  <a:pt x="2873" y="74"/>
                  <a:pt x="2878" y="61"/>
                </a:cubicBezTo>
                <a:cubicBezTo>
                  <a:pt x="2905" y="13"/>
                  <a:pt x="2909" y="11"/>
                  <a:pt x="2909" y="7"/>
                </a:cubicBezTo>
                <a:cubicBezTo>
                  <a:pt x="2897" y="17"/>
                  <a:pt x="2882" y="26"/>
                  <a:pt x="2881" y="43"/>
                </a:cubicBezTo>
                <a:cubicBezTo>
                  <a:pt x="2863" y="67"/>
                  <a:pt x="2856" y="71"/>
                  <a:pt x="2856" y="80"/>
                </a:cubicBezTo>
                <a:cubicBezTo>
                  <a:pt x="2818" y="140"/>
                  <a:pt x="2816" y="143"/>
                  <a:pt x="2813" y="145"/>
                </a:cubicBezTo>
                <a:cubicBezTo>
                  <a:pt x="2795" y="179"/>
                  <a:pt x="2789" y="180"/>
                  <a:pt x="2788" y="182"/>
                </a:cubicBezTo>
                <a:cubicBezTo>
                  <a:pt x="2770" y="222"/>
                  <a:pt x="2761" y="224"/>
                  <a:pt x="2763" y="235"/>
                </a:cubicBezTo>
                <a:cubicBezTo>
                  <a:pt x="2738" y="290"/>
                  <a:pt x="2728" y="288"/>
                  <a:pt x="2730" y="295"/>
                </a:cubicBezTo>
                <a:cubicBezTo>
                  <a:pt x="2713" y="340"/>
                  <a:pt x="2713" y="350"/>
                  <a:pt x="2710" y="358"/>
                </a:cubicBezTo>
                <a:cubicBezTo>
                  <a:pt x="2684" y="436"/>
                  <a:pt x="2683" y="440"/>
                  <a:pt x="2684" y="446"/>
                </a:cubicBezTo>
                <a:cubicBezTo>
                  <a:pt x="2673" y="473"/>
                  <a:pt x="2679" y="482"/>
                  <a:pt x="2674" y="483"/>
                </a:cubicBezTo>
                <a:cubicBezTo>
                  <a:pt x="2668" y="520"/>
                  <a:pt x="2659" y="525"/>
                  <a:pt x="2664" y="538"/>
                </a:cubicBezTo>
                <a:cubicBezTo>
                  <a:pt x="2652" y="556"/>
                  <a:pt x="2652" y="553"/>
                  <a:pt x="2649" y="553"/>
                </a:cubicBezTo>
                <a:cubicBezTo>
                  <a:pt x="2621" y="466"/>
                  <a:pt x="2630" y="443"/>
                  <a:pt x="2623" y="437"/>
                </a:cubicBezTo>
                <a:cubicBezTo>
                  <a:pt x="2637" y="353"/>
                  <a:pt x="2631" y="339"/>
                  <a:pt x="2634" y="332"/>
                </a:cubicBezTo>
                <a:cubicBezTo>
                  <a:pt x="2645" y="270"/>
                  <a:pt x="2642" y="258"/>
                  <a:pt x="2648" y="252"/>
                </a:cubicBezTo>
                <a:cubicBezTo>
                  <a:pt x="2678" y="173"/>
                  <a:pt x="2679" y="164"/>
                  <a:pt x="2685" y="159"/>
                </a:cubicBezTo>
                <a:cubicBezTo>
                  <a:pt x="2707" y="104"/>
                  <a:pt x="2705" y="93"/>
                  <a:pt x="2712" y="88"/>
                </a:cubicBezTo>
                <a:cubicBezTo>
                  <a:pt x="2728" y="64"/>
                  <a:pt x="2723" y="55"/>
                  <a:pt x="2726" y="53"/>
                </a:cubicBezTo>
                <a:cubicBezTo>
                  <a:pt x="2743" y="12"/>
                  <a:pt x="2747" y="7"/>
                  <a:pt x="2749" y="1"/>
                </a:cubicBezTo>
                <a:cubicBezTo>
                  <a:pt x="2729" y="27"/>
                  <a:pt x="2720" y="35"/>
                  <a:pt x="2719" y="48"/>
                </a:cubicBezTo>
                <a:cubicBezTo>
                  <a:pt x="2697" y="82"/>
                  <a:pt x="2700" y="90"/>
                  <a:pt x="2696" y="94"/>
                </a:cubicBezTo>
                <a:cubicBezTo>
                  <a:pt x="2683" y="133"/>
                  <a:pt x="2678" y="136"/>
                  <a:pt x="2680" y="145"/>
                </a:cubicBezTo>
                <a:cubicBezTo>
                  <a:pt x="2660" y="197"/>
                  <a:pt x="2657" y="198"/>
                  <a:pt x="2655" y="200"/>
                </a:cubicBezTo>
                <a:cubicBezTo>
                  <a:pt x="2674" y="116"/>
                  <a:pt x="2683" y="114"/>
                  <a:pt x="2680" y="104"/>
                </a:cubicBezTo>
                <a:cubicBezTo>
                  <a:pt x="2694" y="56"/>
                  <a:pt x="2694" y="47"/>
                  <a:pt x="2697" y="41"/>
                </a:cubicBezTo>
                <a:cubicBezTo>
                  <a:pt x="2706" y="14"/>
                  <a:pt x="2706" y="6"/>
                  <a:pt x="2709" y="1"/>
                </a:cubicBezTo>
                <a:cubicBezTo>
                  <a:pt x="2685" y="32"/>
                  <a:pt x="2688" y="48"/>
                  <a:pt x="2679" y="56"/>
                </a:cubicBezTo>
                <a:cubicBezTo>
                  <a:pt x="2654" y="139"/>
                  <a:pt x="2653" y="153"/>
                  <a:pt x="2651" y="166"/>
                </a:cubicBezTo>
                <a:cubicBezTo>
                  <a:pt x="2647" y="198"/>
                  <a:pt x="2636" y="206"/>
                  <a:pt x="2640" y="212"/>
                </a:cubicBezTo>
                <a:cubicBezTo>
                  <a:pt x="2624" y="254"/>
                  <a:pt x="2633" y="267"/>
                  <a:pt x="2625" y="268"/>
                </a:cubicBezTo>
                <a:cubicBezTo>
                  <a:pt x="2628" y="217"/>
                  <a:pt x="2628" y="212"/>
                  <a:pt x="2626" y="203"/>
                </a:cubicBezTo>
                <a:cubicBezTo>
                  <a:pt x="2637" y="163"/>
                  <a:pt x="2637" y="150"/>
                  <a:pt x="2643" y="141"/>
                </a:cubicBezTo>
                <a:cubicBezTo>
                  <a:pt x="2659" y="84"/>
                  <a:pt x="2651" y="72"/>
                  <a:pt x="2658" y="69"/>
                </a:cubicBezTo>
                <a:cubicBezTo>
                  <a:pt x="2662" y="1"/>
                  <a:pt x="2662" y="1"/>
                  <a:pt x="2662" y="1"/>
                </a:cubicBezTo>
                <a:cubicBezTo>
                  <a:pt x="2640" y="90"/>
                  <a:pt x="2639" y="107"/>
                  <a:pt x="2633" y="122"/>
                </a:cubicBezTo>
                <a:cubicBezTo>
                  <a:pt x="2614" y="203"/>
                  <a:pt x="2615" y="242"/>
                  <a:pt x="2611" y="277"/>
                </a:cubicBezTo>
                <a:cubicBezTo>
                  <a:pt x="2608" y="339"/>
                  <a:pt x="2621" y="355"/>
                  <a:pt x="2609" y="354"/>
                </a:cubicBezTo>
                <a:cubicBezTo>
                  <a:pt x="2594" y="215"/>
                  <a:pt x="2597" y="210"/>
                  <a:pt x="2597" y="203"/>
                </a:cubicBezTo>
                <a:cubicBezTo>
                  <a:pt x="2605" y="116"/>
                  <a:pt x="2602" y="100"/>
                  <a:pt x="2610" y="91"/>
                </a:cubicBezTo>
                <a:cubicBezTo>
                  <a:pt x="2620" y="21"/>
                  <a:pt x="2623" y="11"/>
                  <a:pt x="2624" y="1"/>
                </a:cubicBezTo>
                <a:cubicBezTo>
                  <a:pt x="2609" y="6"/>
                  <a:pt x="2614" y="13"/>
                  <a:pt x="2609" y="14"/>
                </a:cubicBezTo>
                <a:cubicBezTo>
                  <a:pt x="2600" y="57"/>
                  <a:pt x="2596" y="70"/>
                  <a:pt x="2596" y="85"/>
                </a:cubicBezTo>
                <a:cubicBezTo>
                  <a:pt x="2594" y="22"/>
                  <a:pt x="2592" y="12"/>
                  <a:pt x="2595" y="5"/>
                </a:cubicBezTo>
                <a:cubicBezTo>
                  <a:pt x="2584" y="6"/>
                  <a:pt x="2584" y="12"/>
                  <a:pt x="2583" y="17"/>
                </a:cubicBezTo>
                <a:cubicBezTo>
                  <a:pt x="2577" y="36"/>
                  <a:pt x="2573" y="24"/>
                  <a:pt x="2577" y="18"/>
                </a:cubicBezTo>
                <a:cubicBezTo>
                  <a:pt x="2565" y="5"/>
                  <a:pt x="2563" y="10"/>
                  <a:pt x="2565" y="17"/>
                </a:cubicBezTo>
                <a:cubicBezTo>
                  <a:pt x="2562" y="50"/>
                  <a:pt x="2560" y="58"/>
                  <a:pt x="2564" y="71"/>
                </a:cubicBezTo>
                <a:cubicBezTo>
                  <a:pt x="2558" y="85"/>
                  <a:pt x="2555" y="71"/>
                  <a:pt x="2553" y="58"/>
                </a:cubicBezTo>
                <a:cubicBezTo>
                  <a:pt x="2555" y="11"/>
                  <a:pt x="2554" y="6"/>
                  <a:pt x="2554" y="1"/>
                </a:cubicBezTo>
                <a:cubicBezTo>
                  <a:pt x="2544" y="74"/>
                  <a:pt x="2544" y="78"/>
                  <a:pt x="2542" y="81"/>
                </a:cubicBezTo>
                <a:cubicBezTo>
                  <a:pt x="2547" y="111"/>
                  <a:pt x="2554" y="121"/>
                  <a:pt x="2548" y="121"/>
                </a:cubicBezTo>
                <a:cubicBezTo>
                  <a:pt x="2517" y="31"/>
                  <a:pt x="2519" y="24"/>
                  <a:pt x="2511" y="10"/>
                </a:cubicBezTo>
                <a:cubicBezTo>
                  <a:pt x="2498" y="3"/>
                  <a:pt x="2502" y="0"/>
                  <a:pt x="2498" y="7"/>
                </a:cubicBezTo>
                <a:cubicBezTo>
                  <a:pt x="2519" y="72"/>
                  <a:pt x="2531" y="98"/>
                  <a:pt x="2540" y="129"/>
                </a:cubicBezTo>
                <a:cubicBezTo>
                  <a:pt x="2564" y="228"/>
                  <a:pt x="2564" y="233"/>
                  <a:pt x="2562" y="237"/>
                </a:cubicBezTo>
                <a:cubicBezTo>
                  <a:pt x="2578" y="287"/>
                  <a:pt x="2582" y="307"/>
                  <a:pt x="2586" y="326"/>
                </a:cubicBezTo>
                <a:cubicBezTo>
                  <a:pt x="2580" y="350"/>
                  <a:pt x="2572" y="341"/>
                  <a:pt x="2576" y="334"/>
                </a:cubicBezTo>
                <a:cubicBezTo>
                  <a:pt x="2543" y="217"/>
                  <a:pt x="2533" y="206"/>
                  <a:pt x="2531" y="184"/>
                </a:cubicBezTo>
                <a:cubicBezTo>
                  <a:pt x="2508" y="140"/>
                  <a:pt x="2506" y="132"/>
                  <a:pt x="2502" y="128"/>
                </a:cubicBezTo>
                <a:cubicBezTo>
                  <a:pt x="2471" y="62"/>
                  <a:pt x="2466" y="58"/>
                  <a:pt x="2463" y="53"/>
                </a:cubicBezTo>
                <a:cubicBezTo>
                  <a:pt x="2424" y="1"/>
                  <a:pt x="2424" y="1"/>
                  <a:pt x="2424" y="1"/>
                </a:cubicBezTo>
                <a:cubicBezTo>
                  <a:pt x="2441" y="28"/>
                  <a:pt x="2441" y="33"/>
                  <a:pt x="2444" y="33"/>
                </a:cubicBezTo>
                <a:cubicBezTo>
                  <a:pt x="2455" y="74"/>
                  <a:pt x="2468" y="76"/>
                  <a:pt x="2471" y="92"/>
                </a:cubicBezTo>
                <a:cubicBezTo>
                  <a:pt x="2504" y="146"/>
                  <a:pt x="2503" y="159"/>
                  <a:pt x="2508" y="162"/>
                </a:cubicBezTo>
                <a:cubicBezTo>
                  <a:pt x="2554" y="285"/>
                  <a:pt x="2555" y="292"/>
                  <a:pt x="2557" y="300"/>
                </a:cubicBezTo>
                <a:cubicBezTo>
                  <a:pt x="2554" y="295"/>
                  <a:pt x="2543" y="303"/>
                  <a:pt x="2544" y="294"/>
                </a:cubicBezTo>
                <a:cubicBezTo>
                  <a:pt x="2531" y="246"/>
                  <a:pt x="2530" y="240"/>
                  <a:pt x="2529" y="234"/>
                </a:cubicBezTo>
                <a:cubicBezTo>
                  <a:pt x="2500" y="168"/>
                  <a:pt x="2501" y="161"/>
                  <a:pt x="2496" y="161"/>
                </a:cubicBezTo>
                <a:cubicBezTo>
                  <a:pt x="2466" y="95"/>
                  <a:pt x="2458" y="84"/>
                  <a:pt x="2451" y="70"/>
                </a:cubicBezTo>
                <a:cubicBezTo>
                  <a:pt x="2430" y="44"/>
                  <a:pt x="2431" y="36"/>
                  <a:pt x="2427" y="36"/>
                </a:cubicBezTo>
                <a:cubicBezTo>
                  <a:pt x="2388" y="1"/>
                  <a:pt x="2388" y="1"/>
                  <a:pt x="2388" y="1"/>
                </a:cubicBezTo>
                <a:cubicBezTo>
                  <a:pt x="2404" y="21"/>
                  <a:pt x="2407" y="23"/>
                  <a:pt x="2408" y="28"/>
                </a:cubicBezTo>
                <a:cubicBezTo>
                  <a:pt x="2450" y="83"/>
                  <a:pt x="2452" y="92"/>
                  <a:pt x="2457" y="95"/>
                </a:cubicBezTo>
                <a:cubicBezTo>
                  <a:pt x="2503" y="182"/>
                  <a:pt x="2512" y="215"/>
                  <a:pt x="2525" y="244"/>
                </a:cubicBezTo>
                <a:cubicBezTo>
                  <a:pt x="2526" y="263"/>
                  <a:pt x="2510" y="258"/>
                  <a:pt x="2506" y="236"/>
                </a:cubicBezTo>
                <a:cubicBezTo>
                  <a:pt x="2482" y="214"/>
                  <a:pt x="2481" y="208"/>
                  <a:pt x="2474" y="210"/>
                </a:cubicBezTo>
                <a:cubicBezTo>
                  <a:pt x="2426" y="144"/>
                  <a:pt x="2422" y="139"/>
                  <a:pt x="2420" y="132"/>
                </a:cubicBezTo>
                <a:cubicBezTo>
                  <a:pt x="2377" y="81"/>
                  <a:pt x="2375" y="77"/>
                  <a:pt x="2375" y="70"/>
                </a:cubicBezTo>
                <a:cubicBezTo>
                  <a:pt x="2351" y="45"/>
                  <a:pt x="2351" y="40"/>
                  <a:pt x="2348" y="40"/>
                </a:cubicBezTo>
                <a:cubicBezTo>
                  <a:pt x="2331" y="10"/>
                  <a:pt x="2326" y="7"/>
                  <a:pt x="2323" y="1"/>
                </a:cubicBezTo>
                <a:cubicBezTo>
                  <a:pt x="2326" y="20"/>
                  <a:pt x="2333" y="38"/>
                  <a:pt x="2344" y="50"/>
                </a:cubicBezTo>
                <a:cubicBezTo>
                  <a:pt x="2377" y="95"/>
                  <a:pt x="2382" y="101"/>
                  <a:pt x="2386" y="109"/>
                </a:cubicBezTo>
                <a:cubicBezTo>
                  <a:pt x="2392" y="121"/>
                  <a:pt x="2386" y="113"/>
                  <a:pt x="2379" y="108"/>
                </a:cubicBezTo>
                <a:cubicBezTo>
                  <a:pt x="2336" y="59"/>
                  <a:pt x="2328" y="54"/>
                  <a:pt x="2320" y="49"/>
                </a:cubicBezTo>
                <a:cubicBezTo>
                  <a:pt x="2259" y="1"/>
                  <a:pt x="2260" y="1"/>
                  <a:pt x="2260" y="2"/>
                </a:cubicBezTo>
                <a:cubicBezTo>
                  <a:pt x="2336" y="75"/>
                  <a:pt x="2338" y="82"/>
                  <a:pt x="2342" y="86"/>
                </a:cubicBezTo>
                <a:cubicBezTo>
                  <a:pt x="2395" y="136"/>
                  <a:pt x="2408" y="158"/>
                  <a:pt x="2427" y="169"/>
                </a:cubicBezTo>
                <a:cubicBezTo>
                  <a:pt x="2505" y="258"/>
                  <a:pt x="2506" y="269"/>
                  <a:pt x="2513" y="273"/>
                </a:cubicBezTo>
                <a:cubicBezTo>
                  <a:pt x="2547" y="325"/>
                  <a:pt x="2548" y="321"/>
                  <a:pt x="2550" y="325"/>
                </a:cubicBezTo>
                <a:cubicBezTo>
                  <a:pt x="2568" y="363"/>
                  <a:pt x="2578" y="358"/>
                  <a:pt x="2577" y="370"/>
                </a:cubicBezTo>
                <a:cubicBezTo>
                  <a:pt x="2561" y="355"/>
                  <a:pt x="2554" y="357"/>
                  <a:pt x="2555" y="348"/>
                </a:cubicBezTo>
                <a:cubicBezTo>
                  <a:pt x="2543" y="332"/>
                  <a:pt x="2540" y="332"/>
                  <a:pt x="2539" y="330"/>
                </a:cubicBezTo>
                <a:cubicBezTo>
                  <a:pt x="2508" y="295"/>
                  <a:pt x="2504" y="287"/>
                  <a:pt x="2499" y="279"/>
                </a:cubicBezTo>
                <a:cubicBezTo>
                  <a:pt x="2423" y="198"/>
                  <a:pt x="2413" y="191"/>
                  <a:pt x="2403" y="183"/>
                </a:cubicBezTo>
                <a:cubicBezTo>
                  <a:pt x="2355" y="145"/>
                  <a:pt x="2342" y="122"/>
                  <a:pt x="2321" y="111"/>
                </a:cubicBezTo>
                <a:cubicBezTo>
                  <a:pt x="2285" y="75"/>
                  <a:pt x="2274" y="70"/>
                  <a:pt x="2266" y="60"/>
                </a:cubicBezTo>
                <a:cubicBezTo>
                  <a:pt x="2248" y="46"/>
                  <a:pt x="2245" y="40"/>
                  <a:pt x="2241" y="35"/>
                </a:cubicBezTo>
                <a:cubicBezTo>
                  <a:pt x="2212" y="6"/>
                  <a:pt x="2210" y="3"/>
                  <a:pt x="2208" y="1"/>
                </a:cubicBezTo>
                <a:cubicBezTo>
                  <a:pt x="2202" y="10"/>
                  <a:pt x="2211" y="18"/>
                  <a:pt x="2218" y="28"/>
                </a:cubicBezTo>
                <a:cubicBezTo>
                  <a:pt x="2307" y="112"/>
                  <a:pt x="2315" y="120"/>
                  <a:pt x="2324" y="128"/>
                </a:cubicBezTo>
                <a:cubicBezTo>
                  <a:pt x="2344" y="143"/>
                  <a:pt x="2346" y="151"/>
                  <a:pt x="2353" y="152"/>
                </a:cubicBezTo>
                <a:cubicBezTo>
                  <a:pt x="2396" y="194"/>
                  <a:pt x="2402" y="196"/>
                  <a:pt x="2407" y="200"/>
                </a:cubicBezTo>
                <a:cubicBezTo>
                  <a:pt x="2468" y="257"/>
                  <a:pt x="2471" y="274"/>
                  <a:pt x="2484" y="276"/>
                </a:cubicBezTo>
                <a:cubicBezTo>
                  <a:pt x="2498" y="301"/>
                  <a:pt x="2505" y="298"/>
                  <a:pt x="2505" y="304"/>
                </a:cubicBezTo>
                <a:cubicBezTo>
                  <a:pt x="2544" y="352"/>
                  <a:pt x="2548" y="358"/>
                  <a:pt x="2550" y="366"/>
                </a:cubicBezTo>
                <a:cubicBezTo>
                  <a:pt x="2577" y="410"/>
                  <a:pt x="2591" y="413"/>
                  <a:pt x="2589" y="429"/>
                </a:cubicBezTo>
                <a:cubicBezTo>
                  <a:pt x="2604" y="444"/>
                  <a:pt x="2610" y="461"/>
                  <a:pt x="2605" y="465"/>
                </a:cubicBezTo>
                <a:cubicBezTo>
                  <a:pt x="2580" y="426"/>
                  <a:pt x="2579" y="418"/>
                  <a:pt x="2572" y="418"/>
                </a:cubicBezTo>
                <a:cubicBezTo>
                  <a:pt x="2546" y="393"/>
                  <a:pt x="2545" y="389"/>
                  <a:pt x="2544" y="385"/>
                </a:cubicBezTo>
                <a:cubicBezTo>
                  <a:pt x="2506" y="349"/>
                  <a:pt x="2497" y="342"/>
                  <a:pt x="2492" y="331"/>
                </a:cubicBezTo>
                <a:cubicBezTo>
                  <a:pt x="2409" y="265"/>
                  <a:pt x="2408" y="254"/>
                  <a:pt x="2402" y="251"/>
                </a:cubicBezTo>
                <a:cubicBezTo>
                  <a:pt x="2358" y="208"/>
                  <a:pt x="2348" y="213"/>
                  <a:pt x="2346" y="206"/>
                </a:cubicBezTo>
                <a:cubicBezTo>
                  <a:pt x="2312" y="182"/>
                  <a:pt x="2308" y="171"/>
                  <a:pt x="2297" y="169"/>
                </a:cubicBezTo>
                <a:cubicBezTo>
                  <a:pt x="2251" y="119"/>
                  <a:pt x="2241" y="124"/>
                  <a:pt x="2242" y="115"/>
                </a:cubicBezTo>
                <a:cubicBezTo>
                  <a:pt x="2204" y="78"/>
                  <a:pt x="2199" y="77"/>
                  <a:pt x="2195" y="74"/>
                </a:cubicBezTo>
                <a:cubicBezTo>
                  <a:pt x="2189" y="66"/>
                  <a:pt x="2188" y="71"/>
                  <a:pt x="2192" y="72"/>
                </a:cubicBezTo>
                <a:cubicBezTo>
                  <a:pt x="2222" y="98"/>
                  <a:pt x="2214" y="104"/>
                  <a:pt x="2220" y="110"/>
                </a:cubicBezTo>
                <a:cubicBezTo>
                  <a:pt x="2279" y="163"/>
                  <a:pt x="2287" y="171"/>
                  <a:pt x="2296" y="178"/>
                </a:cubicBezTo>
                <a:cubicBezTo>
                  <a:pt x="2325" y="207"/>
                  <a:pt x="2330" y="210"/>
                  <a:pt x="2335" y="211"/>
                </a:cubicBezTo>
                <a:cubicBezTo>
                  <a:pt x="2365" y="237"/>
                  <a:pt x="2373" y="235"/>
                  <a:pt x="2377" y="241"/>
                </a:cubicBezTo>
                <a:cubicBezTo>
                  <a:pt x="2400" y="265"/>
                  <a:pt x="2402" y="267"/>
                  <a:pt x="2403" y="271"/>
                </a:cubicBezTo>
                <a:cubicBezTo>
                  <a:pt x="2438" y="305"/>
                  <a:pt x="2448" y="302"/>
                  <a:pt x="2450" y="312"/>
                </a:cubicBezTo>
                <a:cubicBezTo>
                  <a:pt x="2484" y="348"/>
                  <a:pt x="2493" y="346"/>
                  <a:pt x="2494" y="357"/>
                </a:cubicBezTo>
                <a:cubicBezTo>
                  <a:pt x="2540" y="405"/>
                  <a:pt x="2546" y="402"/>
                  <a:pt x="2546" y="408"/>
                </a:cubicBezTo>
                <a:cubicBezTo>
                  <a:pt x="2573" y="430"/>
                  <a:pt x="2572" y="438"/>
                  <a:pt x="2576" y="438"/>
                </a:cubicBezTo>
                <a:cubicBezTo>
                  <a:pt x="2606" y="495"/>
                  <a:pt x="2612" y="495"/>
                  <a:pt x="2613" y="504"/>
                </a:cubicBezTo>
                <a:cubicBezTo>
                  <a:pt x="2634" y="570"/>
                  <a:pt x="2636" y="577"/>
                  <a:pt x="2641" y="585"/>
                </a:cubicBezTo>
                <a:cubicBezTo>
                  <a:pt x="2649" y="625"/>
                  <a:pt x="2652" y="624"/>
                  <a:pt x="2654" y="638"/>
                </a:cubicBezTo>
                <a:cubicBezTo>
                  <a:pt x="2632" y="603"/>
                  <a:pt x="2620" y="596"/>
                  <a:pt x="2616" y="578"/>
                </a:cubicBezTo>
                <a:cubicBezTo>
                  <a:pt x="2580" y="533"/>
                  <a:pt x="2570" y="523"/>
                  <a:pt x="2561" y="512"/>
                </a:cubicBezTo>
                <a:cubicBezTo>
                  <a:pt x="2492" y="422"/>
                  <a:pt x="2486" y="419"/>
                  <a:pt x="2482" y="412"/>
                </a:cubicBezTo>
                <a:cubicBezTo>
                  <a:pt x="2465" y="388"/>
                  <a:pt x="2458" y="387"/>
                  <a:pt x="2452" y="383"/>
                </a:cubicBezTo>
                <a:cubicBezTo>
                  <a:pt x="2421" y="342"/>
                  <a:pt x="2414" y="343"/>
                  <a:pt x="2413" y="335"/>
                </a:cubicBezTo>
                <a:cubicBezTo>
                  <a:pt x="2376" y="303"/>
                  <a:pt x="2375" y="295"/>
                  <a:pt x="2367" y="297"/>
                </a:cubicBezTo>
                <a:cubicBezTo>
                  <a:pt x="2344" y="270"/>
                  <a:pt x="2339" y="269"/>
                  <a:pt x="2335" y="268"/>
                </a:cubicBezTo>
                <a:cubicBezTo>
                  <a:pt x="2309" y="240"/>
                  <a:pt x="2305" y="237"/>
                  <a:pt x="2301" y="233"/>
                </a:cubicBezTo>
                <a:cubicBezTo>
                  <a:pt x="2246" y="189"/>
                  <a:pt x="2241" y="179"/>
                  <a:pt x="2233" y="173"/>
                </a:cubicBezTo>
                <a:cubicBezTo>
                  <a:pt x="2179" y="126"/>
                  <a:pt x="2173" y="116"/>
                  <a:pt x="2167" y="109"/>
                </a:cubicBezTo>
                <a:cubicBezTo>
                  <a:pt x="2137" y="80"/>
                  <a:pt x="2128" y="75"/>
                  <a:pt x="2125" y="61"/>
                </a:cubicBezTo>
                <a:cubicBezTo>
                  <a:pt x="2112" y="42"/>
                  <a:pt x="2107" y="44"/>
                  <a:pt x="2106" y="41"/>
                </a:cubicBezTo>
                <a:cubicBezTo>
                  <a:pt x="2085" y="5"/>
                  <a:pt x="2087" y="10"/>
                  <a:pt x="2089" y="15"/>
                </a:cubicBezTo>
                <a:cubicBezTo>
                  <a:pt x="2106" y="41"/>
                  <a:pt x="2095" y="48"/>
                  <a:pt x="2104" y="48"/>
                </a:cubicBezTo>
                <a:cubicBezTo>
                  <a:pt x="2120" y="73"/>
                  <a:pt x="2127" y="76"/>
                  <a:pt x="2126" y="85"/>
                </a:cubicBezTo>
                <a:cubicBezTo>
                  <a:pt x="2177" y="147"/>
                  <a:pt x="2181" y="161"/>
                  <a:pt x="2190" y="166"/>
                </a:cubicBezTo>
                <a:cubicBezTo>
                  <a:pt x="2214" y="195"/>
                  <a:pt x="2218" y="193"/>
                  <a:pt x="2220" y="196"/>
                </a:cubicBezTo>
                <a:cubicBezTo>
                  <a:pt x="2243" y="215"/>
                  <a:pt x="2242" y="227"/>
                  <a:pt x="2249" y="226"/>
                </a:cubicBezTo>
                <a:cubicBezTo>
                  <a:pt x="2268" y="246"/>
                  <a:pt x="2276" y="254"/>
                  <a:pt x="2283" y="263"/>
                </a:cubicBezTo>
                <a:cubicBezTo>
                  <a:pt x="2317" y="292"/>
                  <a:pt x="2321" y="305"/>
                  <a:pt x="2329" y="313"/>
                </a:cubicBezTo>
                <a:cubicBezTo>
                  <a:pt x="2358" y="348"/>
                  <a:pt x="2362" y="349"/>
                  <a:pt x="2363" y="351"/>
                </a:cubicBezTo>
                <a:cubicBezTo>
                  <a:pt x="2388" y="382"/>
                  <a:pt x="2388" y="393"/>
                  <a:pt x="2395" y="391"/>
                </a:cubicBezTo>
                <a:cubicBezTo>
                  <a:pt x="2426" y="424"/>
                  <a:pt x="2430" y="438"/>
                  <a:pt x="2440" y="441"/>
                </a:cubicBezTo>
                <a:cubicBezTo>
                  <a:pt x="2449" y="455"/>
                  <a:pt x="2451" y="457"/>
                  <a:pt x="2453" y="460"/>
                </a:cubicBezTo>
                <a:cubicBezTo>
                  <a:pt x="2421" y="436"/>
                  <a:pt x="2417" y="435"/>
                  <a:pt x="2417" y="428"/>
                </a:cubicBezTo>
                <a:cubicBezTo>
                  <a:pt x="2372" y="389"/>
                  <a:pt x="2351" y="370"/>
                  <a:pt x="2331" y="351"/>
                </a:cubicBezTo>
                <a:cubicBezTo>
                  <a:pt x="2226" y="270"/>
                  <a:pt x="2225" y="259"/>
                  <a:pt x="2217" y="259"/>
                </a:cubicBezTo>
                <a:cubicBezTo>
                  <a:pt x="2183" y="219"/>
                  <a:pt x="2161" y="202"/>
                  <a:pt x="2140" y="182"/>
                </a:cubicBezTo>
                <a:cubicBezTo>
                  <a:pt x="2093" y="137"/>
                  <a:pt x="2090" y="135"/>
                  <a:pt x="2086" y="134"/>
                </a:cubicBezTo>
                <a:cubicBezTo>
                  <a:pt x="2016" y="59"/>
                  <a:pt x="2017" y="51"/>
                  <a:pt x="2013" y="51"/>
                </a:cubicBezTo>
                <a:cubicBezTo>
                  <a:pt x="1991" y="16"/>
                  <a:pt x="1982" y="18"/>
                  <a:pt x="1981" y="7"/>
                </a:cubicBezTo>
                <a:cubicBezTo>
                  <a:pt x="1973" y="3"/>
                  <a:pt x="1975" y="7"/>
                  <a:pt x="1976" y="11"/>
                </a:cubicBezTo>
                <a:cubicBezTo>
                  <a:pt x="1999" y="38"/>
                  <a:pt x="2005" y="53"/>
                  <a:pt x="2015" y="63"/>
                </a:cubicBezTo>
                <a:cubicBezTo>
                  <a:pt x="2083" y="138"/>
                  <a:pt x="2090" y="151"/>
                  <a:pt x="2102" y="157"/>
                </a:cubicBezTo>
                <a:cubicBezTo>
                  <a:pt x="2141" y="198"/>
                  <a:pt x="2153" y="205"/>
                  <a:pt x="2162" y="217"/>
                </a:cubicBezTo>
                <a:cubicBezTo>
                  <a:pt x="2176" y="224"/>
                  <a:pt x="2175" y="229"/>
                  <a:pt x="2179" y="228"/>
                </a:cubicBezTo>
                <a:cubicBezTo>
                  <a:pt x="2262" y="304"/>
                  <a:pt x="2265" y="312"/>
                  <a:pt x="2270" y="316"/>
                </a:cubicBezTo>
                <a:cubicBezTo>
                  <a:pt x="2296" y="339"/>
                  <a:pt x="2300" y="340"/>
                  <a:pt x="2302" y="342"/>
                </a:cubicBezTo>
                <a:cubicBezTo>
                  <a:pt x="2361" y="394"/>
                  <a:pt x="2371" y="405"/>
                  <a:pt x="2382" y="415"/>
                </a:cubicBezTo>
                <a:cubicBezTo>
                  <a:pt x="2422" y="455"/>
                  <a:pt x="2434" y="462"/>
                  <a:pt x="2446" y="470"/>
                </a:cubicBezTo>
                <a:cubicBezTo>
                  <a:pt x="2486" y="514"/>
                  <a:pt x="2491" y="518"/>
                  <a:pt x="2495" y="522"/>
                </a:cubicBezTo>
                <a:cubicBezTo>
                  <a:pt x="2522" y="556"/>
                  <a:pt x="2524" y="560"/>
                  <a:pt x="2525" y="566"/>
                </a:cubicBezTo>
                <a:cubicBezTo>
                  <a:pt x="2554" y="592"/>
                  <a:pt x="2554" y="596"/>
                  <a:pt x="2557" y="595"/>
                </a:cubicBezTo>
                <a:cubicBezTo>
                  <a:pt x="2536" y="580"/>
                  <a:pt x="2527" y="580"/>
                  <a:pt x="2523" y="573"/>
                </a:cubicBezTo>
                <a:cubicBezTo>
                  <a:pt x="2501" y="559"/>
                  <a:pt x="2500" y="555"/>
                  <a:pt x="2496" y="555"/>
                </a:cubicBezTo>
                <a:cubicBezTo>
                  <a:pt x="2486" y="535"/>
                  <a:pt x="2482" y="535"/>
                  <a:pt x="2482" y="531"/>
                </a:cubicBezTo>
                <a:cubicBezTo>
                  <a:pt x="2456" y="511"/>
                  <a:pt x="2449" y="507"/>
                  <a:pt x="2441" y="503"/>
                </a:cubicBezTo>
                <a:cubicBezTo>
                  <a:pt x="2417" y="480"/>
                  <a:pt x="2411" y="474"/>
                  <a:pt x="2407" y="466"/>
                </a:cubicBezTo>
                <a:cubicBezTo>
                  <a:pt x="2330" y="411"/>
                  <a:pt x="2327" y="404"/>
                  <a:pt x="2320" y="403"/>
                </a:cubicBezTo>
                <a:cubicBezTo>
                  <a:pt x="2277" y="359"/>
                  <a:pt x="2258" y="344"/>
                  <a:pt x="2240" y="328"/>
                </a:cubicBezTo>
                <a:cubicBezTo>
                  <a:pt x="2209" y="300"/>
                  <a:pt x="2205" y="295"/>
                  <a:pt x="2203" y="288"/>
                </a:cubicBezTo>
                <a:cubicBezTo>
                  <a:pt x="2158" y="248"/>
                  <a:pt x="2155" y="242"/>
                  <a:pt x="2151" y="236"/>
                </a:cubicBezTo>
                <a:cubicBezTo>
                  <a:pt x="2107" y="184"/>
                  <a:pt x="2096" y="179"/>
                  <a:pt x="2089" y="166"/>
                </a:cubicBezTo>
                <a:cubicBezTo>
                  <a:pt x="2056" y="132"/>
                  <a:pt x="2047" y="123"/>
                  <a:pt x="2040" y="111"/>
                </a:cubicBezTo>
                <a:cubicBezTo>
                  <a:pt x="2009" y="80"/>
                  <a:pt x="2007" y="71"/>
                  <a:pt x="2002" y="68"/>
                </a:cubicBezTo>
                <a:cubicBezTo>
                  <a:pt x="2002" y="79"/>
                  <a:pt x="2006" y="84"/>
                  <a:pt x="2011" y="87"/>
                </a:cubicBezTo>
                <a:cubicBezTo>
                  <a:pt x="2037" y="126"/>
                  <a:pt x="2044" y="128"/>
                  <a:pt x="2047" y="133"/>
                </a:cubicBezTo>
                <a:cubicBezTo>
                  <a:pt x="2078" y="166"/>
                  <a:pt x="2083" y="171"/>
                  <a:pt x="2086" y="179"/>
                </a:cubicBezTo>
                <a:cubicBezTo>
                  <a:pt x="2104" y="196"/>
                  <a:pt x="2106" y="204"/>
                  <a:pt x="2112" y="206"/>
                </a:cubicBezTo>
                <a:cubicBezTo>
                  <a:pt x="2128" y="226"/>
                  <a:pt x="2132" y="234"/>
                  <a:pt x="2139" y="236"/>
                </a:cubicBezTo>
                <a:cubicBezTo>
                  <a:pt x="2175" y="272"/>
                  <a:pt x="2182" y="285"/>
                  <a:pt x="2192" y="293"/>
                </a:cubicBezTo>
                <a:cubicBezTo>
                  <a:pt x="2257" y="354"/>
                  <a:pt x="2266" y="363"/>
                  <a:pt x="2275" y="371"/>
                </a:cubicBezTo>
                <a:cubicBezTo>
                  <a:pt x="2321" y="418"/>
                  <a:pt x="2327" y="419"/>
                  <a:pt x="2333" y="422"/>
                </a:cubicBezTo>
                <a:cubicBezTo>
                  <a:pt x="2375" y="452"/>
                  <a:pt x="2380" y="466"/>
                  <a:pt x="2393" y="469"/>
                </a:cubicBezTo>
                <a:cubicBezTo>
                  <a:pt x="2385" y="477"/>
                  <a:pt x="2377" y="470"/>
                  <a:pt x="2368" y="465"/>
                </a:cubicBezTo>
                <a:cubicBezTo>
                  <a:pt x="2326" y="437"/>
                  <a:pt x="2325" y="429"/>
                  <a:pt x="2317" y="431"/>
                </a:cubicBezTo>
                <a:cubicBezTo>
                  <a:pt x="2287" y="412"/>
                  <a:pt x="2285" y="406"/>
                  <a:pt x="2282" y="402"/>
                </a:cubicBezTo>
                <a:cubicBezTo>
                  <a:pt x="2242" y="368"/>
                  <a:pt x="2237" y="367"/>
                  <a:pt x="2235" y="361"/>
                </a:cubicBezTo>
                <a:cubicBezTo>
                  <a:pt x="2206" y="345"/>
                  <a:pt x="2209" y="332"/>
                  <a:pt x="2203" y="332"/>
                </a:cubicBezTo>
                <a:cubicBezTo>
                  <a:pt x="2159" y="290"/>
                  <a:pt x="2156" y="286"/>
                  <a:pt x="2151" y="284"/>
                </a:cubicBezTo>
                <a:cubicBezTo>
                  <a:pt x="2094" y="228"/>
                  <a:pt x="2089" y="219"/>
                  <a:pt x="2081" y="215"/>
                </a:cubicBezTo>
                <a:cubicBezTo>
                  <a:pt x="2070" y="213"/>
                  <a:pt x="2082" y="226"/>
                  <a:pt x="2095" y="239"/>
                </a:cubicBezTo>
                <a:cubicBezTo>
                  <a:pt x="2135" y="286"/>
                  <a:pt x="2142" y="283"/>
                  <a:pt x="2144" y="288"/>
                </a:cubicBezTo>
                <a:cubicBezTo>
                  <a:pt x="2161" y="304"/>
                  <a:pt x="2166" y="312"/>
                  <a:pt x="2173" y="318"/>
                </a:cubicBezTo>
                <a:cubicBezTo>
                  <a:pt x="2200" y="342"/>
                  <a:pt x="2205" y="353"/>
                  <a:pt x="2213" y="357"/>
                </a:cubicBezTo>
                <a:cubicBezTo>
                  <a:pt x="2244" y="401"/>
                  <a:pt x="2253" y="407"/>
                  <a:pt x="2261" y="415"/>
                </a:cubicBezTo>
                <a:cubicBezTo>
                  <a:pt x="2322" y="469"/>
                  <a:pt x="2330" y="480"/>
                  <a:pt x="2343" y="485"/>
                </a:cubicBezTo>
                <a:cubicBezTo>
                  <a:pt x="2369" y="507"/>
                  <a:pt x="2373" y="507"/>
                  <a:pt x="2375" y="511"/>
                </a:cubicBezTo>
                <a:cubicBezTo>
                  <a:pt x="2410" y="544"/>
                  <a:pt x="2420" y="541"/>
                  <a:pt x="2423" y="548"/>
                </a:cubicBezTo>
                <a:cubicBezTo>
                  <a:pt x="2448" y="564"/>
                  <a:pt x="2448" y="578"/>
                  <a:pt x="2459" y="577"/>
                </a:cubicBezTo>
                <a:cubicBezTo>
                  <a:pt x="2526" y="631"/>
                  <a:pt x="2528" y="642"/>
                  <a:pt x="2540" y="640"/>
                </a:cubicBezTo>
                <a:cubicBezTo>
                  <a:pt x="2563" y="667"/>
                  <a:pt x="2571" y="668"/>
                  <a:pt x="2574" y="678"/>
                </a:cubicBezTo>
                <a:cubicBezTo>
                  <a:pt x="2618" y="723"/>
                  <a:pt x="2624" y="730"/>
                  <a:pt x="2630" y="738"/>
                </a:cubicBezTo>
                <a:cubicBezTo>
                  <a:pt x="2691" y="806"/>
                  <a:pt x="2689" y="815"/>
                  <a:pt x="2695" y="813"/>
                </a:cubicBezTo>
                <a:cubicBezTo>
                  <a:pt x="2719" y="849"/>
                  <a:pt x="2700" y="842"/>
                  <a:pt x="2706" y="852"/>
                </a:cubicBezTo>
                <a:cubicBezTo>
                  <a:pt x="2685" y="828"/>
                  <a:pt x="2679" y="823"/>
                  <a:pt x="2675" y="814"/>
                </a:cubicBezTo>
                <a:cubicBezTo>
                  <a:pt x="2562" y="716"/>
                  <a:pt x="2559" y="705"/>
                  <a:pt x="2552" y="703"/>
                </a:cubicBezTo>
                <a:cubicBezTo>
                  <a:pt x="2523" y="676"/>
                  <a:pt x="2516" y="680"/>
                  <a:pt x="2516" y="672"/>
                </a:cubicBezTo>
                <a:cubicBezTo>
                  <a:pt x="2491" y="659"/>
                  <a:pt x="2488" y="657"/>
                  <a:pt x="2486" y="654"/>
                </a:cubicBezTo>
                <a:cubicBezTo>
                  <a:pt x="2454" y="630"/>
                  <a:pt x="2448" y="632"/>
                  <a:pt x="2446" y="630"/>
                </a:cubicBezTo>
                <a:cubicBezTo>
                  <a:pt x="2412" y="597"/>
                  <a:pt x="2398" y="599"/>
                  <a:pt x="2396" y="586"/>
                </a:cubicBezTo>
                <a:cubicBezTo>
                  <a:pt x="2361" y="565"/>
                  <a:pt x="2355" y="555"/>
                  <a:pt x="2344" y="552"/>
                </a:cubicBezTo>
                <a:cubicBezTo>
                  <a:pt x="2307" y="519"/>
                  <a:pt x="2304" y="514"/>
                  <a:pt x="2301" y="511"/>
                </a:cubicBezTo>
                <a:cubicBezTo>
                  <a:pt x="2224" y="442"/>
                  <a:pt x="2218" y="433"/>
                  <a:pt x="2210" y="429"/>
                </a:cubicBezTo>
                <a:cubicBezTo>
                  <a:pt x="2162" y="372"/>
                  <a:pt x="2156" y="363"/>
                  <a:pt x="2148" y="355"/>
                </a:cubicBezTo>
                <a:cubicBezTo>
                  <a:pt x="2097" y="289"/>
                  <a:pt x="2095" y="283"/>
                  <a:pt x="2093" y="275"/>
                </a:cubicBezTo>
                <a:cubicBezTo>
                  <a:pt x="2089" y="280"/>
                  <a:pt x="2090" y="292"/>
                  <a:pt x="2097" y="294"/>
                </a:cubicBezTo>
                <a:cubicBezTo>
                  <a:pt x="2145" y="364"/>
                  <a:pt x="2165" y="389"/>
                  <a:pt x="2186" y="413"/>
                </a:cubicBezTo>
                <a:cubicBezTo>
                  <a:pt x="2222" y="455"/>
                  <a:pt x="2229" y="456"/>
                  <a:pt x="2232" y="466"/>
                </a:cubicBezTo>
                <a:cubicBezTo>
                  <a:pt x="2329" y="554"/>
                  <a:pt x="2342" y="559"/>
                  <a:pt x="2348" y="572"/>
                </a:cubicBezTo>
                <a:cubicBezTo>
                  <a:pt x="2412" y="620"/>
                  <a:pt x="2421" y="622"/>
                  <a:pt x="2425" y="631"/>
                </a:cubicBezTo>
                <a:cubicBezTo>
                  <a:pt x="2494" y="679"/>
                  <a:pt x="2501" y="680"/>
                  <a:pt x="2507" y="682"/>
                </a:cubicBezTo>
                <a:cubicBezTo>
                  <a:pt x="2533" y="705"/>
                  <a:pt x="2546" y="710"/>
                  <a:pt x="2553" y="723"/>
                </a:cubicBezTo>
                <a:cubicBezTo>
                  <a:pt x="2596" y="760"/>
                  <a:pt x="2603" y="758"/>
                  <a:pt x="2606" y="763"/>
                </a:cubicBezTo>
                <a:cubicBezTo>
                  <a:pt x="2629" y="785"/>
                  <a:pt x="2629" y="790"/>
                  <a:pt x="2632" y="790"/>
                </a:cubicBezTo>
                <a:cubicBezTo>
                  <a:pt x="2674" y="838"/>
                  <a:pt x="2669" y="831"/>
                  <a:pt x="2663" y="826"/>
                </a:cubicBezTo>
                <a:cubicBezTo>
                  <a:pt x="2633" y="801"/>
                  <a:pt x="2623" y="795"/>
                  <a:pt x="2616" y="785"/>
                </a:cubicBezTo>
                <a:cubicBezTo>
                  <a:pt x="2592" y="775"/>
                  <a:pt x="2591" y="767"/>
                  <a:pt x="2583" y="768"/>
                </a:cubicBezTo>
                <a:cubicBezTo>
                  <a:pt x="2530" y="739"/>
                  <a:pt x="2532" y="725"/>
                  <a:pt x="2522" y="730"/>
                </a:cubicBezTo>
                <a:cubicBezTo>
                  <a:pt x="2453" y="693"/>
                  <a:pt x="2447" y="690"/>
                  <a:pt x="2442" y="687"/>
                </a:cubicBezTo>
                <a:cubicBezTo>
                  <a:pt x="2385" y="663"/>
                  <a:pt x="2385" y="654"/>
                  <a:pt x="2377" y="655"/>
                </a:cubicBezTo>
                <a:cubicBezTo>
                  <a:pt x="2341" y="632"/>
                  <a:pt x="2334" y="631"/>
                  <a:pt x="2327" y="630"/>
                </a:cubicBezTo>
                <a:cubicBezTo>
                  <a:pt x="2264" y="575"/>
                  <a:pt x="2255" y="568"/>
                  <a:pt x="2246" y="560"/>
                </a:cubicBezTo>
                <a:cubicBezTo>
                  <a:pt x="2210" y="525"/>
                  <a:pt x="2202" y="515"/>
                  <a:pt x="2193" y="506"/>
                </a:cubicBezTo>
                <a:cubicBezTo>
                  <a:pt x="2210" y="531"/>
                  <a:pt x="2215" y="539"/>
                  <a:pt x="2219" y="548"/>
                </a:cubicBezTo>
                <a:cubicBezTo>
                  <a:pt x="2267" y="593"/>
                  <a:pt x="2276" y="597"/>
                  <a:pt x="2281" y="606"/>
                </a:cubicBezTo>
                <a:cubicBezTo>
                  <a:pt x="2384" y="673"/>
                  <a:pt x="2393" y="674"/>
                  <a:pt x="2402" y="677"/>
                </a:cubicBezTo>
                <a:cubicBezTo>
                  <a:pt x="2432" y="692"/>
                  <a:pt x="2431" y="700"/>
                  <a:pt x="2438" y="696"/>
                </a:cubicBezTo>
                <a:cubicBezTo>
                  <a:pt x="2484" y="722"/>
                  <a:pt x="2493" y="727"/>
                  <a:pt x="2502" y="731"/>
                </a:cubicBezTo>
                <a:cubicBezTo>
                  <a:pt x="2545" y="761"/>
                  <a:pt x="2553" y="761"/>
                  <a:pt x="2556" y="767"/>
                </a:cubicBezTo>
                <a:cubicBezTo>
                  <a:pt x="2633" y="818"/>
                  <a:pt x="2637" y="824"/>
                  <a:pt x="2644" y="823"/>
                </a:cubicBezTo>
                <a:cubicBezTo>
                  <a:pt x="2684" y="867"/>
                  <a:pt x="2694" y="864"/>
                  <a:pt x="2693" y="876"/>
                </a:cubicBezTo>
                <a:cubicBezTo>
                  <a:pt x="2735" y="917"/>
                  <a:pt x="2735" y="928"/>
                  <a:pt x="2740" y="931"/>
                </a:cubicBezTo>
                <a:cubicBezTo>
                  <a:pt x="2748" y="947"/>
                  <a:pt x="2734" y="942"/>
                  <a:pt x="2727" y="925"/>
                </a:cubicBezTo>
                <a:cubicBezTo>
                  <a:pt x="2676" y="881"/>
                  <a:pt x="2668" y="875"/>
                  <a:pt x="2660" y="871"/>
                </a:cubicBezTo>
                <a:cubicBezTo>
                  <a:pt x="2623" y="840"/>
                  <a:pt x="2623" y="837"/>
                  <a:pt x="2620" y="837"/>
                </a:cubicBezTo>
                <a:cubicBezTo>
                  <a:pt x="2598" y="820"/>
                  <a:pt x="2597" y="812"/>
                  <a:pt x="2589" y="814"/>
                </a:cubicBezTo>
                <a:cubicBezTo>
                  <a:pt x="2524" y="770"/>
                  <a:pt x="2519" y="769"/>
                  <a:pt x="2515" y="767"/>
                </a:cubicBezTo>
                <a:cubicBezTo>
                  <a:pt x="2479" y="747"/>
                  <a:pt x="2471" y="743"/>
                  <a:pt x="2462" y="739"/>
                </a:cubicBezTo>
                <a:cubicBezTo>
                  <a:pt x="2444" y="730"/>
                  <a:pt x="2440" y="726"/>
                  <a:pt x="2433" y="727"/>
                </a:cubicBezTo>
                <a:cubicBezTo>
                  <a:pt x="2363" y="689"/>
                  <a:pt x="2361" y="685"/>
                  <a:pt x="2354" y="687"/>
                </a:cubicBezTo>
                <a:cubicBezTo>
                  <a:pt x="2309" y="659"/>
                  <a:pt x="2307" y="651"/>
                  <a:pt x="2302" y="650"/>
                </a:cubicBezTo>
                <a:cubicBezTo>
                  <a:pt x="2216" y="555"/>
                  <a:pt x="2204" y="551"/>
                  <a:pt x="2199" y="534"/>
                </a:cubicBezTo>
                <a:cubicBezTo>
                  <a:pt x="2188" y="536"/>
                  <a:pt x="2195" y="540"/>
                  <a:pt x="2199" y="549"/>
                </a:cubicBezTo>
                <a:cubicBezTo>
                  <a:pt x="2222" y="574"/>
                  <a:pt x="2226" y="583"/>
                  <a:pt x="2231" y="590"/>
                </a:cubicBezTo>
                <a:cubicBezTo>
                  <a:pt x="2307" y="664"/>
                  <a:pt x="2312" y="671"/>
                  <a:pt x="2319" y="676"/>
                </a:cubicBezTo>
                <a:cubicBezTo>
                  <a:pt x="2355" y="696"/>
                  <a:pt x="2370" y="704"/>
                  <a:pt x="2383" y="716"/>
                </a:cubicBezTo>
                <a:cubicBezTo>
                  <a:pt x="2446" y="745"/>
                  <a:pt x="2462" y="752"/>
                  <a:pt x="2478" y="759"/>
                </a:cubicBezTo>
                <a:cubicBezTo>
                  <a:pt x="2508" y="775"/>
                  <a:pt x="2515" y="779"/>
                  <a:pt x="2521" y="786"/>
                </a:cubicBezTo>
                <a:cubicBezTo>
                  <a:pt x="2550" y="804"/>
                  <a:pt x="2560" y="805"/>
                  <a:pt x="2565" y="813"/>
                </a:cubicBezTo>
                <a:cubicBezTo>
                  <a:pt x="2595" y="829"/>
                  <a:pt x="2599" y="838"/>
                  <a:pt x="2607" y="843"/>
                </a:cubicBezTo>
                <a:cubicBezTo>
                  <a:pt x="2638" y="867"/>
                  <a:pt x="2641" y="866"/>
                  <a:pt x="2642" y="868"/>
                </a:cubicBezTo>
                <a:cubicBezTo>
                  <a:pt x="2629" y="870"/>
                  <a:pt x="2628" y="864"/>
                  <a:pt x="2626" y="863"/>
                </a:cubicBezTo>
                <a:cubicBezTo>
                  <a:pt x="2552" y="837"/>
                  <a:pt x="2547" y="831"/>
                  <a:pt x="2537" y="833"/>
                </a:cubicBezTo>
                <a:cubicBezTo>
                  <a:pt x="2465" y="805"/>
                  <a:pt x="2457" y="801"/>
                  <a:pt x="2448" y="801"/>
                </a:cubicBezTo>
                <a:cubicBezTo>
                  <a:pt x="2376" y="757"/>
                  <a:pt x="2367" y="756"/>
                  <a:pt x="2363" y="747"/>
                </a:cubicBezTo>
                <a:cubicBezTo>
                  <a:pt x="2287" y="696"/>
                  <a:pt x="2281" y="682"/>
                  <a:pt x="2269" y="677"/>
                </a:cubicBezTo>
                <a:cubicBezTo>
                  <a:pt x="2312" y="722"/>
                  <a:pt x="2323" y="734"/>
                  <a:pt x="2336" y="743"/>
                </a:cubicBezTo>
                <a:cubicBezTo>
                  <a:pt x="2381" y="774"/>
                  <a:pt x="2387" y="778"/>
                  <a:pt x="2394" y="782"/>
                </a:cubicBezTo>
                <a:cubicBezTo>
                  <a:pt x="2423" y="790"/>
                  <a:pt x="2418" y="804"/>
                  <a:pt x="2427" y="799"/>
                </a:cubicBezTo>
                <a:cubicBezTo>
                  <a:pt x="2466" y="820"/>
                  <a:pt x="2475" y="820"/>
                  <a:pt x="2479" y="827"/>
                </a:cubicBezTo>
                <a:cubicBezTo>
                  <a:pt x="2536" y="845"/>
                  <a:pt x="2545" y="847"/>
                  <a:pt x="2554" y="847"/>
                </a:cubicBezTo>
                <a:cubicBezTo>
                  <a:pt x="2602" y="876"/>
                  <a:pt x="2616" y="870"/>
                  <a:pt x="2620" y="879"/>
                </a:cubicBezTo>
                <a:cubicBezTo>
                  <a:pt x="2633" y="887"/>
                  <a:pt x="2628" y="886"/>
                  <a:pt x="2624" y="884"/>
                </a:cubicBezTo>
                <a:cubicBezTo>
                  <a:pt x="2566" y="867"/>
                  <a:pt x="2556" y="864"/>
                  <a:pt x="2545" y="861"/>
                </a:cubicBezTo>
                <a:cubicBezTo>
                  <a:pt x="2443" y="830"/>
                  <a:pt x="2434" y="824"/>
                  <a:pt x="2425" y="820"/>
                </a:cubicBezTo>
                <a:cubicBezTo>
                  <a:pt x="2398" y="815"/>
                  <a:pt x="2409" y="812"/>
                  <a:pt x="2413" y="820"/>
                </a:cubicBezTo>
                <a:cubicBezTo>
                  <a:pt x="2460" y="845"/>
                  <a:pt x="2465" y="852"/>
                  <a:pt x="2475" y="851"/>
                </a:cubicBezTo>
                <a:cubicBezTo>
                  <a:pt x="2578" y="922"/>
                  <a:pt x="2590" y="925"/>
                  <a:pt x="2601" y="930"/>
                </a:cubicBezTo>
                <a:cubicBezTo>
                  <a:pt x="2628" y="940"/>
                  <a:pt x="2629" y="944"/>
                  <a:pt x="2633" y="944"/>
                </a:cubicBezTo>
                <a:cubicBezTo>
                  <a:pt x="2675" y="953"/>
                  <a:pt x="2672" y="968"/>
                  <a:pt x="2681" y="964"/>
                </a:cubicBezTo>
                <a:cubicBezTo>
                  <a:pt x="2735" y="1000"/>
                  <a:pt x="2745" y="1007"/>
                  <a:pt x="2754" y="1014"/>
                </a:cubicBezTo>
                <a:cubicBezTo>
                  <a:pt x="2775" y="1046"/>
                  <a:pt x="2782" y="1052"/>
                  <a:pt x="2789" y="1057"/>
                </a:cubicBezTo>
                <a:cubicBezTo>
                  <a:pt x="2815" y="1092"/>
                  <a:pt x="2819" y="1109"/>
                  <a:pt x="2814" y="1109"/>
                </a:cubicBezTo>
                <a:cubicBezTo>
                  <a:pt x="2781" y="1074"/>
                  <a:pt x="2783" y="1065"/>
                  <a:pt x="2779" y="1065"/>
                </a:cubicBezTo>
                <a:cubicBezTo>
                  <a:pt x="2742" y="1031"/>
                  <a:pt x="2732" y="1018"/>
                  <a:pt x="2718" y="1013"/>
                </a:cubicBezTo>
                <a:cubicBezTo>
                  <a:pt x="2646" y="969"/>
                  <a:pt x="2633" y="970"/>
                  <a:pt x="2625" y="963"/>
                </a:cubicBezTo>
                <a:cubicBezTo>
                  <a:pt x="2579" y="945"/>
                  <a:pt x="2570" y="936"/>
                  <a:pt x="2568" y="945"/>
                </a:cubicBezTo>
                <a:cubicBezTo>
                  <a:pt x="2600" y="966"/>
                  <a:pt x="2611" y="966"/>
                  <a:pt x="2618" y="974"/>
                </a:cubicBezTo>
                <a:close/>
                <a:moveTo>
                  <a:pt x="2842" y="1103"/>
                </a:moveTo>
                <a:cubicBezTo>
                  <a:pt x="2854" y="1100"/>
                  <a:pt x="2845" y="1115"/>
                  <a:pt x="2846" y="1120"/>
                </a:cubicBezTo>
                <a:cubicBezTo>
                  <a:pt x="2837" y="1119"/>
                  <a:pt x="2844" y="1108"/>
                  <a:pt x="2842" y="1103"/>
                </a:cubicBezTo>
                <a:close/>
                <a:moveTo>
                  <a:pt x="2845" y="1206"/>
                </a:moveTo>
                <a:cubicBezTo>
                  <a:pt x="2849" y="1209"/>
                  <a:pt x="2852" y="1213"/>
                  <a:pt x="2856" y="1216"/>
                </a:cubicBezTo>
                <a:cubicBezTo>
                  <a:pt x="2858" y="1223"/>
                  <a:pt x="2859" y="1231"/>
                  <a:pt x="2861" y="1238"/>
                </a:cubicBezTo>
                <a:cubicBezTo>
                  <a:pt x="2861" y="1243"/>
                  <a:pt x="2864" y="1243"/>
                  <a:pt x="2865" y="1246"/>
                </a:cubicBezTo>
                <a:cubicBezTo>
                  <a:pt x="2866" y="1249"/>
                  <a:pt x="2866" y="1252"/>
                  <a:pt x="2867" y="1255"/>
                </a:cubicBezTo>
                <a:cubicBezTo>
                  <a:pt x="2868" y="1258"/>
                  <a:pt x="2868" y="1260"/>
                  <a:pt x="2869" y="1263"/>
                </a:cubicBezTo>
                <a:cubicBezTo>
                  <a:pt x="2865" y="1263"/>
                  <a:pt x="2865" y="1257"/>
                  <a:pt x="2864" y="1252"/>
                </a:cubicBezTo>
                <a:cubicBezTo>
                  <a:pt x="2861" y="1245"/>
                  <a:pt x="2857" y="1240"/>
                  <a:pt x="2852" y="1237"/>
                </a:cubicBezTo>
                <a:cubicBezTo>
                  <a:pt x="2852" y="1228"/>
                  <a:pt x="2847" y="1227"/>
                  <a:pt x="2845" y="1221"/>
                </a:cubicBezTo>
                <a:cubicBezTo>
                  <a:pt x="2843" y="1216"/>
                  <a:pt x="2842" y="1209"/>
                  <a:pt x="2837" y="1208"/>
                </a:cubicBezTo>
                <a:cubicBezTo>
                  <a:pt x="2838" y="1202"/>
                  <a:pt x="2842" y="1206"/>
                  <a:pt x="2845" y="1206"/>
                </a:cubicBezTo>
                <a:close/>
                <a:moveTo>
                  <a:pt x="2868" y="743"/>
                </a:moveTo>
                <a:cubicBezTo>
                  <a:pt x="2872" y="739"/>
                  <a:pt x="2875" y="735"/>
                  <a:pt x="2877" y="729"/>
                </a:cubicBezTo>
                <a:cubicBezTo>
                  <a:pt x="2889" y="705"/>
                  <a:pt x="2900" y="699"/>
                  <a:pt x="2901" y="686"/>
                </a:cubicBezTo>
                <a:cubicBezTo>
                  <a:pt x="2948" y="586"/>
                  <a:pt x="2956" y="579"/>
                  <a:pt x="2963" y="570"/>
                </a:cubicBezTo>
                <a:cubicBezTo>
                  <a:pt x="2990" y="496"/>
                  <a:pt x="2997" y="488"/>
                  <a:pt x="3001" y="477"/>
                </a:cubicBezTo>
                <a:cubicBezTo>
                  <a:pt x="3018" y="436"/>
                  <a:pt x="3022" y="425"/>
                  <a:pt x="3023" y="413"/>
                </a:cubicBezTo>
                <a:cubicBezTo>
                  <a:pt x="3050" y="346"/>
                  <a:pt x="3049" y="338"/>
                  <a:pt x="3052" y="333"/>
                </a:cubicBezTo>
                <a:cubicBezTo>
                  <a:pt x="3058" y="320"/>
                  <a:pt x="3059" y="324"/>
                  <a:pt x="3059" y="326"/>
                </a:cubicBezTo>
                <a:cubicBezTo>
                  <a:pt x="3048" y="383"/>
                  <a:pt x="3037" y="395"/>
                  <a:pt x="3035" y="414"/>
                </a:cubicBezTo>
                <a:cubicBezTo>
                  <a:pt x="3023" y="447"/>
                  <a:pt x="3018" y="454"/>
                  <a:pt x="3019" y="464"/>
                </a:cubicBezTo>
                <a:cubicBezTo>
                  <a:pt x="2990" y="521"/>
                  <a:pt x="2986" y="536"/>
                  <a:pt x="2983" y="551"/>
                </a:cubicBezTo>
                <a:cubicBezTo>
                  <a:pt x="2943" y="627"/>
                  <a:pt x="2942" y="631"/>
                  <a:pt x="2937" y="632"/>
                </a:cubicBezTo>
                <a:cubicBezTo>
                  <a:pt x="2927" y="653"/>
                  <a:pt x="2925" y="656"/>
                  <a:pt x="2922" y="658"/>
                </a:cubicBezTo>
                <a:cubicBezTo>
                  <a:pt x="2888" y="720"/>
                  <a:pt x="2884" y="726"/>
                  <a:pt x="2880" y="732"/>
                </a:cubicBezTo>
                <a:cubicBezTo>
                  <a:pt x="2845" y="790"/>
                  <a:pt x="2848" y="801"/>
                  <a:pt x="2838" y="802"/>
                </a:cubicBezTo>
                <a:close/>
                <a:moveTo>
                  <a:pt x="2704" y="412"/>
                </a:moveTo>
                <a:cubicBezTo>
                  <a:pt x="2700" y="405"/>
                  <a:pt x="2708" y="405"/>
                  <a:pt x="2707" y="400"/>
                </a:cubicBezTo>
                <a:cubicBezTo>
                  <a:pt x="2709" y="390"/>
                  <a:pt x="2714" y="383"/>
                  <a:pt x="2717" y="374"/>
                </a:cubicBezTo>
                <a:cubicBezTo>
                  <a:pt x="2721" y="374"/>
                  <a:pt x="2718" y="379"/>
                  <a:pt x="2715" y="380"/>
                </a:cubicBezTo>
                <a:cubicBezTo>
                  <a:pt x="2715" y="398"/>
                  <a:pt x="2705" y="408"/>
                  <a:pt x="2703" y="424"/>
                </a:cubicBezTo>
                <a:cubicBezTo>
                  <a:pt x="2696" y="425"/>
                  <a:pt x="2701" y="414"/>
                  <a:pt x="2704" y="412"/>
                </a:cubicBezTo>
                <a:close/>
                <a:moveTo>
                  <a:pt x="2584" y="226"/>
                </a:moveTo>
                <a:cubicBezTo>
                  <a:pt x="2584" y="232"/>
                  <a:pt x="2589" y="240"/>
                  <a:pt x="2580" y="239"/>
                </a:cubicBezTo>
                <a:cubicBezTo>
                  <a:pt x="2584" y="233"/>
                  <a:pt x="2576" y="232"/>
                  <a:pt x="2577" y="222"/>
                </a:cubicBezTo>
                <a:cubicBezTo>
                  <a:pt x="2573" y="214"/>
                  <a:pt x="2580" y="213"/>
                  <a:pt x="2576" y="204"/>
                </a:cubicBezTo>
                <a:cubicBezTo>
                  <a:pt x="2574" y="194"/>
                  <a:pt x="2572" y="183"/>
                  <a:pt x="2570" y="173"/>
                </a:cubicBezTo>
                <a:cubicBezTo>
                  <a:pt x="2570" y="138"/>
                  <a:pt x="2575" y="106"/>
                  <a:pt x="2576" y="71"/>
                </a:cubicBezTo>
                <a:cubicBezTo>
                  <a:pt x="2579" y="71"/>
                  <a:pt x="2579" y="74"/>
                  <a:pt x="2580" y="76"/>
                </a:cubicBezTo>
                <a:cubicBezTo>
                  <a:pt x="2582" y="101"/>
                  <a:pt x="2579" y="123"/>
                  <a:pt x="2586" y="152"/>
                </a:cubicBezTo>
                <a:cubicBezTo>
                  <a:pt x="2587" y="162"/>
                  <a:pt x="2583" y="170"/>
                  <a:pt x="2586" y="182"/>
                </a:cubicBezTo>
                <a:cubicBezTo>
                  <a:pt x="2592" y="188"/>
                  <a:pt x="2574" y="191"/>
                  <a:pt x="2586" y="193"/>
                </a:cubicBezTo>
                <a:cubicBezTo>
                  <a:pt x="2584" y="198"/>
                  <a:pt x="2585" y="204"/>
                  <a:pt x="2583" y="209"/>
                </a:cubicBezTo>
                <a:cubicBezTo>
                  <a:pt x="2582" y="214"/>
                  <a:pt x="2590" y="225"/>
                  <a:pt x="2584" y="226"/>
                </a:cubicBezTo>
                <a:close/>
                <a:moveTo>
                  <a:pt x="2589" y="282"/>
                </a:moveTo>
                <a:cubicBezTo>
                  <a:pt x="2588" y="278"/>
                  <a:pt x="2587" y="274"/>
                  <a:pt x="2586" y="270"/>
                </a:cubicBezTo>
                <a:cubicBezTo>
                  <a:pt x="2587" y="266"/>
                  <a:pt x="2589" y="269"/>
                  <a:pt x="2590" y="272"/>
                </a:cubicBezTo>
                <a:cubicBezTo>
                  <a:pt x="2591" y="276"/>
                  <a:pt x="2591" y="280"/>
                  <a:pt x="2592" y="284"/>
                </a:cubicBezTo>
                <a:cubicBezTo>
                  <a:pt x="2591" y="289"/>
                  <a:pt x="2589" y="285"/>
                  <a:pt x="2589" y="282"/>
                </a:cubicBezTo>
                <a:close/>
                <a:moveTo>
                  <a:pt x="2594" y="100"/>
                </a:moveTo>
                <a:cubicBezTo>
                  <a:pt x="2588" y="99"/>
                  <a:pt x="2592" y="95"/>
                  <a:pt x="2592" y="92"/>
                </a:cubicBezTo>
                <a:cubicBezTo>
                  <a:pt x="2596" y="83"/>
                  <a:pt x="2593" y="96"/>
                  <a:pt x="2594" y="100"/>
                </a:cubicBezTo>
                <a:close/>
                <a:moveTo>
                  <a:pt x="2589" y="385"/>
                </a:moveTo>
                <a:cubicBezTo>
                  <a:pt x="2595" y="373"/>
                  <a:pt x="2601" y="394"/>
                  <a:pt x="2601" y="403"/>
                </a:cubicBezTo>
                <a:cubicBezTo>
                  <a:pt x="2594" y="402"/>
                  <a:pt x="2595" y="387"/>
                  <a:pt x="2589" y="385"/>
                </a:cubicBezTo>
                <a:close/>
                <a:moveTo>
                  <a:pt x="2602" y="421"/>
                </a:moveTo>
                <a:cubicBezTo>
                  <a:pt x="2601" y="417"/>
                  <a:pt x="2600" y="413"/>
                  <a:pt x="2600" y="409"/>
                </a:cubicBezTo>
                <a:cubicBezTo>
                  <a:pt x="2600" y="405"/>
                  <a:pt x="2603" y="409"/>
                  <a:pt x="2603" y="412"/>
                </a:cubicBezTo>
                <a:cubicBezTo>
                  <a:pt x="2604" y="416"/>
                  <a:pt x="2605" y="419"/>
                  <a:pt x="2605" y="423"/>
                </a:cubicBezTo>
                <a:cubicBezTo>
                  <a:pt x="2605" y="428"/>
                  <a:pt x="2602" y="424"/>
                  <a:pt x="2602" y="421"/>
                </a:cubicBezTo>
                <a:close/>
                <a:moveTo>
                  <a:pt x="2218" y="365"/>
                </a:moveTo>
                <a:cubicBezTo>
                  <a:pt x="2224" y="368"/>
                  <a:pt x="2230" y="369"/>
                  <a:pt x="2232" y="377"/>
                </a:cubicBezTo>
                <a:cubicBezTo>
                  <a:pt x="2227" y="374"/>
                  <a:pt x="2220" y="373"/>
                  <a:pt x="2218" y="365"/>
                </a:cubicBezTo>
                <a:close/>
                <a:moveTo>
                  <a:pt x="2247" y="392"/>
                </a:moveTo>
                <a:cubicBezTo>
                  <a:pt x="2242" y="390"/>
                  <a:pt x="2240" y="382"/>
                  <a:pt x="2233" y="383"/>
                </a:cubicBezTo>
                <a:cubicBezTo>
                  <a:pt x="2234" y="374"/>
                  <a:pt x="2241" y="388"/>
                  <a:pt x="2246" y="386"/>
                </a:cubicBezTo>
                <a:cubicBezTo>
                  <a:pt x="2250" y="390"/>
                  <a:pt x="2254" y="393"/>
                  <a:pt x="2260" y="395"/>
                </a:cubicBezTo>
                <a:cubicBezTo>
                  <a:pt x="2259" y="403"/>
                  <a:pt x="2249" y="395"/>
                  <a:pt x="2247" y="392"/>
                </a:cubicBezTo>
                <a:close/>
                <a:moveTo>
                  <a:pt x="2670" y="596"/>
                </a:moveTo>
                <a:cubicBezTo>
                  <a:pt x="2678" y="593"/>
                  <a:pt x="2668" y="577"/>
                  <a:pt x="2677" y="574"/>
                </a:cubicBezTo>
                <a:cubicBezTo>
                  <a:pt x="2690" y="518"/>
                  <a:pt x="2697" y="515"/>
                  <a:pt x="2696" y="505"/>
                </a:cubicBezTo>
                <a:cubicBezTo>
                  <a:pt x="2745" y="414"/>
                  <a:pt x="2753" y="392"/>
                  <a:pt x="2767" y="373"/>
                </a:cubicBezTo>
                <a:cubicBezTo>
                  <a:pt x="2819" y="299"/>
                  <a:pt x="2833" y="280"/>
                  <a:pt x="2851" y="264"/>
                </a:cubicBezTo>
                <a:cubicBezTo>
                  <a:pt x="2878" y="234"/>
                  <a:pt x="2881" y="229"/>
                  <a:pt x="2885" y="225"/>
                </a:cubicBezTo>
                <a:cubicBezTo>
                  <a:pt x="2909" y="199"/>
                  <a:pt x="2907" y="194"/>
                  <a:pt x="2911" y="193"/>
                </a:cubicBezTo>
                <a:cubicBezTo>
                  <a:pt x="2959" y="140"/>
                  <a:pt x="2966" y="133"/>
                  <a:pt x="2971" y="125"/>
                </a:cubicBezTo>
                <a:cubicBezTo>
                  <a:pt x="2994" y="96"/>
                  <a:pt x="3006" y="93"/>
                  <a:pt x="3010" y="85"/>
                </a:cubicBezTo>
                <a:cubicBezTo>
                  <a:pt x="3044" y="52"/>
                  <a:pt x="3045" y="46"/>
                  <a:pt x="3046" y="42"/>
                </a:cubicBezTo>
                <a:cubicBezTo>
                  <a:pt x="3058" y="32"/>
                  <a:pt x="3055" y="36"/>
                  <a:pt x="3055" y="40"/>
                </a:cubicBezTo>
                <a:cubicBezTo>
                  <a:pt x="3000" y="106"/>
                  <a:pt x="2991" y="120"/>
                  <a:pt x="2981" y="132"/>
                </a:cubicBezTo>
                <a:cubicBezTo>
                  <a:pt x="2963" y="150"/>
                  <a:pt x="2957" y="164"/>
                  <a:pt x="2950" y="168"/>
                </a:cubicBezTo>
                <a:cubicBezTo>
                  <a:pt x="2881" y="245"/>
                  <a:pt x="2877" y="251"/>
                  <a:pt x="2871" y="257"/>
                </a:cubicBezTo>
                <a:cubicBezTo>
                  <a:pt x="2859" y="269"/>
                  <a:pt x="2857" y="271"/>
                  <a:pt x="2856" y="275"/>
                </a:cubicBezTo>
                <a:cubicBezTo>
                  <a:pt x="2820" y="325"/>
                  <a:pt x="2810" y="323"/>
                  <a:pt x="2811" y="329"/>
                </a:cubicBezTo>
                <a:cubicBezTo>
                  <a:pt x="2781" y="370"/>
                  <a:pt x="2779" y="373"/>
                  <a:pt x="2776" y="377"/>
                </a:cubicBezTo>
                <a:cubicBezTo>
                  <a:pt x="2753" y="408"/>
                  <a:pt x="2759" y="417"/>
                  <a:pt x="2752" y="417"/>
                </a:cubicBezTo>
                <a:cubicBezTo>
                  <a:pt x="2735" y="457"/>
                  <a:pt x="2729" y="462"/>
                  <a:pt x="2727" y="470"/>
                </a:cubicBezTo>
                <a:cubicBezTo>
                  <a:pt x="2710" y="525"/>
                  <a:pt x="2699" y="527"/>
                  <a:pt x="2703" y="540"/>
                </a:cubicBezTo>
                <a:cubicBezTo>
                  <a:pt x="2683" y="628"/>
                  <a:pt x="2677" y="642"/>
                  <a:pt x="2677" y="660"/>
                </a:cubicBezTo>
                <a:cubicBezTo>
                  <a:pt x="2658" y="608"/>
                  <a:pt x="2673" y="608"/>
                  <a:pt x="2670" y="596"/>
                </a:cubicBezTo>
                <a:close/>
                <a:moveTo>
                  <a:pt x="2671" y="694"/>
                </a:moveTo>
                <a:cubicBezTo>
                  <a:pt x="2670" y="699"/>
                  <a:pt x="2668" y="693"/>
                  <a:pt x="2668" y="689"/>
                </a:cubicBezTo>
                <a:cubicBezTo>
                  <a:pt x="2669" y="683"/>
                  <a:pt x="2671" y="690"/>
                  <a:pt x="2671" y="694"/>
                </a:cubicBezTo>
                <a:close/>
                <a:moveTo>
                  <a:pt x="2167" y="124"/>
                </a:moveTo>
                <a:cubicBezTo>
                  <a:pt x="2175" y="123"/>
                  <a:pt x="2174" y="135"/>
                  <a:pt x="2181" y="136"/>
                </a:cubicBezTo>
                <a:cubicBezTo>
                  <a:pt x="2179" y="142"/>
                  <a:pt x="2168" y="131"/>
                  <a:pt x="2167" y="124"/>
                </a:cubicBezTo>
                <a:close/>
                <a:moveTo>
                  <a:pt x="2496" y="513"/>
                </a:moveTo>
                <a:cubicBezTo>
                  <a:pt x="2494" y="511"/>
                  <a:pt x="2492" y="509"/>
                  <a:pt x="2492" y="505"/>
                </a:cubicBezTo>
                <a:cubicBezTo>
                  <a:pt x="2484" y="506"/>
                  <a:pt x="2485" y="495"/>
                  <a:pt x="2478" y="496"/>
                </a:cubicBezTo>
                <a:cubicBezTo>
                  <a:pt x="2472" y="486"/>
                  <a:pt x="2464" y="478"/>
                  <a:pt x="2455" y="471"/>
                </a:cubicBezTo>
                <a:cubicBezTo>
                  <a:pt x="2456" y="466"/>
                  <a:pt x="2461" y="468"/>
                  <a:pt x="2462" y="473"/>
                </a:cubicBezTo>
                <a:cubicBezTo>
                  <a:pt x="2465" y="473"/>
                  <a:pt x="2467" y="477"/>
                  <a:pt x="2471" y="477"/>
                </a:cubicBezTo>
                <a:cubicBezTo>
                  <a:pt x="2479" y="493"/>
                  <a:pt x="2493" y="500"/>
                  <a:pt x="2502" y="515"/>
                </a:cubicBezTo>
                <a:cubicBezTo>
                  <a:pt x="2501" y="521"/>
                  <a:pt x="2500" y="512"/>
                  <a:pt x="2496" y="513"/>
                </a:cubicBezTo>
                <a:close/>
                <a:moveTo>
                  <a:pt x="2529" y="557"/>
                </a:moveTo>
                <a:cubicBezTo>
                  <a:pt x="2528" y="543"/>
                  <a:pt x="2516" y="546"/>
                  <a:pt x="2515" y="533"/>
                </a:cubicBezTo>
                <a:cubicBezTo>
                  <a:pt x="2523" y="537"/>
                  <a:pt x="2526" y="549"/>
                  <a:pt x="2534" y="553"/>
                </a:cubicBezTo>
                <a:cubicBezTo>
                  <a:pt x="2538" y="561"/>
                  <a:pt x="2546" y="564"/>
                  <a:pt x="2550" y="573"/>
                </a:cubicBezTo>
                <a:cubicBezTo>
                  <a:pt x="2540" y="572"/>
                  <a:pt x="2539" y="557"/>
                  <a:pt x="2529" y="557"/>
                </a:cubicBezTo>
                <a:close/>
                <a:moveTo>
                  <a:pt x="2518" y="518"/>
                </a:moveTo>
                <a:cubicBezTo>
                  <a:pt x="2508" y="500"/>
                  <a:pt x="2491" y="491"/>
                  <a:pt x="2482" y="472"/>
                </a:cubicBezTo>
                <a:cubicBezTo>
                  <a:pt x="2435" y="429"/>
                  <a:pt x="2435" y="413"/>
                  <a:pt x="2426" y="412"/>
                </a:cubicBezTo>
                <a:cubicBezTo>
                  <a:pt x="2383" y="364"/>
                  <a:pt x="2381" y="351"/>
                  <a:pt x="2374" y="345"/>
                </a:cubicBezTo>
                <a:cubicBezTo>
                  <a:pt x="2323" y="284"/>
                  <a:pt x="2313" y="279"/>
                  <a:pt x="2306" y="270"/>
                </a:cubicBezTo>
                <a:cubicBezTo>
                  <a:pt x="2257" y="215"/>
                  <a:pt x="2249" y="218"/>
                  <a:pt x="2246" y="211"/>
                </a:cubicBezTo>
                <a:cubicBezTo>
                  <a:pt x="2217" y="186"/>
                  <a:pt x="2215" y="179"/>
                  <a:pt x="2210" y="177"/>
                </a:cubicBezTo>
                <a:cubicBezTo>
                  <a:pt x="2186" y="148"/>
                  <a:pt x="2183" y="146"/>
                  <a:pt x="2182" y="141"/>
                </a:cubicBezTo>
                <a:cubicBezTo>
                  <a:pt x="2231" y="178"/>
                  <a:pt x="2230" y="192"/>
                  <a:pt x="2240" y="192"/>
                </a:cubicBezTo>
                <a:cubicBezTo>
                  <a:pt x="2298" y="245"/>
                  <a:pt x="2307" y="257"/>
                  <a:pt x="2319" y="265"/>
                </a:cubicBezTo>
                <a:cubicBezTo>
                  <a:pt x="2341" y="287"/>
                  <a:pt x="2346" y="292"/>
                  <a:pt x="2352" y="297"/>
                </a:cubicBezTo>
                <a:cubicBezTo>
                  <a:pt x="2448" y="398"/>
                  <a:pt x="2456" y="399"/>
                  <a:pt x="2462" y="402"/>
                </a:cubicBezTo>
                <a:cubicBezTo>
                  <a:pt x="2503" y="460"/>
                  <a:pt x="2512" y="459"/>
                  <a:pt x="2514" y="468"/>
                </a:cubicBezTo>
                <a:cubicBezTo>
                  <a:pt x="2557" y="528"/>
                  <a:pt x="2567" y="533"/>
                  <a:pt x="2573" y="542"/>
                </a:cubicBezTo>
                <a:cubicBezTo>
                  <a:pt x="2620" y="605"/>
                  <a:pt x="2622" y="613"/>
                  <a:pt x="2624" y="620"/>
                </a:cubicBezTo>
                <a:cubicBezTo>
                  <a:pt x="2651" y="697"/>
                  <a:pt x="2652" y="687"/>
                  <a:pt x="2646" y="687"/>
                </a:cubicBezTo>
                <a:cubicBezTo>
                  <a:pt x="2628" y="656"/>
                  <a:pt x="2626" y="652"/>
                  <a:pt x="2621" y="651"/>
                </a:cubicBezTo>
                <a:cubicBezTo>
                  <a:pt x="2601" y="617"/>
                  <a:pt x="2591" y="615"/>
                  <a:pt x="2588" y="604"/>
                </a:cubicBezTo>
                <a:close/>
                <a:moveTo>
                  <a:pt x="2558" y="584"/>
                </a:moveTo>
                <a:cubicBezTo>
                  <a:pt x="2570" y="588"/>
                  <a:pt x="2571" y="611"/>
                  <a:pt x="2584" y="614"/>
                </a:cubicBezTo>
                <a:cubicBezTo>
                  <a:pt x="2585" y="624"/>
                  <a:pt x="2593" y="623"/>
                  <a:pt x="2594" y="632"/>
                </a:cubicBezTo>
                <a:cubicBezTo>
                  <a:pt x="2583" y="627"/>
                  <a:pt x="2576" y="615"/>
                  <a:pt x="2566" y="608"/>
                </a:cubicBezTo>
                <a:cubicBezTo>
                  <a:pt x="2567" y="596"/>
                  <a:pt x="2563" y="595"/>
                  <a:pt x="2558" y="584"/>
                </a:cubicBezTo>
                <a:close/>
                <a:moveTo>
                  <a:pt x="2679" y="775"/>
                </a:moveTo>
                <a:cubicBezTo>
                  <a:pt x="2671" y="767"/>
                  <a:pt x="2664" y="755"/>
                  <a:pt x="2658" y="744"/>
                </a:cubicBezTo>
                <a:cubicBezTo>
                  <a:pt x="2603" y="689"/>
                  <a:pt x="2594" y="678"/>
                  <a:pt x="2584" y="670"/>
                </a:cubicBezTo>
                <a:cubicBezTo>
                  <a:pt x="2548" y="635"/>
                  <a:pt x="2538" y="628"/>
                  <a:pt x="2527" y="622"/>
                </a:cubicBezTo>
                <a:cubicBezTo>
                  <a:pt x="2495" y="589"/>
                  <a:pt x="2492" y="587"/>
                  <a:pt x="2487" y="586"/>
                </a:cubicBezTo>
                <a:cubicBezTo>
                  <a:pt x="2442" y="547"/>
                  <a:pt x="2434" y="544"/>
                  <a:pt x="2430" y="535"/>
                </a:cubicBezTo>
                <a:cubicBezTo>
                  <a:pt x="2377" y="492"/>
                  <a:pt x="2357" y="490"/>
                  <a:pt x="2349" y="472"/>
                </a:cubicBezTo>
                <a:cubicBezTo>
                  <a:pt x="2292" y="434"/>
                  <a:pt x="2291" y="422"/>
                  <a:pt x="2283" y="423"/>
                </a:cubicBezTo>
                <a:cubicBezTo>
                  <a:pt x="2300" y="431"/>
                  <a:pt x="2306" y="435"/>
                  <a:pt x="2313" y="438"/>
                </a:cubicBezTo>
                <a:cubicBezTo>
                  <a:pt x="2366" y="477"/>
                  <a:pt x="2371" y="481"/>
                  <a:pt x="2378" y="484"/>
                </a:cubicBezTo>
                <a:cubicBezTo>
                  <a:pt x="2447" y="528"/>
                  <a:pt x="2446" y="534"/>
                  <a:pt x="2447" y="535"/>
                </a:cubicBezTo>
                <a:cubicBezTo>
                  <a:pt x="2478" y="560"/>
                  <a:pt x="2486" y="560"/>
                  <a:pt x="2492" y="564"/>
                </a:cubicBezTo>
                <a:cubicBezTo>
                  <a:pt x="2547" y="608"/>
                  <a:pt x="2556" y="618"/>
                  <a:pt x="2569" y="623"/>
                </a:cubicBezTo>
                <a:cubicBezTo>
                  <a:pt x="2629" y="682"/>
                  <a:pt x="2635" y="694"/>
                  <a:pt x="2646" y="699"/>
                </a:cubicBezTo>
                <a:cubicBezTo>
                  <a:pt x="2678" y="752"/>
                  <a:pt x="2685" y="750"/>
                  <a:pt x="2685" y="759"/>
                </a:cubicBezTo>
                <a:cubicBezTo>
                  <a:pt x="2693" y="798"/>
                  <a:pt x="2686" y="786"/>
                  <a:pt x="2679" y="775"/>
                </a:cubicBezTo>
                <a:close/>
                <a:moveTo>
                  <a:pt x="2707" y="769"/>
                </a:moveTo>
                <a:cubicBezTo>
                  <a:pt x="2707" y="760"/>
                  <a:pt x="2703" y="756"/>
                  <a:pt x="2701" y="750"/>
                </a:cubicBezTo>
                <a:cubicBezTo>
                  <a:pt x="2708" y="683"/>
                  <a:pt x="2719" y="672"/>
                  <a:pt x="2716" y="652"/>
                </a:cubicBezTo>
                <a:cubicBezTo>
                  <a:pt x="2729" y="615"/>
                  <a:pt x="2729" y="610"/>
                  <a:pt x="2728" y="606"/>
                </a:cubicBezTo>
                <a:cubicBezTo>
                  <a:pt x="2739" y="567"/>
                  <a:pt x="2743" y="565"/>
                  <a:pt x="2742" y="561"/>
                </a:cubicBezTo>
                <a:cubicBezTo>
                  <a:pt x="2789" y="452"/>
                  <a:pt x="2797" y="452"/>
                  <a:pt x="2796" y="447"/>
                </a:cubicBezTo>
                <a:cubicBezTo>
                  <a:pt x="2831" y="388"/>
                  <a:pt x="2842" y="377"/>
                  <a:pt x="2851" y="365"/>
                </a:cubicBezTo>
                <a:cubicBezTo>
                  <a:pt x="2877" y="319"/>
                  <a:pt x="2887" y="317"/>
                  <a:pt x="2887" y="307"/>
                </a:cubicBezTo>
                <a:cubicBezTo>
                  <a:pt x="2921" y="268"/>
                  <a:pt x="2925" y="262"/>
                  <a:pt x="2930" y="257"/>
                </a:cubicBezTo>
                <a:cubicBezTo>
                  <a:pt x="3006" y="164"/>
                  <a:pt x="3022" y="140"/>
                  <a:pt x="3044" y="119"/>
                </a:cubicBezTo>
                <a:cubicBezTo>
                  <a:pt x="3048" y="131"/>
                  <a:pt x="3038" y="131"/>
                  <a:pt x="3039" y="138"/>
                </a:cubicBezTo>
                <a:cubicBezTo>
                  <a:pt x="3028" y="157"/>
                  <a:pt x="3025" y="162"/>
                  <a:pt x="3021" y="165"/>
                </a:cubicBezTo>
                <a:cubicBezTo>
                  <a:pt x="2972" y="241"/>
                  <a:pt x="2970" y="247"/>
                  <a:pt x="2964" y="251"/>
                </a:cubicBezTo>
                <a:cubicBezTo>
                  <a:pt x="2938" y="288"/>
                  <a:pt x="2935" y="294"/>
                  <a:pt x="2929" y="299"/>
                </a:cubicBezTo>
                <a:cubicBezTo>
                  <a:pt x="2901" y="357"/>
                  <a:pt x="2894" y="361"/>
                  <a:pt x="2890" y="366"/>
                </a:cubicBezTo>
                <a:cubicBezTo>
                  <a:pt x="2857" y="418"/>
                  <a:pt x="2855" y="420"/>
                  <a:pt x="2850" y="421"/>
                </a:cubicBezTo>
                <a:cubicBezTo>
                  <a:pt x="2834" y="447"/>
                  <a:pt x="2837" y="452"/>
                  <a:pt x="2836" y="454"/>
                </a:cubicBezTo>
                <a:cubicBezTo>
                  <a:pt x="2828" y="473"/>
                  <a:pt x="2814" y="471"/>
                  <a:pt x="2818" y="481"/>
                </a:cubicBezTo>
                <a:cubicBezTo>
                  <a:pt x="2790" y="525"/>
                  <a:pt x="2784" y="536"/>
                  <a:pt x="2782" y="550"/>
                </a:cubicBezTo>
                <a:cubicBezTo>
                  <a:pt x="2736" y="645"/>
                  <a:pt x="2730" y="672"/>
                  <a:pt x="2726" y="700"/>
                </a:cubicBezTo>
                <a:cubicBezTo>
                  <a:pt x="2718" y="757"/>
                  <a:pt x="2717" y="771"/>
                  <a:pt x="2716" y="785"/>
                </a:cubicBezTo>
                <a:close/>
                <a:moveTo>
                  <a:pt x="2714" y="863"/>
                </a:moveTo>
                <a:cubicBezTo>
                  <a:pt x="2717" y="862"/>
                  <a:pt x="2720" y="861"/>
                  <a:pt x="2723" y="861"/>
                </a:cubicBezTo>
                <a:cubicBezTo>
                  <a:pt x="2727" y="864"/>
                  <a:pt x="2728" y="870"/>
                  <a:pt x="2729" y="877"/>
                </a:cubicBezTo>
                <a:cubicBezTo>
                  <a:pt x="2723" y="875"/>
                  <a:pt x="2718" y="870"/>
                  <a:pt x="2714" y="863"/>
                </a:cubicBezTo>
                <a:close/>
                <a:moveTo>
                  <a:pt x="2736" y="855"/>
                </a:moveTo>
                <a:cubicBezTo>
                  <a:pt x="2726" y="849"/>
                  <a:pt x="2732" y="839"/>
                  <a:pt x="2726" y="831"/>
                </a:cubicBezTo>
                <a:cubicBezTo>
                  <a:pt x="2729" y="830"/>
                  <a:pt x="2731" y="829"/>
                  <a:pt x="2731" y="827"/>
                </a:cubicBezTo>
                <a:cubicBezTo>
                  <a:pt x="2739" y="830"/>
                  <a:pt x="2737" y="849"/>
                  <a:pt x="2736" y="855"/>
                </a:cubicBezTo>
                <a:close/>
                <a:moveTo>
                  <a:pt x="2735" y="820"/>
                </a:moveTo>
                <a:cubicBezTo>
                  <a:pt x="2725" y="820"/>
                  <a:pt x="2734" y="813"/>
                  <a:pt x="2729" y="803"/>
                </a:cubicBezTo>
                <a:cubicBezTo>
                  <a:pt x="2732" y="737"/>
                  <a:pt x="2730" y="728"/>
                  <a:pt x="2733" y="723"/>
                </a:cubicBezTo>
                <a:cubicBezTo>
                  <a:pt x="2741" y="692"/>
                  <a:pt x="2742" y="689"/>
                  <a:pt x="2739" y="689"/>
                </a:cubicBezTo>
                <a:cubicBezTo>
                  <a:pt x="2750" y="646"/>
                  <a:pt x="2751" y="643"/>
                  <a:pt x="2752" y="639"/>
                </a:cubicBezTo>
                <a:cubicBezTo>
                  <a:pt x="2766" y="607"/>
                  <a:pt x="2767" y="604"/>
                  <a:pt x="2768" y="600"/>
                </a:cubicBezTo>
                <a:cubicBezTo>
                  <a:pt x="2799" y="541"/>
                  <a:pt x="2800" y="525"/>
                  <a:pt x="2810" y="515"/>
                </a:cubicBezTo>
                <a:cubicBezTo>
                  <a:pt x="2867" y="421"/>
                  <a:pt x="2872" y="420"/>
                  <a:pt x="2870" y="414"/>
                </a:cubicBezTo>
                <a:cubicBezTo>
                  <a:pt x="2911" y="347"/>
                  <a:pt x="2929" y="325"/>
                  <a:pt x="2941" y="299"/>
                </a:cubicBezTo>
                <a:cubicBezTo>
                  <a:pt x="3021" y="183"/>
                  <a:pt x="3028" y="172"/>
                  <a:pt x="3034" y="160"/>
                </a:cubicBezTo>
                <a:cubicBezTo>
                  <a:pt x="3044" y="136"/>
                  <a:pt x="3050" y="137"/>
                  <a:pt x="3050" y="136"/>
                </a:cubicBezTo>
                <a:cubicBezTo>
                  <a:pt x="3066" y="96"/>
                  <a:pt x="3066" y="88"/>
                  <a:pt x="3069" y="82"/>
                </a:cubicBezTo>
                <a:cubicBezTo>
                  <a:pt x="3104" y="54"/>
                  <a:pt x="3097" y="55"/>
                  <a:pt x="3097" y="61"/>
                </a:cubicBezTo>
                <a:cubicBezTo>
                  <a:pt x="3072" y="112"/>
                  <a:pt x="3069" y="131"/>
                  <a:pt x="3055" y="144"/>
                </a:cubicBezTo>
                <a:cubicBezTo>
                  <a:pt x="3029" y="181"/>
                  <a:pt x="3039" y="192"/>
                  <a:pt x="3029" y="190"/>
                </a:cubicBezTo>
                <a:cubicBezTo>
                  <a:pt x="3015" y="235"/>
                  <a:pt x="3001" y="231"/>
                  <a:pt x="3006" y="239"/>
                </a:cubicBezTo>
                <a:cubicBezTo>
                  <a:pt x="2970" y="301"/>
                  <a:pt x="2958" y="314"/>
                  <a:pt x="2950" y="330"/>
                </a:cubicBezTo>
                <a:cubicBezTo>
                  <a:pt x="2925" y="367"/>
                  <a:pt x="2916" y="382"/>
                  <a:pt x="2904" y="396"/>
                </a:cubicBezTo>
                <a:cubicBezTo>
                  <a:pt x="2876" y="444"/>
                  <a:pt x="2871" y="447"/>
                  <a:pt x="2871" y="452"/>
                </a:cubicBezTo>
                <a:cubicBezTo>
                  <a:pt x="2848" y="489"/>
                  <a:pt x="2843" y="492"/>
                  <a:pt x="2845" y="499"/>
                </a:cubicBezTo>
                <a:cubicBezTo>
                  <a:pt x="2813" y="562"/>
                  <a:pt x="2806" y="563"/>
                  <a:pt x="2806" y="569"/>
                </a:cubicBezTo>
                <a:cubicBezTo>
                  <a:pt x="2786" y="621"/>
                  <a:pt x="2775" y="635"/>
                  <a:pt x="2773" y="656"/>
                </a:cubicBezTo>
                <a:cubicBezTo>
                  <a:pt x="2748" y="740"/>
                  <a:pt x="2743" y="743"/>
                  <a:pt x="2745" y="750"/>
                </a:cubicBezTo>
                <a:close/>
                <a:moveTo>
                  <a:pt x="2691" y="953"/>
                </a:moveTo>
                <a:cubicBezTo>
                  <a:pt x="2685" y="951"/>
                  <a:pt x="2678" y="950"/>
                  <a:pt x="2675" y="944"/>
                </a:cubicBezTo>
                <a:cubicBezTo>
                  <a:pt x="2667" y="944"/>
                  <a:pt x="2661" y="943"/>
                  <a:pt x="2658" y="936"/>
                </a:cubicBezTo>
                <a:cubicBezTo>
                  <a:pt x="2648" y="939"/>
                  <a:pt x="2645" y="934"/>
                  <a:pt x="2639" y="931"/>
                </a:cubicBezTo>
                <a:cubicBezTo>
                  <a:pt x="2631" y="934"/>
                  <a:pt x="2630" y="925"/>
                  <a:pt x="2623" y="925"/>
                </a:cubicBezTo>
                <a:cubicBezTo>
                  <a:pt x="2623" y="922"/>
                  <a:pt x="2619" y="924"/>
                  <a:pt x="2617" y="923"/>
                </a:cubicBezTo>
                <a:cubicBezTo>
                  <a:pt x="2615" y="923"/>
                  <a:pt x="2615" y="922"/>
                  <a:pt x="2614" y="921"/>
                </a:cubicBezTo>
                <a:cubicBezTo>
                  <a:pt x="2611" y="920"/>
                  <a:pt x="2606" y="917"/>
                  <a:pt x="2601" y="918"/>
                </a:cubicBezTo>
                <a:cubicBezTo>
                  <a:pt x="2598" y="918"/>
                  <a:pt x="2591" y="916"/>
                  <a:pt x="2588" y="912"/>
                </a:cubicBezTo>
                <a:cubicBezTo>
                  <a:pt x="2575" y="910"/>
                  <a:pt x="2565" y="904"/>
                  <a:pt x="2556" y="897"/>
                </a:cubicBezTo>
                <a:cubicBezTo>
                  <a:pt x="2550" y="900"/>
                  <a:pt x="2551" y="893"/>
                  <a:pt x="2546" y="893"/>
                </a:cubicBezTo>
                <a:cubicBezTo>
                  <a:pt x="2543" y="893"/>
                  <a:pt x="2540" y="892"/>
                  <a:pt x="2539" y="889"/>
                </a:cubicBezTo>
                <a:cubicBezTo>
                  <a:pt x="2534" y="885"/>
                  <a:pt x="2526" y="886"/>
                  <a:pt x="2523" y="880"/>
                </a:cubicBezTo>
                <a:cubicBezTo>
                  <a:pt x="2516" y="880"/>
                  <a:pt x="2513" y="872"/>
                  <a:pt x="2506" y="872"/>
                </a:cubicBezTo>
                <a:cubicBezTo>
                  <a:pt x="2505" y="869"/>
                  <a:pt x="2500" y="871"/>
                  <a:pt x="2499" y="867"/>
                </a:cubicBezTo>
                <a:cubicBezTo>
                  <a:pt x="2498" y="865"/>
                  <a:pt x="2496" y="863"/>
                  <a:pt x="2493" y="863"/>
                </a:cubicBezTo>
                <a:cubicBezTo>
                  <a:pt x="2494" y="855"/>
                  <a:pt x="2504" y="864"/>
                  <a:pt x="2508" y="866"/>
                </a:cubicBezTo>
                <a:cubicBezTo>
                  <a:pt x="2513" y="867"/>
                  <a:pt x="2523" y="862"/>
                  <a:pt x="2524" y="871"/>
                </a:cubicBezTo>
                <a:cubicBezTo>
                  <a:pt x="2533" y="867"/>
                  <a:pt x="2536" y="872"/>
                  <a:pt x="2542" y="873"/>
                </a:cubicBezTo>
                <a:cubicBezTo>
                  <a:pt x="2550" y="871"/>
                  <a:pt x="2552" y="878"/>
                  <a:pt x="2560" y="876"/>
                </a:cubicBezTo>
                <a:cubicBezTo>
                  <a:pt x="2568" y="884"/>
                  <a:pt x="2582" y="883"/>
                  <a:pt x="2592" y="887"/>
                </a:cubicBezTo>
                <a:cubicBezTo>
                  <a:pt x="2604" y="888"/>
                  <a:pt x="2612" y="896"/>
                  <a:pt x="2626" y="895"/>
                </a:cubicBezTo>
                <a:cubicBezTo>
                  <a:pt x="2637" y="905"/>
                  <a:pt x="2652" y="910"/>
                  <a:pt x="2666" y="917"/>
                </a:cubicBezTo>
                <a:cubicBezTo>
                  <a:pt x="2670" y="921"/>
                  <a:pt x="2674" y="924"/>
                  <a:pt x="2680" y="926"/>
                </a:cubicBezTo>
                <a:cubicBezTo>
                  <a:pt x="2679" y="937"/>
                  <a:pt x="2691" y="928"/>
                  <a:pt x="2691" y="938"/>
                </a:cubicBezTo>
                <a:cubicBezTo>
                  <a:pt x="2702" y="941"/>
                  <a:pt x="2710" y="949"/>
                  <a:pt x="2721" y="953"/>
                </a:cubicBezTo>
                <a:cubicBezTo>
                  <a:pt x="2729" y="970"/>
                  <a:pt x="2744" y="977"/>
                  <a:pt x="2752" y="994"/>
                </a:cubicBezTo>
                <a:cubicBezTo>
                  <a:pt x="2732" y="980"/>
                  <a:pt x="2711" y="967"/>
                  <a:pt x="2691" y="953"/>
                </a:cubicBezTo>
                <a:close/>
                <a:moveTo>
                  <a:pt x="2756" y="996"/>
                </a:moveTo>
                <a:cubicBezTo>
                  <a:pt x="2759" y="998"/>
                  <a:pt x="2761" y="1000"/>
                  <a:pt x="2763" y="1003"/>
                </a:cubicBezTo>
                <a:cubicBezTo>
                  <a:pt x="2764" y="1011"/>
                  <a:pt x="2756" y="1000"/>
                  <a:pt x="2756" y="996"/>
                </a:cubicBezTo>
                <a:close/>
                <a:moveTo>
                  <a:pt x="2815" y="895"/>
                </a:moveTo>
                <a:cubicBezTo>
                  <a:pt x="2818" y="885"/>
                  <a:pt x="2822" y="900"/>
                  <a:pt x="2819" y="901"/>
                </a:cubicBezTo>
                <a:cubicBezTo>
                  <a:pt x="2818" y="901"/>
                  <a:pt x="2815" y="897"/>
                  <a:pt x="2815" y="895"/>
                </a:cubicBezTo>
                <a:close/>
                <a:moveTo>
                  <a:pt x="2784" y="988"/>
                </a:moveTo>
                <a:cubicBezTo>
                  <a:pt x="2780" y="988"/>
                  <a:pt x="2780" y="983"/>
                  <a:pt x="2779" y="980"/>
                </a:cubicBezTo>
                <a:cubicBezTo>
                  <a:pt x="2784" y="978"/>
                  <a:pt x="2785" y="981"/>
                  <a:pt x="2786" y="984"/>
                </a:cubicBezTo>
                <a:cubicBezTo>
                  <a:pt x="2783" y="984"/>
                  <a:pt x="2784" y="986"/>
                  <a:pt x="2784" y="988"/>
                </a:cubicBezTo>
                <a:close/>
                <a:moveTo>
                  <a:pt x="2796" y="1018"/>
                </a:moveTo>
                <a:cubicBezTo>
                  <a:pt x="2794" y="1018"/>
                  <a:pt x="2791" y="1014"/>
                  <a:pt x="2792" y="1013"/>
                </a:cubicBezTo>
                <a:cubicBezTo>
                  <a:pt x="2794" y="1002"/>
                  <a:pt x="2798" y="1017"/>
                  <a:pt x="2796" y="1018"/>
                </a:cubicBezTo>
                <a:close/>
                <a:moveTo>
                  <a:pt x="2798" y="928"/>
                </a:moveTo>
                <a:cubicBezTo>
                  <a:pt x="2800" y="935"/>
                  <a:pt x="2796" y="938"/>
                  <a:pt x="2796" y="944"/>
                </a:cubicBezTo>
                <a:cubicBezTo>
                  <a:pt x="2797" y="947"/>
                  <a:pt x="2792" y="948"/>
                  <a:pt x="2791" y="951"/>
                </a:cubicBezTo>
                <a:cubicBezTo>
                  <a:pt x="2791" y="952"/>
                  <a:pt x="2793" y="955"/>
                  <a:pt x="2792" y="956"/>
                </a:cubicBezTo>
                <a:cubicBezTo>
                  <a:pt x="2792" y="957"/>
                  <a:pt x="2790" y="956"/>
                  <a:pt x="2789" y="957"/>
                </a:cubicBezTo>
                <a:cubicBezTo>
                  <a:pt x="2788" y="961"/>
                  <a:pt x="2792" y="971"/>
                  <a:pt x="2783" y="970"/>
                </a:cubicBezTo>
                <a:cubicBezTo>
                  <a:pt x="2779" y="961"/>
                  <a:pt x="2786" y="960"/>
                  <a:pt x="2786" y="955"/>
                </a:cubicBezTo>
                <a:cubicBezTo>
                  <a:pt x="2788" y="950"/>
                  <a:pt x="2789" y="945"/>
                  <a:pt x="2792" y="942"/>
                </a:cubicBezTo>
                <a:cubicBezTo>
                  <a:pt x="2792" y="931"/>
                  <a:pt x="2800" y="925"/>
                  <a:pt x="2798" y="914"/>
                </a:cubicBezTo>
                <a:cubicBezTo>
                  <a:pt x="2806" y="914"/>
                  <a:pt x="2802" y="927"/>
                  <a:pt x="2798" y="928"/>
                </a:cubicBezTo>
                <a:close/>
                <a:moveTo>
                  <a:pt x="2804" y="1046"/>
                </a:moveTo>
                <a:cubicBezTo>
                  <a:pt x="2801" y="1038"/>
                  <a:pt x="2809" y="1039"/>
                  <a:pt x="2808" y="1033"/>
                </a:cubicBezTo>
                <a:cubicBezTo>
                  <a:pt x="2811" y="972"/>
                  <a:pt x="2808" y="961"/>
                  <a:pt x="2809" y="953"/>
                </a:cubicBezTo>
                <a:cubicBezTo>
                  <a:pt x="2827" y="913"/>
                  <a:pt x="2831" y="903"/>
                  <a:pt x="2833" y="892"/>
                </a:cubicBezTo>
                <a:cubicBezTo>
                  <a:pt x="2866" y="831"/>
                  <a:pt x="2864" y="821"/>
                  <a:pt x="2871" y="816"/>
                </a:cubicBezTo>
                <a:cubicBezTo>
                  <a:pt x="2892" y="787"/>
                  <a:pt x="2888" y="781"/>
                  <a:pt x="2893" y="779"/>
                </a:cubicBezTo>
                <a:cubicBezTo>
                  <a:pt x="2920" y="738"/>
                  <a:pt x="2924" y="732"/>
                  <a:pt x="2926" y="725"/>
                </a:cubicBezTo>
                <a:cubicBezTo>
                  <a:pt x="3006" y="618"/>
                  <a:pt x="3015" y="620"/>
                  <a:pt x="3013" y="613"/>
                </a:cubicBezTo>
                <a:cubicBezTo>
                  <a:pt x="3042" y="578"/>
                  <a:pt x="3056" y="570"/>
                  <a:pt x="3061" y="556"/>
                </a:cubicBezTo>
                <a:cubicBezTo>
                  <a:pt x="3048" y="583"/>
                  <a:pt x="3050" y="590"/>
                  <a:pt x="3048" y="594"/>
                </a:cubicBezTo>
                <a:cubicBezTo>
                  <a:pt x="3026" y="632"/>
                  <a:pt x="3025" y="638"/>
                  <a:pt x="3022" y="641"/>
                </a:cubicBezTo>
                <a:cubicBezTo>
                  <a:pt x="3005" y="668"/>
                  <a:pt x="2999" y="669"/>
                  <a:pt x="2999" y="675"/>
                </a:cubicBezTo>
                <a:cubicBezTo>
                  <a:pt x="2979" y="700"/>
                  <a:pt x="2978" y="705"/>
                  <a:pt x="2976" y="709"/>
                </a:cubicBezTo>
                <a:cubicBezTo>
                  <a:pt x="2944" y="744"/>
                  <a:pt x="2950" y="757"/>
                  <a:pt x="2939" y="758"/>
                </a:cubicBezTo>
                <a:cubicBezTo>
                  <a:pt x="2913" y="800"/>
                  <a:pt x="2911" y="802"/>
                  <a:pt x="2906" y="803"/>
                </a:cubicBezTo>
                <a:cubicBezTo>
                  <a:pt x="2888" y="838"/>
                  <a:pt x="2888" y="847"/>
                  <a:pt x="2880" y="850"/>
                </a:cubicBezTo>
                <a:cubicBezTo>
                  <a:pt x="2863" y="873"/>
                  <a:pt x="2870" y="887"/>
                  <a:pt x="2858" y="887"/>
                </a:cubicBezTo>
                <a:cubicBezTo>
                  <a:pt x="2848" y="932"/>
                  <a:pt x="2838" y="937"/>
                  <a:pt x="2838" y="950"/>
                </a:cubicBezTo>
                <a:cubicBezTo>
                  <a:pt x="2811" y="1075"/>
                  <a:pt x="2812" y="1054"/>
                  <a:pt x="2804" y="1046"/>
                </a:cubicBezTo>
                <a:close/>
                <a:moveTo>
                  <a:pt x="5" y="592"/>
                </a:moveTo>
                <a:cubicBezTo>
                  <a:pt x="9" y="591"/>
                  <a:pt x="8" y="584"/>
                  <a:pt x="2" y="586"/>
                </a:cubicBezTo>
                <a:cubicBezTo>
                  <a:pt x="1" y="586"/>
                  <a:pt x="1" y="587"/>
                  <a:pt x="0" y="588"/>
                </a:cubicBezTo>
                <a:cubicBezTo>
                  <a:pt x="0" y="597"/>
                  <a:pt x="0" y="597"/>
                  <a:pt x="0" y="597"/>
                </a:cubicBezTo>
                <a:cubicBezTo>
                  <a:pt x="3" y="596"/>
                  <a:pt x="4" y="594"/>
                  <a:pt x="5" y="592"/>
                </a:cubicBezTo>
                <a:close/>
                <a:moveTo>
                  <a:pt x="3831" y="2118"/>
                </a:moveTo>
                <a:cubicBezTo>
                  <a:pt x="3824" y="2121"/>
                  <a:pt x="3821" y="2125"/>
                  <a:pt x="3822" y="2130"/>
                </a:cubicBezTo>
                <a:cubicBezTo>
                  <a:pt x="3815" y="2138"/>
                  <a:pt x="3807" y="2145"/>
                  <a:pt x="3801" y="2153"/>
                </a:cubicBezTo>
                <a:cubicBezTo>
                  <a:pt x="3803" y="2156"/>
                  <a:pt x="3799" y="2158"/>
                  <a:pt x="3796" y="2161"/>
                </a:cubicBezTo>
                <a:cubicBezTo>
                  <a:pt x="3805" y="2161"/>
                  <a:pt x="3805" y="2161"/>
                  <a:pt x="3805" y="2161"/>
                </a:cubicBezTo>
                <a:cubicBezTo>
                  <a:pt x="3806" y="2159"/>
                  <a:pt x="3808" y="2158"/>
                  <a:pt x="3807" y="2156"/>
                </a:cubicBezTo>
                <a:cubicBezTo>
                  <a:pt x="3821" y="2145"/>
                  <a:pt x="3824" y="2132"/>
                  <a:pt x="3836" y="2121"/>
                </a:cubicBezTo>
                <a:cubicBezTo>
                  <a:pt x="3834" y="2118"/>
                  <a:pt x="3839" y="2116"/>
                  <a:pt x="3840" y="2114"/>
                </a:cubicBezTo>
                <a:cubicBezTo>
                  <a:pt x="3840" y="2099"/>
                  <a:pt x="3840" y="2099"/>
                  <a:pt x="3840" y="2099"/>
                </a:cubicBezTo>
                <a:cubicBezTo>
                  <a:pt x="3839" y="2101"/>
                  <a:pt x="3838" y="2104"/>
                  <a:pt x="3838" y="2107"/>
                </a:cubicBezTo>
                <a:cubicBezTo>
                  <a:pt x="3834" y="2110"/>
                  <a:pt x="3824" y="2112"/>
                  <a:pt x="3831" y="2118"/>
                </a:cubicBezTo>
                <a:close/>
                <a:moveTo>
                  <a:pt x="3838" y="2069"/>
                </a:moveTo>
                <a:cubicBezTo>
                  <a:pt x="3825" y="2083"/>
                  <a:pt x="3823" y="2099"/>
                  <a:pt x="3819" y="2115"/>
                </a:cubicBezTo>
                <a:cubicBezTo>
                  <a:pt x="3831" y="2110"/>
                  <a:pt x="3824" y="2101"/>
                  <a:pt x="3830" y="2094"/>
                </a:cubicBezTo>
                <a:cubicBezTo>
                  <a:pt x="3837" y="2088"/>
                  <a:pt x="3833" y="2080"/>
                  <a:pt x="3840" y="2074"/>
                </a:cubicBezTo>
                <a:cubicBezTo>
                  <a:pt x="3840" y="2056"/>
                  <a:pt x="3840" y="2056"/>
                  <a:pt x="3840" y="2056"/>
                </a:cubicBezTo>
                <a:cubicBezTo>
                  <a:pt x="3838" y="2060"/>
                  <a:pt x="3837" y="2064"/>
                  <a:pt x="3838" y="2069"/>
                </a:cubicBezTo>
                <a:close/>
                <a:moveTo>
                  <a:pt x="79" y="331"/>
                </a:moveTo>
                <a:cubicBezTo>
                  <a:pt x="90" y="333"/>
                  <a:pt x="97" y="344"/>
                  <a:pt x="106" y="349"/>
                </a:cubicBezTo>
                <a:cubicBezTo>
                  <a:pt x="180" y="397"/>
                  <a:pt x="187" y="395"/>
                  <a:pt x="192" y="398"/>
                </a:cubicBezTo>
                <a:cubicBezTo>
                  <a:pt x="227" y="412"/>
                  <a:pt x="232" y="415"/>
                  <a:pt x="238" y="416"/>
                </a:cubicBezTo>
                <a:cubicBezTo>
                  <a:pt x="257" y="426"/>
                  <a:pt x="262" y="430"/>
                  <a:pt x="269" y="428"/>
                </a:cubicBezTo>
                <a:cubicBezTo>
                  <a:pt x="306" y="444"/>
                  <a:pt x="312" y="447"/>
                  <a:pt x="318" y="448"/>
                </a:cubicBezTo>
                <a:cubicBezTo>
                  <a:pt x="366" y="463"/>
                  <a:pt x="369" y="464"/>
                  <a:pt x="372" y="464"/>
                </a:cubicBezTo>
                <a:cubicBezTo>
                  <a:pt x="414" y="472"/>
                  <a:pt x="415" y="483"/>
                  <a:pt x="425" y="477"/>
                </a:cubicBezTo>
                <a:cubicBezTo>
                  <a:pt x="453" y="500"/>
                  <a:pt x="463" y="489"/>
                  <a:pt x="463" y="499"/>
                </a:cubicBezTo>
                <a:cubicBezTo>
                  <a:pt x="521" y="515"/>
                  <a:pt x="525" y="516"/>
                  <a:pt x="529" y="517"/>
                </a:cubicBezTo>
                <a:cubicBezTo>
                  <a:pt x="549" y="528"/>
                  <a:pt x="561" y="521"/>
                  <a:pt x="565" y="532"/>
                </a:cubicBezTo>
                <a:cubicBezTo>
                  <a:pt x="575" y="542"/>
                  <a:pt x="561" y="538"/>
                  <a:pt x="546" y="539"/>
                </a:cubicBezTo>
                <a:cubicBezTo>
                  <a:pt x="512" y="546"/>
                  <a:pt x="509" y="549"/>
                  <a:pt x="503" y="549"/>
                </a:cubicBezTo>
                <a:cubicBezTo>
                  <a:pt x="570" y="549"/>
                  <a:pt x="575" y="557"/>
                  <a:pt x="587" y="553"/>
                </a:cubicBezTo>
                <a:cubicBezTo>
                  <a:pt x="583" y="580"/>
                  <a:pt x="598" y="570"/>
                  <a:pt x="606" y="574"/>
                </a:cubicBezTo>
                <a:cubicBezTo>
                  <a:pt x="626" y="583"/>
                  <a:pt x="622" y="575"/>
                  <a:pt x="611" y="581"/>
                </a:cubicBezTo>
                <a:cubicBezTo>
                  <a:pt x="592" y="595"/>
                  <a:pt x="584" y="591"/>
                  <a:pt x="583" y="597"/>
                </a:cubicBezTo>
                <a:cubicBezTo>
                  <a:pt x="649" y="599"/>
                  <a:pt x="655" y="604"/>
                  <a:pt x="663" y="601"/>
                </a:cubicBezTo>
                <a:cubicBezTo>
                  <a:pt x="701" y="612"/>
                  <a:pt x="698" y="629"/>
                  <a:pt x="707" y="623"/>
                </a:cubicBezTo>
                <a:cubicBezTo>
                  <a:pt x="745" y="638"/>
                  <a:pt x="742" y="633"/>
                  <a:pt x="749" y="631"/>
                </a:cubicBezTo>
                <a:cubicBezTo>
                  <a:pt x="726" y="564"/>
                  <a:pt x="728" y="560"/>
                  <a:pt x="728" y="556"/>
                </a:cubicBezTo>
                <a:cubicBezTo>
                  <a:pt x="762" y="514"/>
                  <a:pt x="754" y="499"/>
                  <a:pt x="770" y="496"/>
                </a:cubicBezTo>
                <a:cubicBezTo>
                  <a:pt x="747" y="506"/>
                  <a:pt x="742" y="511"/>
                  <a:pt x="736" y="516"/>
                </a:cubicBezTo>
                <a:cubicBezTo>
                  <a:pt x="708" y="553"/>
                  <a:pt x="705" y="559"/>
                  <a:pt x="700" y="565"/>
                </a:cubicBezTo>
                <a:cubicBezTo>
                  <a:pt x="672" y="523"/>
                  <a:pt x="679" y="523"/>
                  <a:pt x="676" y="518"/>
                </a:cubicBezTo>
                <a:cubicBezTo>
                  <a:pt x="670" y="468"/>
                  <a:pt x="680" y="468"/>
                  <a:pt x="676" y="460"/>
                </a:cubicBezTo>
                <a:cubicBezTo>
                  <a:pt x="679" y="424"/>
                  <a:pt x="679" y="419"/>
                  <a:pt x="682" y="415"/>
                </a:cubicBezTo>
                <a:cubicBezTo>
                  <a:pt x="703" y="321"/>
                  <a:pt x="705" y="311"/>
                  <a:pt x="710" y="303"/>
                </a:cubicBezTo>
                <a:cubicBezTo>
                  <a:pt x="729" y="235"/>
                  <a:pt x="738" y="233"/>
                  <a:pt x="737" y="227"/>
                </a:cubicBezTo>
                <a:cubicBezTo>
                  <a:pt x="754" y="170"/>
                  <a:pt x="752" y="162"/>
                  <a:pt x="754" y="157"/>
                </a:cubicBezTo>
                <a:cubicBezTo>
                  <a:pt x="772" y="108"/>
                  <a:pt x="770" y="97"/>
                  <a:pt x="775" y="89"/>
                </a:cubicBezTo>
                <a:cubicBezTo>
                  <a:pt x="775" y="23"/>
                  <a:pt x="773" y="11"/>
                  <a:pt x="771" y="1"/>
                </a:cubicBezTo>
                <a:cubicBezTo>
                  <a:pt x="764" y="45"/>
                  <a:pt x="770" y="53"/>
                  <a:pt x="767" y="55"/>
                </a:cubicBezTo>
                <a:cubicBezTo>
                  <a:pt x="760" y="88"/>
                  <a:pt x="763" y="94"/>
                  <a:pt x="763" y="99"/>
                </a:cubicBezTo>
                <a:cubicBezTo>
                  <a:pt x="706" y="271"/>
                  <a:pt x="708" y="278"/>
                  <a:pt x="703" y="281"/>
                </a:cubicBezTo>
                <a:cubicBezTo>
                  <a:pt x="698" y="308"/>
                  <a:pt x="685" y="313"/>
                  <a:pt x="690" y="327"/>
                </a:cubicBezTo>
                <a:cubicBezTo>
                  <a:pt x="672" y="409"/>
                  <a:pt x="665" y="412"/>
                  <a:pt x="668" y="420"/>
                </a:cubicBezTo>
                <a:cubicBezTo>
                  <a:pt x="658" y="515"/>
                  <a:pt x="666" y="529"/>
                  <a:pt x="660" y="535"/>
                </a:cubicBezTo>
                <a:cubicBezTo>
                  <a:pt x="665" y="561"/>
                  <a:pt x="670" y="561"/>
                  <a:pt x="666" y="564"/>
                </a:cubicBezTo>
                <a:cubicBezTo>
                  <a:pt x="652" y="539"/>
                  <a:pt x="651" y="534"/>
                  <a:pt x="649" y="529"/>
                </a:cubicBezTo>
                <a:cubicBezTo>
                  <a:pt x="650" y="434"/>
                  <a:pt x="654" y="430"/>
                  <a:pt x="652" y="425"/>
                </a:cubicBezTo>
                <a:cubicBezTo>
                  <a:pt x="665" y="346"/>
                  <a:pt x="670" y="343"/>
                  <a:pt x="673" y="339"/>
                </a:cubicBezTo>
                <a:cubicBezTo>
                  <a:pt x="684" y="302"/>
                  <a:pt x="682" y="295"/>
                  <a:pt x="684" y="290"/>
                </a:cubicBezTo>
                <a:cubicBezTo>
                  <a:pt x="696" y="242"/>
                  <a:pt x="701" y="242"/>
                  <a:pt x="701" y="238"/>
                </a:cubicBezTo>
                <a:cubicBezTo>
                  <a:pt x="709" y="214"/>
                  <a:pt x="709" y="211"/>
                  <a:pt x="710" y="208"/>
                </a:cubicBezTo>
                <a:cubicBezTo>
                  <a:pt x="716" y="181"/>
                  <a:pt x="716" y="178"/>
                  <a:pt x="721" y="177"/>
                </a:cubicBezTo>
                <a:cubicBezTo>
                  <a:pt x="729" y="98"/>
                  <a:pt x="740" y="98"/>
                  <a:pt x="735" y="90"/>
                </a:cubicBezTo>
                <a:cubicBezTo>
                  <a:pt x="738" y="25"/>
                  <a:pt x="740" y="14"/>
                  <a:pt x="740" y="3"/>
                </a:cubicBezTo>
                <a:cubicBezTo>
                  <a:pt x="734" y="1"/>
                  <a:pt x="734" y="2"/>
                  <a:pt x="734" y="2"/>
                </a:cubicBezTo>
                <a:cubicBezTo>
                  <a:pt x="727" y="68"/>
                  <a:pt x="728" y="76"/>
                  <a:pt x="727" y="84"/>
                </a:cubicBezTo>
                <a:cubicBezTo>
                  <a:pt x="712" y="148"/>
                  <a:pt x="713" y="156"/>
                  <a:pt x="710" y="162"/>
                </a:cubicBezTo>
                <a:cubicBezTo>
                  <a:pt x="691" y="223"/>
                  <a:pt x="692" y="231"/>
                  <a:pt x="688" y="236"/>
                </a:cubicBezTo>
                <a:cubicBezTo>
                  <a:pt x="681" y="269"/>
                  <a:pt x="679" y="272"/>
                  <a:pt x="676" y="274"/>
                </a:cubicBezTo>
                <a:cubicBezTo>
                  <a:pt x="663" y="318"/>
                  <a:pt x="664" y="325"/>
                  <a:pt x="661" y="331"/>
                </a:cubicBezTo>
                <a:cubicBezTo>
                  <a:pt x="637" y="411"/>
                  <a:pt x="639" y="420"/>
                  <a:pt x="641" y="429"/>
                </a:cubicBezTo>
                <a:cubicBezTo>
                  <a:pt x="636" y="477"/>
                  <a:pt x="632" y="482"/>
                  <a:pt x="637" y="491"/>
                </a:cubicBezTo>
                <a:cubicBezTo>
                  <a:pt x="623" y="532"/>
                  <a:pt x="626" y="513"/>
                  <a:pt x="621" y="499"/>
                </a:cubicBezTo>
                <a:cubicBezTo>
                  <a:pt x="626" y="456"/>
                  <a:pt x="619" y="442"/>
                  <a:pt x="624" y="434"/>
                </a:cubicBezTo>
                <a:cubicBezTo>
                  <a:pt x="641" y="343"/>
                  <a:pt x="639" y="332"/>
                  <a:pt x="647" y="326"/>
                </a:cubicBezTo>
                <a:cubicBezTo>
                  <a:pt x="654" y="290"/>
                  <a:pt x="662" y="284"/>
                  <a:pt x="660" y="273"/>
                </a:cubicBezTo>
                <a:cubicBezTo>
                  <a:pt x="671" y="239"/>
                  <a:pt x="675" y="231"/>
                  <a:pt x="677" y="222"/>
                </a:cubicBezTo>
                <a:cubicBezTo>
                  <a:pt x="689" y="207"/>
                  <a:pt x="676" y="196"/>
                  <a:pt x="688" y="197"/>
                </a:cubicBezTo>
                <a:cubicBezTo>
                  <a:pt x="697" y="151"/>
                  <a:pt x="705" y="151"/>
                  <a:pt x="701" y="144"/>
                </a:cubicBezTo>
                <a:cubicBezTo>
                  <a:pt x="713" y="80"/>
                  <a:pt x="716" y="72"/>
                  <a:pt x="721" y="64"/>
                </a:cubicBezTo>
                <a:cubicBezTo>
                  <a:pt x="712" y="1"/>
                  <a:pt x="712" y="1"/>
                  <a:pt x="712" y="1"/>
                </a:cubicBezTo>
                <a:cubicBezTo>
                  <a:pt x="709" y="61"/>
                  <a:pt x="702" y="71"/>
                  <a:pt x="703" y="85"/>
                </a:cubicBezTo>
                <a:cubicBezTo>
                  <a:pt x="690" y="147"/>
                  <a:pt x="687" y="149"/>
                  <a:pt x="689" y="154"/>
                </a:cubicBezTo>
                <a:cubicBezTo>
                  <a:pt x="675" y="188"/>
                  <a:pt x="675" y="195"/>
                  <a:pt x="674" y="201"/>
                </a:cubicBezTo>
                <a:cubicBezTo>
                  <a:pt x="659" y="224"/>
                  <a:pt x="665" y="234"/>
                  <a:pt x="662" y="239"/>
                </a:cubicBezTo>
                <a:cubicBezTo>
                  <a:pt x="652" y="264"/>
                  <a:pt x="647" y="268"/>
                  <a:pt x="649" y="276"/>
                </a:cubicBezTo>
                <a:cubicBezTo>
                  <a:pt x="618" y="362"/>
                  <a:pt x="625" y="381"/>
                  <a:pt x="616" y="391"/>
                </a:cubicBezTo>
                <a:cubicBezTo>
                  <a:pt x="612" y="443"/>
                  <a:pt x="611" y="453"/>
                  <a:pt x="609" y="463"/>
                </a:cubicBezTo>
                <a:cubicBezTo>
                  <a:pt x="604" y="488"/>
                  <a:pt x="596" y="479"/>
                  <a:pt x="602" y="478"/>
                </a:cubicBezTo>
                <a:cubicBezTo>
                  <a:pt x="599" y="439"/>
                  <a:pt x="599" y="431"/>
                  <a:pt x="600" y="424"/>
                </a:cubicBezTo>
                <a:cubicBezTo>
                  <a:pt x="601" y="393"/>
                  <a:pt x="601" y="384"/>
                  <a:pt x="606" y="379"/>
                </a:cubicBezTo>
                <a:cubicBezTo>
                  <a:pt x="612" y="304"/>
                  <a:pt x="623" y="301"/>
                  <a:pt x="617" y="290"/>
                </a:cubicBezTo>
                <a:cubicBezTo>
                  <a:pt x="639" y="225"/>
                  <a:pt x="642" y="218"/>
                  <a:pt x="644" y="211"/>
                </a:cubicBezTo>
                <a:cubicBezTo>
                  <a:pt x="658" y="181"/>
                  <a:pt x="656" y="164"/>
                  <a:pt x="664" y="153"/>
                </a:cubicBezTo>
                <a:cubicBezTo>
                  <a:pt x="685" y="100"/>
                  <a:pt x="679" y="93"/>
                  <a:pt x="684" y="92"/>
                </a:cubicBezTo>
                <a:cubicBezTo>
                  <a:pt x="690" y="64"/>
                  <a:pt x="694" y="58"/>
                  <a:pt x="692" y="49"/>
                </a:cubicBezTo>
                <a:cubicBezTo>
                  <a:pt x="701" y="5"/>
                  <a:pt x="701" y="3"/>
                  <a:pt x="702" y="1"/>
                </a:cubicBezTo>
                <a:cubicBezTo>
                  <a:pt x="683" y="28"/>
                  <a:pt x="686" y="47"/>
                  <a:pt x="680" y="62"/>
                </a:cubicBezTo>
                <a:cubicBezTo>
                  <a:pt x="669" y="102"/>
                  <a:pt x="668" y="105"/>
                  <a:pt x="664" y="107"/>
                </a:cubicBezTo>
                <a:cubicBezTo>
                  <a:pt x="645" y="182"/>
                  <a:pt x="637" y="183"/>
                  <a:pt x="639" y="188"/>
                </a:cubicBezTo>
                <a:cubicBezTo>
                  <a:pt x="622" y="227"/>
                  <a:pt x="625" y="237"/>
                  <a:pt x="620" y="243"/>
                </a:cubicBezTo>
                <a:cubicBezTo>
                  <a:pt x="607" y="306"/>
                  <a:pt x="596" y="318"/>
                  <a:pt x="602" y="338"/>
                </a:cubicBezTo>
                <a:cubicBezTo>
                  <a:pt x="587" y="411"/>
                  <a:pt x="584" y="413"/>
                  <a:pt x="585" y="416"/>
                </a:cubicBezTo>
                <a:cubicBezTo>
                  <a:pt x="592" y="456"/>
                  <a:pt x="589" y="476"/>
                  <a:pt x="586" y="486"/>
                </a:cubicBezTo>
                <a:cubicBezTo>
                  <a:pt x="576" y="486"/>
                  <a:pt x="582" y="466"/>
                  <a:pt x="574" y="456"/>
                </a:cubicBezTo>
                <a:cubicBezTo>
                  <a:pt x="572" y="408"/>
                  <a:pt x="575" y="405"/>
                  <a:pt x="574" y="401"/>
                </a:cubicBezTo>
                <a:cubicBezTo>
                  <a:pt x="570" y="359"/>
                  <a:pt x="578" y="356"/>
                  <a:pt x="578" y="348"/>
                </a:cubicBezTo>
                <a:cubicBezTo>
                  <a:pt x="591" y="269"/>
                  <a:pt x="606" y="253"/>
                  <a:pt x="607" y="229"/>
                </a:cubicBezTo>
                <a:cubicBezTo>
                  <a:pt x="628" y="172"/>
                  <a:pt x="635" y="153"/>
                  <a:pt x="636" y="131"/>
                </a:cubicBezTo>
                <a:cubicBezTo>
                  <a:pt x="651" y="107"/>
                  <a:pt x="647" y="100"/>
                  <a:pt x="649" y="97"/>
                </a:cubicBezTo>
                <a:cubicBezTo>
                  <a:pt x="666" y="58"/>
                  <a:pt x="663" y="48"/>
                  <a:pt x="671" y="44"/>
                </a:cubicBezTo>
                <a:cubicBezTo>
                  <a:pt x="683" y="4"/>
                  <a:pt x="683" y="2"/>
                  <a:pt x="683" y="1"/>
                </a:cubicBezTo>
                <a:cubicBezTo>
                  <a:pt x="666" y="15"/>
                  <a:pt x="663" y="20"/>
                  <a:pt x="662" y="25"/>
                </a:cubicBezTo>
                <a:cubicBezTo>
                  <a:pt x="656" y="53"/>
                  <a:pt x="651" y="53"/>
                  <a:pt x="651" y="56"/>
                </a:cubicBezTo>
                <a:cubicBezTo>
                  <a:pt x="614" y="161"/>
                  <a:pt x="615" y="172"/>
                  <a:pt x="609" y="180"/>
                </a:cubicBezTo>
                <a:cubicBezTo>
                  <a:pt x="604" y="215"/>
                  <a:pt x="593" y="215"/>
                  <a:pt x="598" y="223"/>
                </a:cubicBezTo>
                <a:cubicBezTo>
                  <a:pt x="586" y="276"/>
                  <a:pt x="579" y="282"/>
                  <a:pt x="579" y="293"/>
                </a:cubicBezTo>
                <a:cubicBezTo>
                  <a:pt x="560" y="338"/>
                  <a:pt x="569" y="347"/>
                  <a:pt x="564" y="350"/>
                </a:cubicBezTo>
                <a:cubicBezTo>
                  <a:pt x="556" y="408"/>
                  <a:pt x="565" y="420"/>
                  <a:pt x="560" y="424"/>
                </a:cubicBezTo>
                <a:cubicBezTo>
                  <a:pt x="561" y="455"/>
                  <a:pt x="552" y="459"/>
                  <a:pt x="548" y="453"/>
                </a:cubicBezTo>
                <a:cubicBezTo>
                  <a:pt x="532" y="389"/>
                  <a:pt x="527" y="378"/>
                  <a:pt x="530" y="370"/>
                </a:cubicBezTo>
                <a:cubicBezTo>
                  <a:pt x="539" y="313"/>
                  <a:pt x="532" y="301"/>
                  <a:pt x="540" y="297"/>
                </a:cubicBezTo>
                <a:cubicBezTo>
                  <a:pt x="549" y="257"/>
                  <a:pt x="550" y="254"/>
                  <a:pt x="552" y="250"/>
                </a:cubicBezTo>
                <a:cubicBezTo>
                  <a:pt x="596" y="123"/>
                  <a:pt x="598" y="112"/>
                  <a:pt x="602" y="103"/>
                </a:cubicBezTo>
                <a:cubicBezTo>
                  <a:pt x="625" y="40"/>
                  <a:pt x="632" y="38"/>
                  <a:pt x="631" y="32"/>
                </a:cubicBezTo>
                <a:cubicBezTo>
                  <a:pt x="639" y="15"/>
                  <a:pt x="637" y="12"/>
                  <a:pt x="640" y="11"/>
                </a:cubicBezTo>
                <a:cubicBezTo>
                  <a:pt x="630" y="1"/>
                  <a:pt x="630" y="1"/>
                  <a:pt x="630" y="1"/>
                </a:cubicBezTo>
                <a:cubicBezTo>
                  <a:pt x="607" y="52"/>
                  <a:pt x="609" y="69"/>
                  <a:pt x="598" y="80"/>
                </a:cubicBezTo>
                <a:cubicBezTo>
                  <a:pt x="569" y="164"/>
                  <a:pt x="566" y="166"/>
                  <a:pt x="566" y="169"/>
                </a:cubicBezTo>
                <a:cubicBezTo>
                  <a:pt x="552" y="205"/>
                  <a:pt x="550" y="211"/>
                  <a:pt x="552" y="220"/>
                </a:cubicBezTo>
                <a:cubicBezTo>
                  <a:pt x="537" y="253"/>
                  <a:pt x="536" y="256"/>
                  <a:pt x="538" y="261"/>
                </a:cubicBezTo>
                <a:cubicBezTo>
                  <a:pt x="521" y="307"/>
                  <a:pt x="526" y="318"/>
                  <a:pt x="522" y="324"/>
                </a:cubicBezTo>
                <a:cubicBezTo>
                  <a:pt x="510" y="398"/>
                  <a:pt x="520" y="411"/>
                  <a:pt x="515" y="418"/>
                </a:cubicBezTo>
                <a:cubicBezTo>
                  <a:pt x="503" y="393"/>
                  <a:pt x="505" y="389"/>
                  <a:pt x="505" y="384"/>
                </a:cubicBezTo>
                <a:cubicBezTo>
                  <a:pt x="498" y="348"/>
                  <a:pt x="502" y="342"/>
                  <a:pt x="500" y="334"/>
                </a:cubicBezTo>
                <a:cubicBezTo>
                  <a:pt x="515" y="273"/>
                  <a:pt x="518" y="271"/>
                  <a:pt x="515" y="265"/>
                </a:cubicBezTo>
                <a:cubicBezTo>
                  <a:pt x="538" y="213"/>
                  <a:pt x="532" y="203"/>
                  <a:pt x="539" y="200"/>
                </a:cubicBezTo>
                <a:cubicBezTo>
                  <a:pt x="551" y="167"/>
                  <a:pt x="552" y="164"/>
                  <a:pt x="550" y="159"/>
                </a:cubicBezTo>
                <a:cubicBezTo>
                  <a:pt x="581" y="93"/>
                  <a:pt x="581" y="77"/>
                  <a:pt x="594" y="69"/>
                </a:cubicBezTo>
                <a:cubicBezTo>
                  <a:pt x="600" y="44"/>
                  <a:pt x="602" y="37"/>
                  <a:pt x="603" y="29"/>
                </a:cubicBezTo>
                <a:cubicBezTo>
                  <a:pt x="603" y="1"/>
                  <a:pt x="603" y="1"/>
                  <a:pt x="603" y="1"/>
                </a:cubicBezTo>
                <a:cubicBezTo>
                  <a:pt x="584" y="53"/>
                  <a:pt x="582" y="60"/>
                  <a:pt x="581" y="67"/>
                </a:cubicBezTo>
                <a:cubicBezTo>
                  <a:pt x="568" y="85"/>
                  <a:pt x="569" y="93"/>
                  <a:pt x="564" y="97"/>
                </a:cubicBezTo>
                <a:cubicBezTo>
                  <a:pt x="549" y="137"/>
                  <a:pt x="552" y="145"/>
                  <a:pt x="543" y="146"/>
                </a:cubicBezTo>
                <a:cubicBezTo>
                  <a:pt x="525" y="205"/>
                  <a:pt x="525" y="211"/>
                  <a:pt x="520" y="215"/>
                </a:cubicBezTo>
                <a:cubicBezTo>
                  <a:pt x="503" y="255"/>
                  <a:pt x="509" y="265"/>
                  <a:pt x="504" y="269"/>
                </a:cubicBezTo>
                <a:cubicBezTo>
                  <a:pt x="495" y="313"/>
                  <a:pt x="495" y="319"/>
                  <a:pt x="491" y="325"/>
                </a:cubicBezTo>
                <a:cubicBezTo>
                  <a:pt x="487" y="349"/>
                  <a:pt x="488" y="356"/>
                  <a:pt x="485" y="360"/>
                </a:cubicBezTo>
                <a:cubicBezTo>
                  <a:pt x="469" y="364"/>
                  <a:pt x="476" y="349"/>
                  <a:pt x="467" y="336"/>
                </a:cubicBezTo>
                <a:cubicBezTo>
                  <a:pt x="481" y="253"/>
                  <a:pt x="485" y="249"/>
                  <a:pt x="486" y="244"/>
                </a:cubicBezTo>
                <a:cubicBezTo>
                  <a:pt x="495" y="202"/>
                  <a:pt x="498" y="192"/>
                  <a:pt x="503" y="184"/>
                </a:cubicBezTo>
                <a:cubicBezTo>
                  <a:pt x="523" y="137"/>
                  <a:pt x="520" y="129"/>
                  <a:pt x="524" y="125"/>
                </a:cubicBezTo>
                <a:cubicBezTo>
                  <a:pt x="535" y="89"/>
                  <a:pt x="543" y="85"/>
                  <a:pt x="542" y="77"/>
                </a:cubicBezTo>
                <a:cubicBezTo>
                  <a:pt x="563" y="25"/>
                  <a:pt x="574" y="20"/>
                  <a:pt x="572" y="9"/>
                </a:cubicBezTo>
                <a:cubicBezTo>
                  <a:pt x="562" y="5"/>
                  <a:pt x="561" y="8"/>
                  <a:pt x="561" y="13"/>
                </a:cubicBezTo>
                <a:cubicBezTo>
                  <a:pt x="539" y="57"/>
                  <a:pt x="539" y="67"/>
                  <a:pt x="532" y="74"/>
                </a:cubicBezTo>
                <a:cubicBezTo>
                  <a:pt x="517" y="115"/>
                  <a:pt x="506" y="115"/>
                  <a:pt x="511" y="123"/>
                </a:cubicBezTo>
                <a:cubicBezTo>
                  <a:pt x="494" y="184"/>
                  <a:pt x="485" y="190"/>
                  <a:pt x="484" y="199"/>
                </a:cubicBezTo>
                <a:cubicBezTo>
                  <a:pt x="471" y="262"/>
                  <a:pt x="463" y="268"/>
                  <a:pt x="464" y="279"/>
                </a:cubicBezTo>
                <a:cubicBezTo>
                  <a:pt x="447" y="319"/>
                  <a:pt x="453" y="311"/>
                  <a:pt x="446" y="297"/>
                </a:cubicBezTo>
                <a:cubicBezTo>
                  <a:pt x="451" y="252"/>
                  <a:pt x="460" y="248"/>
                  <a:pt x="454" y="236"/>
                </a:cubicBezTo>
                <a:cubicBezTo>
                  <a:pt x="474" y="171"/>
                  <a:pt x="475" y="167"/>
                  <a:pt x="479" y="164"/>
                </a:cubicBezTo>
                <a:cubicBezTo>
                  <a:pt x="510" y="88"/>
                  <a:pt x="518" y="88"/>
                  <a:pt x="513" y="80"/>
                </a:cubicBezTo>
                <a:cubicBezTo>
                  <a:pt x="525" y="51"/>
                  <a:pt x="532" y="49"/>
                  <a:pt x="535" y="45"/>
                </a:cubicBezTo>
                <a:cubicBezTo>
                  <a:pt x="549" y="1"/>
                  <a:pt x="550" y="1"/>
                  <a:pt x="551" y="1"/>
                </a:cubicBezTo>
                <a:cubicBezTo>
                  <a:pt x="527" y="19"/>
                  <a:pt x="529" y="30"/>
                  <a:pt x="519" y="35"/>
                </a:cubicBezTo>
                <a:cubicBezTo>
                  <a:pt x="513" y="72"/>
                  <a:pt x="498" y="74"/>
                  <a:pt x="499" y="85"/>
                </a:cubicBezTo>
                <a:cubicBezTo>
                  <a:pt x="486" y="116"/>
                  <a:pt x="478" y="122"/>
                  <a:pt x="477" y="131"/>
                </a:cubicBezTo>
                <a:cubicBezTo>
                  <a:pt x="449" y="196"/>
                  <a:pt x="458" y="206"/>
                  <a:pt x="450" y="207"/>
                </a:cubicBezTo>
                <a:cubicBezTo>
                  <a:pt x="436" y="264"/>
                  <a:pt x="442" y="272"/>
                  <a:pt x="439" y="275"/>
                </a:cubicBezTo>
                <a:cubicBezTo>
                  <a:pt x="425" y="265"/>
                  <a:pt x="431" y="254"/>
                  <a:pt x="430" y="238"/>
                </a:cubicBezTo>
                <a:cubicBezTo>
                  <a:pt x="448" y="140"/>
                  <a:pt x="454" y="128"/>
                  <a:pt x="456" y="114"/>
                </a:cubicBezTo>
                <a:cubicBezTo>
                  <a:pt x="464" y="89"/>
                  <a:pt x="467" y="83"/>
                  <a:pt x="469" y="76"/>
                </a:cubicBezTo>
                <a:cubicBezTo>
                  <a:pt x="483" y="52"/>
                  <a:pt x="480" y="49"/>
                  <a:pt x="481" y="48"/>
                </a:cubicBezTo>
                <a:cubicBezTo>
                  <a:pt x="506" y="2"/>
                  <a:pt x="506" y="1"/>
                  <a:pt x="507" y="1"/>
                </a:cubicBezTo>
                <a:cubicBezTo>
                  <a:pt x="486" y="11"/>
                  <a:pt x="488" y="23"/>
                  <a:pt x="477" y="28"/>
                </a:cubicBezTo>
                <a:cubicBezTo>
                  <a:pt x="464" y="64"/>
                  <a:pt x="460" y="72"/>
                  <a:pt x="458" y="82"/>
                </a:cubicBezTo>
                <a:cubicBezTo>
                  <a:pt x="445" y="116"/>
                  <a:pt x="441" y="120"/>
                  <a:pt x="439" y="125"/>
                </a:cubicBezTo>
                <a:cubicBezTo>
                  <a:pt x="428" y="163"/>
                  <a:pt x="432" y="171"/>
                  <a:pt x="424" y="173"/>
                </a:cubicBezTo>
                <a:cubicBezTo>
                  <a:pt x="418" y="232"/>
                  <a:pt x="416" y="240"/>
                  <a:pt x="415" y="249"/>
                </a:cubicBezTo>
                <a:cubicBezTo>
                  <a:pt x="407" y="213"/>
                  <a:pt x="405" y="196"/>
                  <a:pt x="408" y="181"/>
                </a:cubicBezTo>
                <a:cubicBezTo>
                  <a:pt x="424" y="109"/>
                  <a:pt x="422" y="100"/>
                  <a:pt x="422" y="91"/>
                </a:cubicBezTo>
                <a:cubicBezTo>
                  <a:pt x="441" y="48"/>
                  <a:pt x="439" y="41"/>
                  <a:pt x="444" y="38"/>
                </a:cubicBezTo>
                <a:cubicBezTo>
                  <a:pt x="455" y="8"/>
                  <a:pt x="456" y="4"/>
                  <a:pt x="457" y="1"/>
                </a:cubicBezTo>
                <a:cubicBezTo>
                  <a:pt x="421" y="65"/>
                  <a:pt x="416" y="75"/>
                  <a:pt x="414" y="88"/>
                </a:cubicBezTo>
                <a:cubicBezTo>
                  <a:pt x="401" y="145"/>
                  <a:pt x="400" y="152"/>
                  <a:pt x="397" y="157"/>
                </a:cubicBezTo>
                <a:cubicBezTo>
                  <a:pt x="398" y="212"/>
                  <a:pt x="390" y="221"/>
                  <a:pt x="396" y="237"/>
                </a:cubicBezTo>
                <a:cubicBezTo>
                  <a:pt x="386" y="261"/>
                  <a:pt x="383" y="257"/>
                  <a:pt x="386" y="255"/>
                </a:cubicBezTo>
                <a:cubicBezTo>
                  <a:pt x="376" y="202"/>
                  <a:pt x="382" y="193"/>
                  <a:pt x="381" y="181"/>
                </a:cubicBezTo>
                <a:cubicBezTo>
                  <a:pt x="388" y="120"/>
                  <a:pt x="382" y="112"/>
                  <a:pt x="385" y="109"/>
                </a:cubicBezTo>
                <a:cubicBezTo>
                  <a:pt x="399" y="34"/>
                  <a:pt x="404" y="27"/>
                  <a:pt x="400" y="16"/>
                </a:cubicBezTo>
                <a:cubicBezTo>
                  <a:pt x="394" y="1"/>
                  <a:pt x="394" y="2"/>
                  <a:pt x="393" y="3"/>
                </a:cubicBezTo>
                <a:cubicBezTo>
                  <a:pt x="380" y="78"/>
                  <a:pt x="376" y="85"/>
                  <a:pt x="373" y="92"/>
                </a:cubicBezTo>
                <a:cubicBezTo>
                  <a:pt x="372" y="133"/>
                  <a:pt x="366" y="134"/>
                  <a:pt x="371" y="141"/>
                </a:cubicBezTo>
                <a:cubicBezTo>
                  <a:pt x="364" y="197"/>
                  <a:pt x="370" y="209"/>
                  <a:pt x="368" y="216"/>
                </a:cubicBezTo>
                <a:cubicBezTo>
                  <a:pt x="357" y="219"/>
                  <a:pt x="356" y="217"/>
                  <a:pt x="358" y="216"/>
                </a:cubicBezTo>
                <a:cubicBezTo>
                  <a:pt x="355" y="162"/>
                  <a:pt x="352" y="147"/>
                  <a:pt x="350" y="133"/>
                </a:cubicBezTo>
                <a:cubicBezTo>
                  <a:pt x="362" y="59"/>
                  <a:pt x="364" y="48"/>
                  <a:pt x="368" y="39"/>
                </a:cubicBezTo>
                <a:cubicBezTo>
                  <a:pt x="365" y="1"/>
                  <a:pt x="365" y="1"/>
                  <a:pt x="365" y="1"/>
                </a:cubicBezTo>
                <a:cubicBezTo>
                  <a:pt x="349" y="51"/>
                  <a:pt x="346" y="61"/>
                  <a:pt x="348" y="72"/>
                </a:cubicBezTo>
                <a:cubicBezTo>
                  <a:pt x="352" y="86"/>
                  <a:pt x="338" y="94"/>
                  <a:pt x="345" y="101"/>
                </a:cubicBezTo>
                <a:cubicBezTo>
                  <a:pt x="336" y="147"/>
                  <a:pt x="338" y="154"/>
                  <a:pt x="340" y="160"/>
                </a:cubicBezTo>
                <a:cubicBezTo>
                  <a:pt x="330" y="154"/>
                  <a:pt x="325" y="142"/>
                  <a:pt x="321" y="130"/>
                </a:cubicBezTo>
                <a:cubicBezTo>
                  <a:pt x="326" y="18"/>
                  <a:pt x="325" y="12"/>
                  <a:pt x="323" y="4"/>
                </a:cubicBezTo>
                <a:cubicBezTo>
                  <a:pt x="312" y="22"/>
                  <a:pt x="309" y="43"/>
                  <a:pt x="310" y="67"/>
                </a:cubicBezTo>
                <a:cubicBezTo>
                  <a:pt x="310" y="113"/>
                  <a:pt x="308" y="119"/>
                  <a:pt x="311" y="127"/>
                </a:cubicBezTo>
                <a:cubicBezTo>
                  <a:pt x="299" y="84"/>
                  <a:pt x="299" y="81"/>
                  <a:pt x="299" y="70"/>
                </a:cubicBezTo>
                <a:cubicBezTo>
                  <a:pt x="302" y="16"/>
                  <a:pt x="304" y="9"/>
                  <a:pt x="303" y="1"/>
                </a:cubicBezTo>
                <a:cubicBezTo>
                  <a:pt x="289" y="13"/>
                  <a:pt x="290" y="21"/>
                  <a:pt x="288" y="28"/>
                </a:cubicBezTo>
                <a:cubicBezTo>
                  <a:pt x="287" y="102"/>
                  <a:pt x="295" y="113"/>
                  <a:pt x="287" y="117"/>
                </a:cubicBezTo>
                <a:cubicBezTo>
                  <a:pt x="280" y="84"/>
                  <a:pt x="274" y="76"/>
                  <a:pt x="279" y="74"/>
                </a:cubicBezTo>
                <a:cubicBezTo>
                  <a:pt x="262" y="7"/>
                  <a:pt x="262" y="13"/>
                  <a:pt x="264" y="20"/>
                </a:cubicBezTo>
                <a:cubicBezTo>
                  <a:pt x="261" y="51"/>
                  <a:pt x="259" y="54"/>
                  <a:pt x="259" y="59"/>
                </a:cubicBezTo>
                <a:cubicBezTo>
                  <a:pt x="248" y="7"/>
                  <a:pt x="247" y="4"/>
                  <a:pt x="247" y="1"/>
                </a:cubicBezTo>
                <a:cubicBezTo>
                  <a:pt x="229" y="6"/>
                  <a:pt x="229" y="3"/>
                  <a:pt x="229" y="1"/>
                </a:cubicBezTo>
                <a:cubicBezTo>
                  <a:pt x="177" y="11"/>
                  <a:pt x="185" y="9"/>
                  <a:pt x="189" y="14"/>
                </a:cubicBezTo>
                <a:cubicBezTo>
                  <a:pt x="216" y="33"/>
                  <a:pt x="219" y="35"/>
                  <a:pt x="219" y="41"/>
                </a:cubicBezTo>
                <a:cubicBezTo>
                  <a:pt x="189" y="23"/>
                  <a:pt x="185" y="25"/>
                  <a:pt x="183" y="23"/>
                </a:cubicBezTo>
                <a:cubicBezTo>
                  <a:pt x="73" y="1"/>
                  <a:pt x="73" y="1"/>
                  <a:pt x="73" y="1"/>
                </a:cubicBezTo>
                <a:cubicBezTo>
                  <a:pt x="119" y="16"/>
                  <a:pt x="134" y="17"/>
                  <a:pt x="146" y="22"/>
                </a:cubicBezTo>
                <a:cubicBezTo>
                  <a:pt x="175" y="40"/>
                  <a:pt x="180" y="39"/>
                  <a:pt x="183" y="41"/>
                </a:cubicBezTo>
                <a:cubicBezTo>
                  <a:pt x="212" y="56"/>
                  <a:pt x="217" y="59"/>
                  <a:pt x="214" y="61"/>
                </a:cubicBezTo>
                <a:cubicBezTo>
                  <a:pt x="179" y="49"/>
                  <a:pt x="169" y="49"/>
                  <a:pt x="162" y="42"/>
                </a:cubicBezTo>
                <a:cubicBezTo>
                  <a:pt x="119" y="25"/>
                  <a:pt x="110" y="31"/>
                  <a:pt x="108" y="26"/>
                </a:cubicBezTo>
                <a:cubicBezTo>
                  <a:pt x="42" y="13"/>
                  <a:pt x="33" y="12"/>
                  <a:pt x="25" y="7"/>
                </a:cubicBezTo>
                <a:cubicBezTo>
                  <a:pt x="13" y="18"/>
                  <a:pt x="19" y="25"/>
                  <a:pt x="31" y="23"/>
                </a:cubicBezTo>
                <a:cubicBezTo>
                  <a:pt x="134" y="48"/>
                  <a:pt x="141" y="45"/>
                  <a:pt x="143" y="51"/>
                </a:cubicBezTo>
                <a:cubicBezTo>
                  <a:pt x="177" y="59"/>
                  <a:pt x="179" y="61"/>
                  <a:pt x="181" y="63"/>
                </a:cubicBezTo>
                <a:cubicBezTo>
                  <a:pt x="226" y="82"/>
                  <a:pt x="237" y="84"/>
                  <a:pt x="243" y="95"/>
                </a:cubicBezTo>
                <a:cubicBezTo>
                  <a:pt x="205" y="81"/>
                  <a:pt x="200" y="78"/>
                  <a:pt x="194" y="77"/>
                </a:cubicBezTo>
                <a:cubicBezTo>
                  <a:pt x="174" y="64"/>
                  <a:pt x="166" y="67"/>
                  <a:pt x="162" y="63"/>
                </a:cubicBezTo>
                <a:cubicBezTo>
                  <a:pt x="101" y="49"/>
                  <a:pt x="97" y="45"/>
                  <a:pt x="90" y="47"/>
                </a:cubicBezTo>
                <a:cubicBezTo>
                  <a:pt x="30" y="30"/>
                  <a:pt x="23" y="32"/>
                  <a:pt x="18" y="30"/>
                </a:cubicBezTo>
                <a:cubicBezTo>
                  <a:pt x="14" y="43"/>
                  <a:pt x="28" y="45"/>
                  <a:pt x="42" y="47"/>
                </a:cubicBezTo>
                <a:cubicBezTo>
                  <a:pt x="148" y="75"/>
                  <a:pt x="165" y="75"/>
                  <a:pt x="178" y="82"/>
                </a:cubicBezTo>
                <a:cubicBezTo>
                  <a:pt x="205" y="96"/>
                  <a:pt x="213" y="96"/>
                  <a:pt x="220" y="99"/>
                </a:cubicBezTo>
                <a:cubicBezTo>
                  <a:pt x="266" y="125"/>
                  <a:pt x="274" y="125"/>
                  <a:pt x="281" y="128"/>
                </a:cubicBezTo>
                <a:cubicBezTo>
                  <a:pt x="283" y="148"/>
                  <a:pt x="277" y="143"/>
                  <a:pt x="272" y="137"/>
                </a:cubicBezTo>
                <a:cubicBezTo>
                  <a:pt x="247" y="129"/>
                  <a:pt x="244" y="127"/>
                  <a:pt x="243" y="122"/>
                </a:cubicBezTo>
                <a:cubicBezTo>
                  <a:pt x="206" y="110"/>
                  <a:pt x="203" y="108"/>
                  <a:pt x="201" y="105"/>
                </a:cubicBezTo>
                <a:cubicBezTo>
                  <a:pt x="163" y="90"/>
                  <a:pt x="151" y="98"/>
                  <a:pt x="147" y="89"/>
                </a:cubicBezTo>
                <a:cubicBezTo>
                  <a:pt x="93" y="76"/>
                  <a:pt x="85" y="75"/>
                  <a:pt x="77" y="72"/>
                </a:cubicBezTo>
                <a:cubicBezTo>
                  <a:pt x="3" y="63"/>
                  <a:pt x="2" y="63"/>
                  <a:pt x="0" y="63"/>
                </a:cubicBezTo>
                <a:cubicBezTo>
                  <a:pt x="49" y="82"/>
                  <a:pt x="61" y="86"/>
                  <a:pt x="75" y="85"/>
                </a:cubicBezTo>
                <a:cubicBezTo>
                  <a:pt x="108" y="95"/>
                  <a:pt x="111" y="94"/>
                  <a:pt x="115" y="94"/>
                </a:cubicBezTo>
                <a:cubicBezTo>
                  <a:pt x="171" y="111"/>
                  <a:pt x="174" y="115"/>
                  <a:pt x="179" y="112"/>
                </a:cubicBezTo>
                <a:cubicBezTo>
                  <a:pt x="211" y="121"/>
                  <a:pt x="214" y="128"/>
                  <a:pt x="222" y="126"/>
                </a:cubicBezTo>
                <a:cubicBezTo>
                  <a:pt x="234" y="144"/>
                  <a:pt x="232" y="142"/>
                  <a:pt x="228" y="142"/>
                </a:cubicBezTo>
                <a:cubicBezTo>
                  <a:pt x="183" y="124"/>
                  <a:pt x="175" y="125"/>
                  <a:pt x="169" y="121"/>
                </a:cubicBezTo>
                <a:cubicBezTo>
                  <a:pt x="55" y="106"/>
                  <a:pt x="27" y="103"/>
                  <a:pt x="2" y="94"/>
                </a:cubicBezTo>
                <a:cubicBezTo>
                  <a:pt x="1" y="106"/>
                  <a:pt x="2" y="106"/>
                  <a:pt x="3" y="106"/>
                </a:cubicBezTo>
                <a:cubicBezTo>
                  <a:pt x="98" y="123"/>
                  <a:pt x="108" y="118"/>
                  <a:pt x="112" y="125"/>
                </a:cubicBezTo>
                <a:cubicBezTo>
                  <a:pt x="196" y="142"/>
                  <a:pt x="210" y="145"/>
                  <a:pt x="222" y="153"/>
                </a:cubicBezTo>
                <a:cubicBezTo>
                  <a:pt x="248" y="160"/>
                  <a:pt x="253" y="158"/>
                  <a:pt x="253" y="164"/>
                </a:cubicBezTo>
                <a:cubicBezTo>
                  <a:pt x="286" y="179"/>
                  <a:pt x="290" y="179"/>
                  <a:pt x="293" y="182"/>
                </a:cubicBezTo>
                <a:cubicBezTo>
                  <a:pt x="318" y="191"/>
                  <a:pt x="317" y="201"/>
                  <a:pt x="323" y="200"/>
                </a:cubicBezTo>
                <a:cubicBezTo>
                  <a:pt x="270" y="188"/>
                  <a:pt x="256" y="175"/>
                  <a:pt x="239" y="166"/>
                </a:cubicBezTo>
                <a:cubicBezTo>
                  <a:pt x="191" y="149"/>
                  <a:pt x="183" y="150"/>
                  <a:pt x="177" y="146"/>
                </a:cubicBezTo>
                <a:cubicBezTo>
                  <a:pt x="94" y="133"/>
                  <a:pt x="76" y="135"/>
                  <a:pt x="64" y="125"/>
                </a:cubicBezTo>
                <a:cubicBezTo>
                  <a:pt x="0" y="137"/>
                  <a:pt x="0" y="137"/>
                  <a:pt x="0" y="137"/>
                </a:cubicBezTo>
                <a:cubicBezTo>
                  <a:pt x="60" y="143"/>
                  <a:pt x="71" y="141"/>
                  <a:pt x="79" y="145"/>
                </a:cubicBezTo>
                <a:cubicBezTo>
                  <a:pt x="136" y="155"/>
                  <a:pt x="151" y="153"/>
                  <a:pt x="163" y="157"/>
                </a:cubicBezTo>
                <a:cubicBezTo>
                  <a:pt x="211" y="169"/>
                  <a:pt x="211" y="177"/>
                  <a:pt x="217" y="173"/>
                </a:cubicBezTo>
                <a:cubicBezTo>
                  <a:pt x="252" y="192"/>
                  <a:pt x="257" y="191"/>
                  <a:pt x="260" y="193"/>
                </a:cubicBezTo>
                <a:cubicBezTo>
                  <a:pt x="198" y="184"/>
                  <a:pt x="190" y="179"/>
                  <a:pt x="179" y="179"/>
                </a:cubicBezTo>
                <a:cubicBezTo>
                  <a:pt x="135" y="174"/>
                  <a:pt x="123" y="169"/>
                  <a:pt x="107" y="172"/>
                </a:cubicBezTo>
                <a:cubicBezTo>
                  <a:pt x="88" y="173"/>
                  <a:pt x="75" y="167"/>
                  <a:pt x="71" y="166"/>
                </a:cubicBezTo>
                <a:cubicBezTo>
                  <a:pt x="36" y="163"/>
                  <a:pt x="30" y="168"/>
                  <a:pt x="28" y="164"/>
                </a:cubicBezTo>
                <a:cubicBezTo>
                  <a:pt x="0" y="176"/>
                  <a:pt x="0" y="176"/>
                  <a:pt x="0" y="176"/>
                </a:cubicBezTo>
                <a:cubicBezTo>
                  <a:pt x="86" y="183"/>
                  <a:pt x="97" y="181"/>
                  <a:pt x="106" y="181"/>
                </a:cubicBezTo>
                <a:cubicBezTo>
                  <a:pt x="182" y="188"/>
                  <a:pt x="198" y="195"/>
                  <a:pt x="215" y="198"/>
                </a:cubicBezTo>
                <a:cubicBezTo>
                  <a:pt x="250" y="208"/>
                  <a:pt x="258" y="212"/>
                  <a:pt x="269" y="211"/>
                </a:cubicBezTo>
                <a:cubicBezTo>
                  <a:pt x="350" y="250"/>
                  <a:pt x="354" y="255"/>
                  <a:pt x="358" y="261"/>
                </a:cubicBezTo>
                <a:cubicBezTo>
                  <a:pt x="381" y="276"/>
                  <a:pt x="386" y="279"/>
                  <a:pt x="383" y="281"/>
                </a:cubicBezTo>
                <a:cubicBezTo>
                  <a:pt x="348" y="269"/>
                  <a:pt x="346" y="260"/>
                  <a:pt x="340" y="261"/>
                </a:cubicBezTo>
                <a:cubicBezTo>
                  <a:pt x="282" y="242"/>
                  <a:pt x="276" y="230"/>
                  <a:pt x="263" y="231"/>
                </a:cubicBezTo>
                <a:cubicBezTo>
                  <a:pt x="187" y="212"/>
                  <a:pt x="177" y="207"/>
                  <a:pt x="164" y="209"/>
                </a:cubicBezTo>
                <a:cubicBezTo>
                  <a:pt x="75" y="195"/>
                  <a:pt x="69" y="190"/>
                  <a:pt x="61" y="190"/>
                </a:cubicBezTo>
                <a:cubicBezTo>
                  <a:pt x="26" y="185"/>
                  <a:pt x="19" y="191"/>
                  <a:pt x="17" y="186"/>
                </a:cubicBezTo>
                <a:cubicBezTo>
                  <a:pt x="4" y="200"/>
                  <a:pt x="8" y="200"/>
                  <a:pt x="12" y="200"/>
                </a:cubicBezTo>
                <a:cubicBezTo>
                  <a:pt x="84" y="208"/>
                  <a:pt x="94" y="205"/>
                  <a:pt x="98" y="212"/>
                </a:cubicBezTo>
                <a:cubicBezTo>
                  <a:pt x="158" y="221"/>
                  <a:pt x="174" y="220"/>
                  <a:pt x="188" y="225"/>
                </a:cubicBezTo>
                <a:cubicBezTo>
                  <a:pt x="287" y="256"/>
                  <a:pt x="298" y="253"/>
                  <a:pt x="303" y="261"/>
                </a:cubicBezTo>
                <a:cubicBezTo>
                  <a:pt x="343" y="277"/>
                  <a:pt x="347" y="278"/>
                  <a:pt x="351" y="279"/>
                </a:cubicBezTo>
                <a:cubicBezTo>
                  <a:pt x="398" y="315"/>
                  <a:pt x="404" y="310"/>
                  <a:pt x="406" y="316"/>
                </a:cubicBezTo>
                <a:cubicBezTo>
                  <a:pt x="404" y="328"/>
                  <a:pt x="403" y="314"/>
                  <a:pt x="392" y="320"/>
                </a:cubicBezTo>
                <a:cubicBezTo>
                  <a:pt x="333" y="287"/>
                  <a:pt x="323" y="290"/>
                  <a:pt x="317" y="284"/>
                </a:cubicBezTo>
                <a:cubicBezTo>
                  <a:pt x="253" y="264"/>
                  <a:pt x="235" y="264"/>
                  <a:pt x="221" y="254"/>
                </a:cubicBezTo>
                <a:cubicBezTo>
                  <a:pt x="139" y="237"/>
                  <a:pt x="136" y="240"/>
                  <a:pt x="134" y="239"/>
                </a:cubicBezTo>
                <a:cubicBezTo>
                  <a:pt x="119" y="241"/>
                  <a:pt x="118" y="238"/>
                  <a:pt x="113" y="240"/>
                </a:cubicBezTo>
                <a:cubicBezTo>
                  <a:pt x="34" y="230"/>
                  <a:pt x="18" y="226"/>
                  <a:pt x="0" y="224"/>
                </a:cubicBezTo>
                <a:cubicBezTo>
                  <a:pt x="36" y="244"/>
                  <a:pt x="73" y="237"/>
                  <a:pt x="99" y="251"/>
                </a:cubicBezTo>
                <a:cubicBezTo>
                  <a:pt x="160" y="259"/>
                  <a:pt x="168" y="253"/>
                  <a:pt x="171" y="258"/>
                </a:cubicBezTo>
                <a:cubicBezTo>
                  <a:pt x="221" y="269"/>
                  <a:pt x="227" y="269"/>
                  <a:pt x="230" y="272"/>
                </a:cubicBezTo>
                <a:cubicBezTo>
                  <a:pt x="269" y="284"/>
                  <a:pt x="273" y="282"/>
                  <a:pt x="274" y="285"/>
                </a:cubicBezTo>
                <a:cubicBezTo>
                  <a:pt x="324" y="295"/>
                  <a:pt x="325" y="305"/>
                  <a:pt x="332" y="303"/>
                </a:cubicBezTo>
                <a:cubicBezTo>
                  <a:pt x="361" y="321"/>
                  <a:pt x="356" y="321"/>
                  <a:pt x="352" y="318"/>
                </a:cubicBezTo>
                <a:cubicBezTo>
                  <a:pt x="316" y="309"/>
                  <a:pt x="312" y="304"/>
                  <a:pt x="304" y="310"/>
                </a:cubicBezTo>
                <a:cubicBezTo>
                  <a:pt x="260" y="293"/>
                  <a:pt x="249" y="291"/>
                  <a:pt x="240" y="284"/>
                </a:cubicBezTo>
                <a:cubicBezTo>
                  <a:pt x="179" y="278"/>
                  <a:pt x="175" y="277"/>
                  <a:pt x="171" y="276"/>
                </a:cubicBezTo>
                <a:cubicBezTo>
                  <a:pt x="131" y="266"/>
                  <a:pt x="118" y="274"/>
                  <a:pt x="113" y="268"/>
                </a:cubicBezTo>
                <a:cubicBezTo>
                  <a:pt x="79" y="264"/>
                  <a:pt x="73" y="259"/>
                  <a:pt x="65" y="259"/>
                </a:cubicBezTo>
                <a:cubicBezTo>
                  <a:pt x="0" y="260"/>
                  <a:pt x="0" y="260"/>
                  <a:pt x="0" y="260"/>
                </a:cubicBezTo>
                <a:cubicBezTo>
                  <a:pt x="44" y="273"/>
                  <a:pt x="54" y="282"/>
                  <a:pt x="67" y="286"/>
                </a:cubicBezTo>
                <a:cubicBezTo>
                  <a:pt x="111" y="307"/>
                  <a:pt x="127" y="305"/>
                  <a:pt x="137" y="312"/>
                </a:cubicBezTo>
                <a:cubicBezTo>
                  <a:pt x="179" y="324"/>
                  <a:pt x="190" y="319"/>
                  <a:pt x="195" y="323"/>
                </a:cubicBezTo>
                <a:cubicBezTo>
                  <a:pt x="222" y="325"/>
                  <a:pt x="223" y="337"/>
                  <a:pt x="232" y="333"/>
                </a:cubicBezTo>
                <a:cubicBezTo>
                  <a:pt x="292" y="351"/>
                  <a:pt x="302" y="345"/>
                  <a:pt x="305" y="352"/>
                </a:cubicBezTo>
                <a:cubicBezTo>
                  <a:pt x="329" y="363"/>
                  <a:pt x="340" y="358"/>
                  <a:pt x="343" y="367"/>
                </a:cubicBezTo>
                <a:cubicBezTo>
                  <a:pt x="373" y="376"/>
                  <a:pt x="382" y="374"/>
                  <a:pt x="389" y="376"/>
                </a:cubicBezTo>
                <a:cubicBezTo>
                  <a:pt x="406" y="389"/>
                  <a:pt x="413" y="387"/>
                  <a:pt x="416" y="392"/>
                </a:cubicBezTo>
                <a:cubicBezTo>
                  <a:pt x="467" y="419"/>
                  <a:pt x="477" y="429"/>
                  <a:pt x="490" y="432"/>
                </a:cubicBezTo>
                <a:cubicBezTo>
                  <a:pt x="509" y="449"/>
                  <a:pt x="516" y="448"/>
                  <a:pt x="519" y="456"/>
                </a:cubicBezTo>
                <a:cubicBezTo>
                  <a:pt x="469" y="428"/>
                  <a:pt x="454" y="428"/>
                  <a:pt x="443" y="420"/>
                </a:cubicBezTo>
                <a:cubicBezTo>
                  <a:pt x="419" y="407"/>
                  <a:pt x="408" y="412"/>
                  <a:pt x="405" y="405"/>
                </a:cubicBezTo>
                <a:cubicBezTo>
                  <a:pt x="306" y="379"/>
                  <a:pt x="297" y="374"/>
                  <a:pt x="287" y="370"/>
                </a:cubicBezTo>
                <a:cubicBezTo>
                  <a:pt x="211" y="350"/>
                  <a:pt x="203" y="340"/>
                  <a:pt x="190" y="344"/>
                </a:cubicBezTo>
                <a:cubicBezTo>
                  <a:pt x="149" y="329"/>
                  <a:pt x="146" y="328"/>
                  <a:pt x="144" y="325"/>
                </a:cubicBezTo>
                <a:cubicBezTo>
                  <a:pt x="107" y="320"/>
                  <a:pt x="106" y="307"/>
                  <a:pt x="94" y="313"/>
                </a:cubicBezTo>
                <a:cubicBezTo>
                  <a:pt x="53" y="301"/>
                  <a:pt x="49" y="294"/>
                  <a:pt x="42" y="294"/>
                </a:cubicBezTo>
                <a:cubicBezTo>
                  <a:pt x="16" y="282"/>
                  <a:pt x="8" y="278"/>
                  <a:pt x="0" y="273"/>
                </a:cubicBezTo>
                <a:cubicBezTo>
                  <a:pt x="60" y="320"/>
                  <a:pt x="73" y="318"/>
                  <a:pt x="79" y="331"/>
                </a:cubicBezTo>
                <a:close/>
                <a:moveTo>
                  <a:pt x="604" y="502"/>
                </a:moveTo>
                <a:cubicBezTo>
                  <a:pt x="608" y="501"/>
                  <a:pt x="608" y="508"/>
                  <a:pt x="610" y="512"/>
                </a:cubicBezTo>
                <a:cubicBezTo>
                  <a:pt x="603" y="513"/>
                  <a:pt x="601" y="506"/>
                  <a:pt x="604" y="502"/>
                </a:cubicBezTo>
                <a:close/>
                <a:moveTo>
                  <a:pt x="404" y="338"/>
                </a:moveTo>
                <a:cubicBezTo>
                  <a:pt x="406" y="345"/>
                  <a:pt x="395" y="341"/>
                  <a:pt x="395" y="338"/>
                </a:cubicBezTo>
                <a:cubicBezTo>
                  <a:pt x="392" y="333"/>
                  <a:pt x="384" y="339"/>
                  <a:pt x="383" y="329"/>
                </a:cubicBezTo>
                <a:cubicBezTo>
                  <a:pt x="393" y="327"/>
                  <a:pt x="395" y="339"/>
                  <a:pt x="404" y="338"/>
                </a:cubicBezTo>
                <a:close/>
                <a:moveTo>
                  <a:pt x="477" y="412"/>
                </a:moveTo>
                <a:cubicBezTo>
                  <a:pt x="474" y="408"/>
                  <a:pt x="470" y="406"/>
                  <a:pt x="466" y="406"/>
                </a:cubicBezTo>
                <a:cubicBezTo>
                  <a:pt x="452" y="392"/>
                  <a:pt x="445" y="397"/>
                  <a:pt x="445" y="389"/>
                </a:cubicBezTo>
                <a:cubicBezTo>
                  <a:pt x="413" y="374"/>
                  <a:pt x="403" y="373"/>
                  <a:pt x="398" y="364"/>
                </a:cubicBezTo>
                <a:cubicBezTo>
                  <a:pt x="332" y="349"/>
                  <a:pt x="327" y="344"/>
                  <a:pt x="321" y="344"/>
                </a:cubicBezTo>
                <a:cubicBezTo>
                  <a:pt x="277" y="328"/>
                  <a:pt x="268" y="331"/>
                  <a:pt x="263" y="326"/>
                </a:cubicBezTo>
                <a:cubicBezTo>
                  <a:pt x="192" y="308"/>
                  <a:pt x="184" y="312"/>
                  <a:pt x="178" y="308"/>
                </a:cubicBezTo>
                <a:cubicBezTo>
                  <a:pt x="158" y="302"/>
                  <a:pt x="153" y="305"/>
                  <a:pt x="151" y="301"/>
                </a:cubicBezTo>
                <a:cubicBezTo>
                  <a:pt x="61" y="275"/>
                  <a:pt x="60" y="273"/>
                  <a:pt x="57" y="274"/>
                </a:cubicBezTo>
                <a:cubicBezTo>
                  <a:pt x="96" y="277"/>
                  <a:pt x="101" y="280"/>
                  <a:pt x="106" y="282"/>
                </a:cubicBezTo>
                <a:cubicBezTo>
                  <a:pt x="170" y="289"/>
                  <a:pt x="182" y="289"/>
                  <a:pt x="192" y="294"/>
                </a:cubicBezTo>
                <a:cubicBezTo>
                  <a:pt x="250" y="297"/>
                  <a:pt x="250" y="305"/>
                  <a:pt x="256" y="304"/>
                </a:cubicBezTo>
                <a:cubicBezTo>
                  <a:pt x="293" y="316"/>
                  <a:pt x="296" y="316"/>
                  <a:pt x="300" y="317"/>
                </a:cubicBezTo>
                <a:cubicBezTo>
                  <a:pt x="317" y="321"/>
                  <a:pt x="319" y="322"/>
                  <a:pt x="320" y="323"/>
                </a:cubicBezTo>
                <a:cubicBezTo>
                  <a:pt x="363" y="337"/>
                  <a:pt x="369" y="340"/>
                  <a:pt x="375" y="341"/>
                </a:cubicBezTo>
                <a:cubicBezTo>
                  <a:pt x="408" y="364"/>
                  <a:pt x="416" y="361"/>
                  <a:pt x="421" y="363"/>
                </a:cubicBezTo>
                <a:cubicBezTo>
                  <a:pt x="473" y="405"/>
                  <a:pt x="479" y="400"/>
                  <a:pt x="481" y="404"/>
                </a:cubicBezTo>
                <a:close/>
                <a:moveTo>
                  <a:pt x="574" y="496"/>
                </a:moveTo>
                <a:cubicBezTo>
                  <a:pt x="568" y="500"/>
                  <a:pt x="567" y="492"/>
                  <a:pt x="563" y="490"/>
                </a:cubicBezTo>
                <a:cubicBezTo>
                  <a:pt x="562" y="485"/>
                  <a:pt x="555" y="489"/>
                  <a:pt x="554" y="481"/>
                </a:cubicBezTo>
                <a:cubicBezTo>
                  <a:pt x="561" y="486"/>
                  <a:pt x="571" y="485"/>
                  <a:pt x="574" y="496"/>
                </a:cubicBezTo>
                <a:close/>
                <a:moveTo>
                  <a:pt x="103" y="329"/>
                </a:moveTo>
                <a:cubicBezTo>
                  <a:pt x="109" y="325"/>
                  <a:pt x="110" y="333"/>
                  <a:pt x="115" y="331"/>
                </a:cubicBezTo>
                <a:cubicBezTo>
                  <a:pt x="171" y="348"/>
                  <a:pt x="180" y="348"/>
                  <a:pt x="187" y="354"/>
                </a:cubicBezTo>
                <a:cubicBezTo>
                  <a:pt x="252" y="368"/>
                  <a:pt x="264" y="379"/>
                  <a:pt x="281" y="381"/>
                </a:cubicBezTo>
                <a:cubicBezTo>
                  <a:pt x="354" y="410"/>
                  <a:pt x="361" y="404"/>
                  <a:pt x="363" y="409"/>
                </a:cubicBezTo>
                <a:cubicBezTo>
                  <a:pt x="405" y="413"/>
                  <a:pt x="402" y="428"/>
                  <a:pt x="410" y="421"/>
                </a:cubicBezTo>
                <a:cubicBezTo>
                  <a:pt x="445" y="442"/>
                  <a:pt x="452" y="438"/>
                  <a:pt x="456" y="440"/>
                </a:cubicBezTo>
                <a:cubicBezTo>
                  <a:pt x="488" y="458"/>
                  <a:pt x="495" y="458"/>
                  <a:pt x="498" y="466"/>
                </a:cubicBezTo>
                <a:cubicBezTo>
                  <a:pt x="561" y="506"/>
                  <a:pt x="568" y="512"/>
                  <a:pt x="575" y="517"/>
                </a:cubicBezTo>
                <a:cubicBezTo>
                  <a:pt x="558" y="513"/>
                  <a:pt x="551" y="516"/>
                  <a:pt x="549" y="510"/>
                </a:cubicBezTo>
                <a:cubicBezTo>
                  <a:pt x="513" y="494"/>
                  <a:pt x="503" y="492"/>
                  <a:pt x="493" y="489"/>
                </a:cubicBezTo>
                <a:cubicBezTo>
                  <a:pt x="404" y="458"/>
                  <a:pt x="396" y="460"/>
                  <a:pt x="391" y="458"/>
                </a:cubicBezTo>
                <a:cubicBezTo>
                  <a:pt x="326" y="439"/>
                  <a:pt x="303" y="432"/>
                  <a:pt x="282" y="420"/>
                </a:cubicBezTo>
                <a:cubicBezTo>
                  <a:pt x="227" y="398"/>
                  <a:pt x="222" y="396"/>
                  <a:pt x="216" y="396"/>
                </a:cubicBezTo>
                <a:cubicBezTo>
                  <a:pt x="173" y="374"/>
                  <a:pt x="170" y="375"/>
                  <a:pt x="166" y="375"/>
                </a:cubicBezTo>
                <a:cubicBezTo>
                  <a:pt x="119" y="342"/>
                  <a:pt x="112" y="342"/>
                  <a:pt x="106" y="340"/>
                </a:cubicBezTo>
                <a:close/>
                <a:moveTo>
                  <a:pt x="3826" y="1984"/>
                </a:moveTo>
                <a:cubicBezTo>
                  <a:pt x="3826" y="1988"/>
                  <a:pt x="3827" y="1993"/>
                  <a:pt x="3819" y="1999"/>
                </a:cubicBezTo>
                <a:cubicBezTo>
                  <a:pt x="3821" y="2007"/>
                  <a:pt x="3806" y="2010"/>
                  <a:pt x="3810" y="2018"/>
                </a:cubicBezTo>
                <a:cubicBezTo>
                  <a:pt x="3803" y="2023"/>
                  <a:pt x="3802" y="2030"/>
                  <a:pt x="3797" y="2036"/>
                </a:cubicBezTo>
                <a:cubicBezTo>
                  <a:pt x="3779" y="2061"/>
                  <a:pt x="3766" y="2086"/>
                  <a:pt x="3744" y="2110"/>
                </a:cubicBezTo>
                <a:cubicBezTo>
                  <a:pt x="3742" y="2117"/>
                  <a:pt x="3735" y="2123"/>
                  <a:pt x="3729" y="2130"/>
                </a:cubicBezTo>
                <a:cubicBezTo>
                  <a:pt x="3727" y="2136"/>
                  <a:pt x="3717" y="2141"/>
                  <a:pt x="3716" y="2148"/>
                </a:cubicBezTo>
                <a:cubicBezTo>
                  <a:pt x="3711" y="2152"/>
                  <a:pt x="3707" y="2156"/>
                  <a:pt x="3703" y="2161"/>
                </a:cubicBezTo>
                <a:cubicBezTo>
                  <a:pt x="3713" y="2161"/>
                  <a:pt x="3713" y="2161"/>
                  <a:pt x="3713" y="2161"/>
                </a:cubicBezTo>
                <a:cubicBezTo>
                  <a:pt x="3720" y="2153"/>
                  <a:pt x="3727" y="2145"/>
                  <a:pt x="3734" y="2137"/>
                </a:cubicBezTo>
                <a:cubicBezTo>
                  <a:pt x="3735" y="2132"/>
                  <a:pt x="3741" y="2129"/>
                  <a:pt x="3743" y="2124"/>
                </a:cubicBezTo>
                <a:cubicBezTo>
                  <a:pt x="3746" y="2120"/>
                  <a:pt x="3752" y="2117"/>
                  <a:pt x="3752" y="2112"/>
                </a:cubicBezTo>
                <a:cubicBezTo>
                  <a:pt x="3762" y="2104"/>
                  <a:pt x="3768" y="2096"/>
                  <a:pt x="3771" y="2087"/>
                </a:cubicBezTo>
                <a:cubicBezTo>
                  <a:pt x="3797" y="2054"/>
                  <a:pt x="3817" y="2020"/>
                  <a:pt x="3838" y="1987"/>
                </a:cubicBezTo>
                <a:cubicBezTo>
                  <a:pt x="3839" y="1985"/>
                  <a:pt x="3840" y="1983"/>
                  <a:pt x="3840" y="1982"/>
                </a:cubicBezTo>
                <a:cubicBezTo>
                  <a:pt x="3840" y="1963"/>
                  <a:pt x="3840" y="1963"/>
                  <a:pt x="3840" y="1963"/>
                </a:cubicBezTo>
                <a:cubicBezTo>
                  <a:pt x="3837" y="1969"/>
                  <a:pt x="3834" y="1975"/>
                  <a:pt x="3831" y="1981"/>
                </a:cubicBezTo>
                <a:cubicBezTo>
                  <a:pt x="3831" y="1982"/>
                  <a:pt x="3826" y="1983"/>
                  <a:pt x="3826" y="1984"/>
                </a:cubicBezTo>
                <a:close/>
                <a:moveTo>
                  <a:pt x="3810" y="1936"/>
                </a:moveTo>
                <a:cubicBezTo>
                  <a:pt x="3798" y="1951"/>
                  <a:pt x="3791" y="1968"/>
                  <a:pt x="3782" y="1984"/>
                </a:cubicBezTo>
                <a:cubicBezTo>
                  <a:pt x="3772" y="2000"/>
                  <a:pt x="3766" y="2017"/>
                  <a:pt x="3758" y="2033"/>
                </a:cubicBezTo>
                <a:cubicBezTo>
                  <a:pt x="3749" y="2044"/>
                  <a:pt x="3744" y="2055"/>
                  <a:pt x="3738" y="2066"/>
                </a:cubicBezTo>
                <a:cubicBezTo>
                  <a:pt x="3734" y="2078"/>
                  <a:pt x="3725" y="2089"/>
                  <a:pt x="3721" y="2100"/>
                </a:cubicBezTo>
                <a:cubicBezTo>
                  <a:pt x="3715" y="2112"/>
                  <a:pt x="3706" y="2122"/>
                  <a:pt x="3705" y="2134"/>
                </a:cubicBezTo>
                <a:cubicBezTo>
                  <a:pt x="3697" y="2139"/>
                  <a:pt x="3694" y="2144"/>
                  <a:pt x="3695" y="2151"/>
                </a:cubicBezTo>
                <a:cubicBezTo>
                  <a:pt x="3688" y="2153"/>
                  <a:pt x="3686" y="2157"/>
                  <a:pt x="3684" y="2161"/>
                </a:cubicBezTo>
                <a:cubicBezTo>
                  <a:pt x="3697" y="2161"/>
                  <a:pt x="3697" y="2161"/>
                  <a:pt x="3697" y="2161"/>
                </a:cubicBezTo>
                <a:cubicBezTo>
                  <a:pt x="3704" y="2154"/>
                  <a:pt x="3710" y="2146"/>
                  <a:pt x="3710" y="2138"/>
                </a:cubicBezTo>
                <a:cubicBezTo>
                  <a:pt x="3722" y="2132"/>
                  <a:pt x="3719" y="2123"/>
                  <a:pt x="3724" y="2116"/>
                </a:cubicBezTo>
                <a:cubicBezTo>
                  <a:pt x="3729" y="2109"/>
                  <a:pt x="3730" y="2102"/>
                  <a:pt x="3735" y="2095"/>
                </a:cubicBezTo>
                <a:cubicBezTo>
                  <a:pt x="3737" y="2087"/>
                  <a:pt x="3745" y="2081"/>
                  <a:pt x="3749" y="2073"/>
                </a:cubicBezTo>
                <a:cubicBezTo>
                  <a:pt x="3747" y="2064"/>
                  <a:pt x="3759" y="2059"/>
                  <a:pt x="3758" y="2050"/>
                </a:cubicBezTo>
                <a:cubicBezTo>
                  <a:pt x="3767" y="2044"/>
                  <a:pt x="3765" y="2035"/>
                  <a:pt x="3772" y="2028"/>
                </a:cubicBezTo>
                <a:cubicBezTo>
                  <a:pt x="3774" y="2021"/>
                  <a:pt x="3781" y="2015"/>
                  <a:pt x="3783" y="2007"/>
                </a:cubicBezTo>
                <a:cubicBezTo>
                  <a:pt x="3788" y="1992"/>
                  <a:pt x="3797" y="1977"/>
                  <a:pt x="3806" y="1962"/>
                </a:cubicBezTo>
                <a:cubicBezTo>
                  <a:pt x="3800" y="1957"/>
                  <a:pt x="3819" y="1957"/>
                  <a:pt x="3813" y="1951"/>
                </a:cubicBezTo>
                <a:cubicBezTo>
                  <a:pt x="3816" y="1948"/>
                  <a:pt x="3817" y="1944"/>
                  <a:pt x="3820" y="1940"/>
                </a:cubicBezTo>
                <a:cubicBezTo>
                  <a:pt x="3821" y="1933"/>
                  <a:pt x="3828" y="1927"/>
                  <a:pt x="3831" y="1920"/>
                </a:cubicBezTo>
                <a:cubicBezTo>
                  <a:pt x="3832" y="1914"/>
                  <a:pt x="3837" y="1910"/>
                  <a:pt x="3840" y="1905"/>
                </a:cubicBezTo>
                <a:cubicBezTo>
                  <a:pt x="3840" y="1885"/>
                  <a:pt x="3840" y="1885"/>
                  <a:pt x="3840" y="1885"/>
                </a:cubicBezTo>
                <a:cubicBezTo>
                  <a:pt x="3840" y="1886"/>
                  <a:pt x="3839" y="1887"/>
                  <a:pt x="3838" y="1888"/>
                </a:cubicBezTo>
                <a:cubicBezTo>
                  <a:pt x="3828" y="1904"/>
                  <a:pt x="3816" y="1919"/>
                  <a:pt x="3810" y="1936"/>
                </a:cubicBezTo>
                <a:close/>
                <a:moveTo>
                  <a:pt x="3827" y="853"/>
                </a:moveTo>
                <a:cubicBezTo>
                  <a:pt x="3813" y="863"/>
                  <a:pt x="3798" y="861"/>
                  <a:pt x="3784" y="868"/>
                </a:cubicBezTo>
                <a:cubicBezTo>
                  <a:pt x="3747" y="873"/>
                  <a:pt x="3744" y="883"/>
                  <a:pt x="3740" y="882"/>
                </a:cubicBezTo>
                <a:cubicBezTo>
                  <a:pt x="3688" y="888"/>
                  <a:pt x="3681" y="898"/>
                  <a:pt x="3674" y="897"/>
                </a:cubicBezTo>
                <a:cubicBezTo>
                  <a:pt x="3645" y="906"/>
                  <a:pt x="3638" y="910"/>
                  <a:pt x="3630" y="912"/>
                </a:cubicBezTo>
                <a:cubicBezTo>
                  <a:pt x="3580" y="930"/>
                  <a:pt x="3573" y="940"/>
                  <a:pt x="3566" y="939"/>
                </a:cubicBezTo>
                <a:cubicBezTo>
                  <a:pt x="3521" y="966"/>
                  <a:pt x="3517" y="968"/>
                  <a:pt x="3514" y="969"/>
                </a:cubicBezTo>
                <a:cubicBezTo>
                  <a:pt x="3487" y="983"/>
                  <a:pt x="3484" y="993"/>
                  <a:pt x="3480" y="990"/>
                </a:cubicBezTo>
                <a:cubicBezTo>
                  <a:pt x="3470" y="1008"/>
                  <a:pt x="3482" y="995"/>
                  <a:pt x="3495" y="994"/>
                </a:cubicBezTo>
                <a:cubicBezTo>
                  <a:pt x="3557" y="953"/>
                  <a:pt x="3583" y="947"/>
                  <a:pt x="3608" y="931"/>
                </a:cubicBezTo>
                <a:cubicBezTo>
                  <a:pt x="3710" y="900"/>
                  <a:pt x="3716" y="894"/>
                  <a:pt x="3723" y="895"/>
                </a:cubicBezTo>
                <a:cubicBezTo>
                  <a:pt x="3788" y="882"/>
                  <a:pt x="3794" y="872"/>
                  <a:pt x="3801" y="873"/>
                </a:cubicBezTo>
                <a:cubicBezTo>
                  <a:pt x="3827" y="863"/>
                  <a:pt x="3834" y="869"/>
                  <a:pt x="3840" y="864"/>
                </a:cubicBezTo>
                <a:close/>
                <a:moveTo>
                  <a:pt x="2555" y="2043"/>
                </a:moveTo>
                <a:cubicBezTo>
                  <a:pt x="2556" y="2071"/>
                  <a:pt x="2547" y="2096"/>
                  <a:pt x="2551" y="2126"/>
                </a:cubicBezTo>
                <a:cubicBezTo>
                  <a:pt x="2546" y="2133"/>
                  <a:pt x="2544" y="2141"/>
                  <a:pt x="2543" y="2149"/>
                </a:cubicBezTo>
                <a:cubicBezTo>
                  <a:pt x="2536" y="2151"/>
                  <a:pt x="2544" y="2158"/>
                  <a:pt x="2539" y="2161"/>
                </a:cubicBezTo>
                <a:cubicBezTo>
                  <a:pt x="2554" y="2161"/>
                  <a:pt x="2554" y="2161"/>
                  <a:pt x="2554" y="2161"/>
                </a:cubicBezTo>
                <a:cubicBezTo>
                  <a:pt x="2553" y="2158"/>
                  <a:pt x="2552" y="2155"/>
                  <a:pt x="2551" y="2152"/>
                </a:cubicBezTo>
                <a:cubicBezTo>
                  <a:pt x="2560" y="2136"/>
                  <a:pt x="2553" y="2115"/>
                  <a:pt x="2560" y="2099"/>
                </a:cubicBezTo>
                <a:cubicBezTo>
                  <a:pt x="2555" y="2087"/>
                  <a:pt x="2564" y="2081"/>
                  <a:pt x="2559" y="2070"/>
                </a:cubicBezTo>
                <a:cubicBezTo>
                  <a:pt x="2561" y="2066"/>
                  <a:pt x="2561" y="2061"/>
                  <a:pt x="2562" y="2056"/>
                </a:cubicBezTo>
                <a:cubicBezTo>
                  <a:pt x="2558" y="2052"/>
                  <a:pt x="2564" y="2041"/>
                  <a:pt x="2555" y="2043"/>
                </a:cubicBezTo>
                <a:close/>
                <a:moveTo>
                  <a:pt x="3812" y="907"/>
                </a:moveTo>
                <a:cubicBezTo>
                  <a:pt x="3803" y="905"/>
                  <a:pt x="3794" y="910"/>
                  <a:pt x="3786" y="913"/>
                </a:cubicBezTo>
                <a:cubicBezTo>
                  <a:pt x="3729" y="928"/>
                  <a:pt x="3724" y="926"/>
                  <a:pt x="3720" y="932"/>
                </a:cubicBezTo>
                <a:cubicBezTo>
                  <a:pt x="3672" y="946"/>
                  <a:pt x="3662" y="944"/>
                  <a:pt x="3654" y="952"/>
                </a:cubicBezTo>
                <a:cubicBezTo>
                  <a:pt x="3593" y="974"/>
                  <a:pt x="3584" y="976"/>
                  <a:pt x="3576" y="983"/>
                </a:cubicBezTo>
                <a:cubicBezTo>
                  <a:pt x="3533" y="993"/>
                  <a:pt x="3529" y="999"/>
                  <a:pt x="3525" y="1003"/>
                </a:cubicBezTo>
                <a:cubicBezTo>
                  <a:pt x="3481" y="1019"/>
                  <a:pt x="3477" y="1025"/>
                  <a:pt x="3472" y="1024"/>
                </a:cubicBezTo>
                <a:cubicBezTo>
                  <a:pt x="3392" y="1085"/>
                  <a:pt x="3391" y="1089"/>
                  <a:pt x="3391" y="1094"/>
                </a:cubicBezTo>
                <a:cubicBezTo>
                  <a:pt x="3389" y="1100"/>
                  <a:pt x="3391" y="1098"/>
                  <a:pt x="3393" y="1095"/>
                </a:cubicBezTo>
                <a:cubicBezTo>
                  <a:pt x="3476" y="1037"/>
                  <a:pt x="3483" y="1026"/>
                  <a:pt x="3491" y="1028"/>
                </a:cubicBezTo>
                <a:cubicBezTo>
                  <a:pt x="3531" y="1015"/>
                  <a:pt x="3534" y="1006"/>
                  <a:pt x="3538" y="1009"/>
                </a:cubicBezTo>
                <a:cubicBezTo>
                  <a:pt x="3595" y="988"/>
                  <a:pt x="3603" y="981"/>
                  <a:pt x="3611" y="980"/>
                </a:cubicBezTo>
                <a:cubicBezTo>
                  <a:pt x="3651" y="964"/>
                  <a:pt x="3655" y="958"/>
                  <a:pt x="3659" y="955"/>
                </a:cubicBezTo>
                <a:cubicBezTo>
                  <a:pt x="3690" y="953"/>
                  <a:pt x="3697" y="945"/>
                  <a:pt x="3706" y="947"/>
                </a:cubicBezTo>
                <a:cubicBezTo>
                  <a:pt x="3744" y="927"/>
                  <a:pt x="3750" y="943"/>
                  <a:pt x="3753" y="932"/>
                </a:cubicBezTo>
                <a:cubicBezTo>
                  <a:pt x="3783" y="923"/>
                  <a:pt x="3792" y="925"/>
                  <a:pt x="3799" y="919"/>
                </a:cubicBezTo>
                <a:cubicBezTo>
                  <a:pt x="3840" y="899"/>
                  <a:pt x="3840" y="899"/>
                  <a:pt x="3840" y="899"/>
                </a:cubicBezTo>
                <a:close/>
                <a:moveTo>
                  <a:pt x="18" y="991"/>
                </a:moveTo>
                <a:cubicBezTo>
                  <a:pt x="19" y="988"/>
                  <a:pt x="21" y="987"/>
                  <a:pt x="24" y="985"/>
                </a:cubicBezTo>
                <a:cubicBezTo>
                  <a:pt x="41" y="954"/>
                  <a:pt x="52" y="950"/>
                  <a:pt x="55" y="938"/>
                </a:cubicBezTo>
                <a:cubicBezTo>
                  <a:pt x="77" y="912"/>
                  <a:pt x="76" y="910"/>
                  <a:pt x="77" y="909"/>
                </a:cubicBezTo>
                <a:cubicBezTo>
                  <a:pt x="85" y="893"/>
                  <a:pt x="91" y="890"/>
                  <a:pt x="94" y="885"/>
                </a:cubicBezTo>
                <a:cubicBezTo>
                  <a:pt x="117" y="847"/>
                  <a:pt x="125" y="839"/>
                  <a:pt x="127" y="826"/>
                </a:cubicBezTo>
                <a:cubicBezTo>
                  <a:pt x="144" y="805"/>
                  <a:pt x="143" y="800"/>
                  <a:pt x="147" y="800"/>
                </a:cubicBezTo>
                <a:cubicBezTo>
                  <a:pt x="208" y="707"/>
                  <a:pt x="208" y="692"/>
                  <a:pt x="219" y="688"/>
                </a:cubicBezTo>
                <a:cubicBezTo>
                  <a:pt x="270" y="630"/>
                  <a:pt x="278" y="623"/>
                  <a:pt x="284" y="613"/>
                </a:cubicBezTo>
                <a:cubicBezTo>
                  <a:pt x="313" y="588"/>
                  <a:pt x="318" y="585"/>
                  <a:pt x="321" y="581"/>
                </a:cubicBezTo>
                <a:cubicBezTo>
                  <a:pt x="347" y="553"/>
                  <a:pt x="359" y="556"/>
                  <a:pt x="361" y="551"/>
                </a:cubicBezTo>
                <a:cubicBezTo>
                  <a:pt x="311" y="579"/>
                  <a:pt x="302" y="591"/>
                  <a:pt x="289" y="599"/>
                </a:cubicBezTo>
                <a:cubicBezTo>
                  <a:pt x="258" y="633"/>
                  <a:pt x="251" y="631"/>
                  <a:pt x="253" y="637"/>
                </a:cubicBezTo>
                <a:cubicBezTo>
                  <a:pt x="226" y="662"/>
                  <a:pt x="224" y="664"/>
                  <a:pt x="219" y="664"/>
                </a:cubicBezTo>
                <a:cubicBezTo>
                  <a:pt x="196" y="698"/>
                  <a:pt x="191" y="703"/>
                  <a:pt x="188" y="709"/>
                </a:cubicBezTo>
                <a:cubicBezTo>
                  <a:pt x="146" y="779"/>
                  <a:pt x="135" y="788"/>
                  <a:pt x="132" y="806"/>
                </a:cubicBezTo>
                <a:cubicBezTo>
                  <a:pt x="97" y="854"/>
                  <a:pt x="91" y="860"/>
                  <a:pt x="88" y="868"/>
                </a:cubicBezTo>
                <a:cubicBezTo>
                  <a:pt x="70" y="899"/>
                  <a:pt x="64" y="905"/>
                  <a:pt x="60" y="912"/>
                </a:cubicBezTo>
                <a:cubicBezTo>
                  <a:pt x="43" y="944"/>
                  <a:pt x="31" y="945"/>
                  <a:pt x="29" y="953"/>
                </a:cubicBezTo>
                <a:cubicBezTo>
                  <a:pt x="9" y="980"/>
                  <a:pt x="5" y="985"/>
                  <a:pt x="0" y="989"/>
                </a:cubicBezTo>
                <a:cubicBezTo>
                  <a:pt x="14" y="1002"/>
                  <a:pt x="13" y="994"/>
                  <a:pt x="18" y="991"/>
                </a:cubicBezTo>
                <a:close/>
                <a:moveTo>
                  <a:pt x="3610" y="40"/>
                </a:moveTo>
                <a:cubicBezTo>
                  <a:pt x="3615" y="31"/>
                  <a:pt x="3617" y="22"/>
                  <a:pt x="3618" y="15"/>
                </a:cubicBezTo>
                <a:cubicBezTo>
                  <a:pt x="3619" y="9"/>
                  <a:pt x="3616" y="6"/>
                  <a:pt x="3616" y="1"/>
                </a:cubicBezTo>
                <a:cubicBezTo>
                  <a:pt x="3612" y="1"/>
                  <a:pt x="3612" y="1"/>
                  <a:pt x="3612" y="1"/>
                </a:cubicBezTo>
                <a:cubicBezTo>
                  <a:pt x="3612" y="10"/>
                  <a:pt x="3612" y="19"/>
                  <a:pt x="3612" y="28"/>
                </a:cubicBezTo>
                <a:cubicBezTo>
                  <a:pt x="3611" y="32"/>
                  <a:pt x="3607" y="38"/>
                  <a:pt x="3610" y="40"/>
                </a:cubicBezTo>
                <a:close/>
                <a:moveTo>
                  <a:pt x="19" y="916"/>
                </a:moveTo>
                <a:cubicBezTo>
                  <a:pt x="19" y="903"/>
                  <a:pt x="26" y="898"/>
                  <a:pt x="30" y="890"/>
                </a:cubicBezTo>
                <a:cubicBezTo>
                  <a:pt x="76" y="798"/>
                  <a:pt x="87" y="794"/>
                  <a:pt x="88" y="781"/>
                </a:cubicBezTo>
                <a:cubicBezTo>
                  <a:pt x="108" y="743"/>
                  <a:pt x="114" y="734"/>
                  <a:pt x="122" y="728"/>
                </a:cubicBezTo>
                <a:cubicBezTo>
                  <a:pt x="159" y="672"/>
                  <a:pt x="164" y="670"/>
                  <a:pt x="166" y="666"/>
                </a:cubicBezTo>
                <a:cubicBezTo>
                  <a:pt x="223" y="605"/>
                  <a:pt x="228" y="603"/>
                  <a:pt x="232" y="600"/>
                </a:cubicBezTo>
                <a:cubicBezTo>
                  <a:pt x="247" y="569"/>
                  <a:pt x="246" y="586"/>
                  <a:pt x="228" y="589"/>
                </a:cubicBezTo>
                <a:cubicBezTo>
                  <a:pt x="207" y="610"/>
                  <a:pt x="209" y="617"/>
                  <a:pt x="203" y="615"/>
                </a:cubicBezTo>
                <a:cubicBezTo>
                  <a:pt x="173" y="649"/>
                  <a:pt x="165" y="650"/>
                  <a:pt x="163" y="657"/>
                </a:cubicBezTo>
                <a:cubicBezTo>
                  <a:pt x="144" y="680"/>
                  <a:pt x="141" y="682"/>
                  <a:pt x="138" y="684"/>
                </a:cubicBezTo>
                <a:cubicBezTo>
                  <a:pt x="99" y="747"/>
                  <a:pt x="91" y="751"/>
                  <a:pt x="91" y="760"/>
                </a:cubicBezTo>
                <a:cubicBezTo>
                  <a:pt x="66" y="804"/>
                  <a:pt x="62" y="805"/>
                  <a:pt x="63" y="810"/>
                </a:cubicBezTo>
                <a:cubicBezTo>
                  <a:pt x="19" y="878"/>
                  <a:pt x="9" y="898"/>
                  <a:pt x="0" y="918"/>
                </a:cubicBezTo>
                <a:cubicBezTo>
                  <a:pt x="9" y="931"/>
                  <a:pt x="10" y="920"/>
                  <a:pt x="19" y="916"/>
                </a:cubicBezTo>
                <a:close/>
                <a:moveTo>
                  <a:pt x="101" y="952"/>
                </a:moveTo>
                <a:cubicBezTo>
                  <a:pt x="107" y="933"/>
                  <a:pt x="124" y="926"/>
                  <a:pt x="129" y="907"/>
                </a:cubicBezTo>
                <a:cubicBezTo>
                  <a:pt x="153" y="887"/>
                  <a:pt x="154" y="883"/>
                  <a:pt x="155" y="878"/>
                </a:cubicBezTo>
                <a:cubicBezTo>
                  <a:pt x="186" y="849"/>
                  <a:pt x="185" y="838"/>
                  <a:pt x="197" y="839"/>
                </a:cubicBezTo>
                <a:cubicBezTo>
                  <a:pt x="226" y="799"/>
                  <a:pt x="231" y="800"/>
                  <a:pt x="234" y="797"/>
                </a:cubicBezTo>
                <a:cubicBezTo>
                  <a:pt x="261" y="768"/>
                  <a:pt x="267" y="763"/>
                  <a:pt x="273" y="759"/>
                </a:cubicBezTo>
                <a:cubicBezTo>
                  <a:pt x="334" y="706"/>
                  <a:pt x="348" y="698"/>
                  <a:pt x="358" y="687"/>
                </a:cubicBezTo>
                <a:cubicBezTo>
                  <a:pt x="387" y="672"/>
                  <a:pt x="392" y="667"/>
                  <a:pt x="398" y="663"/>
                </a:cubicBezTo>
                <a:cubicBezTo>
                  <a:pt x="445" y="635"/>
                  <a:pt x="453" y="633"/>
                  <a:pt x="458" y="629"/>
                </a:cubicBezTo>
                <a:cubicBezTo>
                  <a:pt x="471" y="618"/>
                  <a:pt x="463" y="619"/>
                  <a:pt x="458" y="623"/>
                </a:cubicBezTo>
                <a:cubicBezTo>
                  <a:pt x="388" y="656"/>
                  <a:pt x="381" y="668"/>
                  <a:pt x="367" y="672"/>
                </a:cubicBezTo>
                <a:cubicBezTo>
                  <a:pt x="297" y="725"/>
                  <a:pt x="290" y="728"/>
                  <a:pt x="284" y="732"/>
                </a:cubicBezTo>
                <a:cubicBezTo>
                  <a:pt x="256" y="751"/>
                  <a:pt x="251" y="765"/>
                  <a:pt x="239" y="771"/>
                </a:cubicBezTo>
                <a:cubicBezTo>
                  <a:pt x="216" y="797"/>
                  <a:pt x="214" y="800"/>
                  <a:pt x="211" y="801"/>
                </a:cubicBezTo>
                <a:cubicBezTo>
                  <a:pt x="180" y="835"/>
                  <a:pt x="174" y="839"/>
                  <a:pt x="168" y="843"/>
                </a:cubicBezTo>
                <a:cubicBezTo>
                  <a:pt x="151" y="871"/>
                  <a:pt x="144" y="869"/>
                  <a:pt x="146" y="875"/>
                </a:cubicBezTo>
                <a:cubicBezTo>
                  <a:pt x="128" y="897"/>
                  <a:pt x="124" y="895"/>
                  <a:pt x="123" y="896"/>
                </a:cubicBezTo>
                <a:cubicBezTo>
                  <a:pt x="104" y="928"/>
                  <a:pt x="98" y="932"/>
                  <a:pt x="92" y="934"/>
                </a:cubicBezTo>
                <a:cubicBezTo>
                  <a:pt x="62" y="972"/>
                  <a:pt x="61" y="980"/>
                  <a:pt x="53" y="982"/>
                </a:cubicBezTo>
                <a:cubicBezTo>
                  <a:pt x="19" y="1020"/>
                  <a:pt x="10" y="1027"/>
                  <a:pt x="0" y="1035"/>
                </a:cubicBezTo>
                <a:cubicBezTo>
                  <a:pt x="55" y="1004"/>
                  <a:pt x="76" y="975"/>
                  <a:pt x="101" y="952"/>
                </a:cubicBezTo>
                <a:close/>
                <a:moveTo>
                  <a:pt x="26" y="733"/>
                </a:moveTo>
                <a:cubicBezTo>
                  <a:pt x="36" y="726"/>
                  <a:pt x="41" y="714"/>
                  <a:pt x="46" y="701"/>
                </a:cubicBezTo>
                <a:cubicBezTo>
                  <a:pt x="50" y="697"/>
                  <a:pt x="53" y="691"/>
                  <a:pt x="54" y="683"/>
                </a:cubicBezTo>
                <a:cubicBezTo>
                  <a:pt x="60" y="679"/>
                  <a:pt x="63" y="673"/>
                  <a:pt x="65" y="665"/>
                </a:cubicBezTo>
                <a:cubicBezTo>
                  <a:pt x="74" y="657"/>
                  <a:pt x="79" y="645"/>
                  <a:pt x="87" y="636"/>
                </a:cubicBezTo>
                <a:cubicBezTo>
                  <a:pt x="87" y="632"/>
                  <a:pt x="92" y="633"/>
                  <a:pt x="93" y="630"/>
                </a:cubicBezTo>
                <a:cubicBezTo>
                  <a:pt x="93" y="625"/>
                  <a:pt x="95" y="622"/>
                  <a:pt x="99" y="621"/>
                </a:cubicBezTo>
                <a:cubicBezTo>
                  <a:pt x="99" y="617"/>
                  <a:pt x="103" y="616"/>
                  <a:pt x="104" y="612"/>
                </a:cubicBezTo>
                <a:cubicBezTo>
                  <a:pt x="104" y="608"/>
                  <a:pt x="112" y="610"/>
                  <a:pt x="110" y="603"/>
                </a:cubicBezTo>
                <a:cubicBezTo>
                  <a:pt x="118" y="594"/>
                  <a:pt x="125" y="584"/>
                  <a:pt x="135" y="577"/>
                </a:cubicBezTo>
                <a:cubicBezTo>
                  <a:pt x="137" y="570"/>
                  <a:pt x="145" y="569"/>
                  <a:pt x="146" y="562"/>
                </a:cubicBezTo>
                <a:cubicBezTo>
                  <a:pt x="155" y="560"/>
                  <a:pt x="153" y="549"/>
                  <a:pt x="161" y="547"/>
                </a:cubicBezTo>
                <a:cubicBezTo>
                  <a:pt x="169" y="543"/>
                  <a:pt x="171" y="533"/>
                  <a:pt x="183" y="532"/>
                </a:cubicBezTo>
                <a:cubicBezTo>
                  <a:pt x="185" y="528"/>
                  <a:pt x="188" y="525"/>
                  <a:pt x="192" y="523"/>
                </a:cubicBezTo>
                <a:cubicBezTo>
                  <a:pt x="191" y="519"/>
                  <a:pt x="203" y="514"/>
                  <a:pt x="194" y="511"/>
                </a:cubicBezTo>
                <a:cubicBezTo>
                  <a:pt x="194" y="517"/>
                  <a:pt x="185" y="513"/>
                  <a:pt x="183" y="517"/>
                </a:cubicBezTo>
                <a:cubicBezTo>
                  <a:pt x="180" y="521"/>
                  <a:pt x="175" y="523"/>
                  <a:pt x="175" y="529"/>
                </a:cubicBezTo>
                <a:cubicBezTo>
                  <a:pt x="164" y="532"/>
                  <a:pt x="160" y="541"/>
                  <a:pt x="149" y="544"/>
                </a:cubicBezTo>
                <a:cubicBezTo>
                  <a:pt x="150" y="555"/>
                  <a:pt x="139" y="554"/>
                  <a:pt x="138" y="562"/>
                </a:cubicBezTo>
                <a:cubicBezTo>
                  <a:pt x="131" y="565"/>
                  <a:pt x="129" y="572"/>
                  <a:pt x="124" y="577"/>
                </a:cubicBezTo>
                <a:cubicBezTo>
                  <a:pt x="117" y="590"/>
                  <a:pt x="102" y="594"/>
                  <a:pt x="98" y="609"/>
                </a:cubicBezTo>
                <a:cubicBezTo>
                  <a:pt x="78" y="628"/>
                  <a:pt x="64" y="652"/>
                  <a:pt x="48" y="675"/>
                </a:cubicBezTo>
                <a:cubicBezTo>
                  <a:pt x="45" y="681"/>
                  <a:pt x="38" y="684"/>
                  <a:pt x="40" y="695"/>
                </a:cubicBezTo>
                <a:cubicBezTo>
                  <a:pt x="33" y="698"/>
                  <a:pt x="29" y="704"/>
                  <a:pt x="28" y="713"/>
                </a:cubicBezTo>
                <a:cubicBezTo>
                  <a:pt x="19" y="723"/>
                  <a:pt x="15" y="737"/>
                  <a:pt x="6" y="748"/>
                </a:cubicBezTo>
                <a:cubicBezTo>
                  <a:pt x="4" y="751"/>
                  <a:pt x="2" y="753"/>
                  <a:pt x="0" y="756"/>
                </a:cubicBezTo>
                <a:cubicBezTo>
                  <a:pt x="0" y="781"/>
                  <a:pt x="0" y="781"/>
                  <a:pt x="0" y="781"/>
                </a:cubicBezTo>
                <a:cubicBezTo>
                  <a:pt x="3" y="777"/>
                  <a:pt x="7" y="775"/>
                  <a:pt x="7" y="768"/>
                </a:cubicBezTo>
                <a:cubicBezTo>
                  <a:pt x="12" y="756"/>
                  <a:pt x="23" y="748"/>
                  <a:pt x="26" y="733"/>
                </a:cubicBezTo>
                <a:close/>
                <a:moveTo>
                  <a:pt x="3187" y="40"/>
                </a:moveTo>
                <a:cubicBezTo>
                  <a:pt x="3188" y="27"/>
                  <a:pt x="3189" y="13"/>
                  <a:pt x="3189" y="1"/>
                </a:cubicBezTo>
                <a:cubicBezTo>
                  <a:pt x="3183" y="1"/>
                  <a:pt x="3183" y="1"/>
                  <a:pt x="3183" y="1"/>
                </a:cubicBezTo>
                <a:cubicBezTo>
                  <a:pt x="3183" y="5"/>
                  <a:pt x="3183" y="9"/>
                  <a:pt x="3183" y="13"/>
                </a:cubicBezTo>
                <a:cubicBezTo>
                  <a:pt x="3181" y="18"/>
                  <a:pt x="3181" y="23"/>
                  <a:pt x="3184" y="26"/>
                </a:cubicBezTo>
                <a:cubicBezTo>
                  <a:pt x="3183" y="31"/>
                  <a:pt x="3180" y="38"/>
                  <a:pt x="3187" y="40"/>
                </a:cubicBezTo>
                <a:close/>
                <a:moveTo>
                  <a:pt x="2732" y="114"/>
                </a:moveTo>
                <a:cubicBezTo>
                  <a:pt x="2734" y="119"/>
                  <a:pt x="2732" y="121"/>
                  <a:pt x="2728" y="123"/>
                </a:cubicBezTo>
                <a:cubicBezTo>
                  <a:pt x="2709" y="162"/>
                  <a:pt x="2703" y="166"/>
                  <a:pt x="2703" y="176"/>
                </a:cubicBezTo>
                <a:cubicBezTo>
                  <a:pt x="2684" y="207"/>
                  <a:pt x="2689" y="215"/>
                  <a:pt x="2685" y="218"/>
                </a:cubicBezTo>
                <a:cubicBezTo>
                  <a:pt x="2667" y="269"/>
                  <a:pt x="2658" y="272"/>
                  <a:pt x="2663" y="284"/>
                </a:cubicBezTo>
                <a:cubicBezTo>
                  <a:pt x="2644" y="335"/>
                  <a:pt x="2647" y="346"/>
                  <a:pt x="2641" y="351"/>
                </a:cubicBezTo>
                <a:cubicBezTo>
                  <a:pt x="2639" y="382"/>
                  <a:pt x="2639" y="386"/>
                  <a:pt x="2637" y="390"/>
                </a:cubicBezTo>
                <a:cubicBezTo>
                  <a:pt x="2637" y="425"/>
                  <a:pt x="2634" y="438"/>
                  <a:pt x="2641" y="437"/>
                </a:cubicBezTo>
                <a:cubicBezTo>
                  <a:pt x="2651" y="364"/>
                  <a:pt x="2648" y="354"/>
                  <a:pt x="2652" y="349"/>
                </a:cubicBezTo>
                <a:cubicBezTo>
                  <a:pt x="2709" y="187"/>
                  <a:pt x="2709" y="180"/>
                  <a:pt x="2715" y="176"/>
                </a:cubicBezTo>
                <a:cubicBezTo>
                  <a:pt x="2743" y="114"/>
                  <a:pt x="2749" y="110"/>
                  <a:pt x="2748" y="102"/>
                </a:cubicBezTo>
                <a:cubicBezTo>
                  <a:pt x="2765" y="72"/>
                  <a:pt x="2767" y="70"/>
                  <a:pt x="2770" y="68"/>
                </a:cubicBezTo>
                <a:cubicBezTo>
                  <a:pt x="2795" y="1"/>
                  <a:pt x="2795" y="1"/>
                  <a:pt x="2795" y="1"/>
                </a:cubicBezTo>
                <a:cubicBezTo>
                  <a:pt x="2777" y="34"/>
                  <a:pt x="2773" y="46"/>
                  <a:pt x="2761" y="52"/>
                </a:cubicBezTo>
                <a:close/>
                <a:moveTo>
                  <a:pt x="2792" y="99"/>
                </a:moveTo>
                <a:cubicBezTo>
                  <a:pt x="2784" y="104"/>
                  <a:pt x="2782" y="114"/>
                  <a:pt x="2778" y="122"/>
                </a:cubicBezTo>
                <a:cubicBezTo>
                  <a:pt x="2752" y="174"/>
                  <a:pt x="2748" y="177"/>
                  <a:pt x="2750" y="184"/>
                </a:cubicBezTo>
                <a:cubicBezTo>
                  <a:pt x="2728" y="230"/>
                  <a:pt x="2720" y="235"/>
                  <a:pt x="2721" y="246"/>
                </a:cubicBezTo>
                <a:cubicBezTo>
                  <a:pt x="2696" y="307"/>
                  <a:pt x="2692" y="315"/>
                  <a:pt x="2692" y="326"/>
                </a:cubicBezTo>
                <a:cubicBezTo>
                  <a:pt x="2671" y="365"/>
                  <a:pt x="2673" y="371"/>
                  <a:pt x="2673" y="377"/>
                </a:cubicBezTo>
                <a:cubicBezTo>
                  <a:pt x="2656" y="421"/>
                  <a:pt x="2658" y="428"/>
                  <a:pt x="2654" y="431"/>
                </a:cubicBezTo>
                <a:cubicBezTo>
                  <a:pt x="2647" y="531"/>
                  <a:pt x="2649" y="535"/>
                  <a:pt x="2652" y="538"/>
                </a:cubicBezTo>
                <a:cubicBezTo>
                  <a:pt x="2656" y="543"/>
                  <a:pt x="2655" y="540"/>
                  <a:pt x="2655" y="537"/>
                </a:cubicBezTo>
                <a:cubicBezTo>
                  <a:pt x="2666" y="437"/>
                  <a:pt x="2662" y="424"/>
                  <a:pt x="2670" y="419"/>
                </a:cubicBezTo>
                <a:cubicBezTo>
                  <a:pt x="2686" y="381"/>
                  <a:pt x="2681" y="373"/>
                  <a:pt x="2687" y="371"/>
                </a:cubicBezTo>
                <a:cubicBezTo>
                  <a:pt x="2709" y="315"/>
                  <a:pt x="2708" y="304"/>
                  <a:pt x="2713" y="298"/>
                </a:cubicBezTo>
                <a:cubicBezTo>
                  <a:pt x="2727" y="257"/>
                  <a:pt x="2726" y="250"/>
                  <a:pt x="2726" y="245"/>
                </a:cubicBezTo>
                <a:cubicBezTo>
                  <a:pt x="2745" y="221"/>
                  <a:pt x="2744" y="210"/>
                  <a:pt x="2751" y="205"/>
                </a:cubicBezTo>
                <a:cubicBezTo>
                  <a:pt x="2762" y="163"/>
                  <a:pt x="2778" y="168"/>
                  <a:pt x="2771" y="159"/>
                </a:cubicBezTo>
                <a:cubicBezTo>
                  <a:pt x="2784" y="131"/>
                  <a:pt x="2792" y="126"/>
                  <a:pt x="2792" y="117"/>
                </a:cubicBezTo>
                <a:cubicBezTo>
                  <a:pt x="2824" y="61"/>
                  <a:pt x="2826" y="58"/>
                  <a:pt x="2827" y="53"/>
                </a:cubicBezTo>
                <a:cubicBezTo>
                  <a:pt x="2852" y="7"/>
                  <a:pt x="2854" y="4"/>
                  <a:pt x="2855" y="1"/>
                </a:cubicBezTo>
                <a:cubicBezTo>
                  <a:pt x="2819" y="29"/>
                  <a:pt x="2828" y="46"/>
                  <a:pt x="2814" y="47"/>
                </a:cubicBezTo>
                <a:close/>
                <a:moveTo>
                  <a:pt x="3206" y="61"/>
                </a:moveTo>
                <a:cubicBezTo>
                  <a:pt x="3210" y="70"/>
                  <a:pt x="3206" y="82"/>
                  <a:pt x="3213" y="89"/>
                </a:cubicBezTo>
                <a:cubicBezTo>
                  <a:pt x="3220" y="70"/>
                  <a:pt x="3208" y="57"/>
                  <a:pt x="3213" y="38"/>
                </a:cubicBezTo>
                <a:cubicBezTo>
                  <a:pt x="3212" y="31"/>
                  <a:pt x="3212" y="23"/>
                  <a:pt x="3214" y="14"/>
                </a:cubicBezTo>
                <a:cubicBezTo>
                  <a:pt x="3218" y="8"/>
                  <a:pt x="3218" y="3"/>
                  <a:pt x="3213" y="1"/>
                </a:cubicBezTo>
                <a:cubicBezTo>
                  <a:pt x="3213" y="1"/>
                  <a:pt x="3214" y="1"/>
                  <a:pt x="3214" y="1"/>
                </a:cubicBezTo>
                <a:cubicBezTo>
                  <a:pt x="3208" y="1"/>
                  <a:pt x="3208" y="1"/>
                  <a:pt x="3208" y="1"/>
                </a:cubicBezTo>
                <a:cubicBezTo>
                  <a:pt x="3210" y="10"/>
                  <a:pt x="3205" y="21"/>
                  <a:pt x="3207" y="30"/>
                </a:cubicBezTo>
                <a:cubicBezTo>
                  <a:pt x="3203" y="42"/>
                  <a:pt x="3208" y="50"/>
                  <a:pt x="3206" y="61"/>
                </a:cubicBezTo>
                <a:close/>
                <a:moveTo>
                  <a:pt x="3548" y="95"/>
                </a:moveTo>
                <a:cubicBezTo>
                  <a:pt x="3562" y="84"/>
                  <a:pt x="3563" y="61"/>
                  <a:pt x="3570" y="45"/>
                </a:cubicBezTo>
                <a:cubicBezTo>
                  <a:pt x="3566" y="37"/>
                  <a:pt x="3574" y="24"/>
                  <a:pt x="3570" y="16"/>
                </a:cubicBezTo>
                <a:cubicBezTo>
                  <a:pt x="3571" y="11"/>
                  <a:pt x="3571" y="6"/>
                  <a:pt x="3571" y="1"/>
                </a:cubicBezTo>
                <a:cubicBezTo>
                  <a:pt x="3561" y="1"/>
                  <a:pt x="3561" y="1"/>
                  <a:pt x="3561" y="1"/>
                </a:cubicBezTo>
                <a:cubicBezTo>
                  <a:pt x="3561" y="3"/>
                  <a:pt x="3561" y="6"/>
                  <a:pt x="3561" y="9"/>
                </a:cubicBezTo>
                <a:cubicBezTo>
                  <a:pt x="3564" y="17"/>
                  <a:pt x="3561" y="28"/>
                  <a:pt x="3561" y="38"/>
                </a:cubicBezTo>
                <a:cubicBezTo>
                  <a:pt x="3562" y="42"/>
                  <a:pt x="3561" y="46"/>
                  <a:pt x="3558" y="52"/>
                </a:cubicBezTo>
                <a:cubicBezTo>
                  <a:pt x="3562" y="56"/>
                  <a:pt x="3552" y="65"/>
                  <a:pt x="3557" y="68"/>
                </a:cubicBezTo>
                <a:cubicBezTo>
                  <a:pt x="3557" y="72"/>
                  <a:pt x="3548" y="80"/>
                  <a:pt x="3554" y="82"/>
                </a:cubicBezTo>
                <a:cubicBezTo>
                  <a:pt x="3552" y="83"/>
                  <a:pt x="3543" y="92"/>
                  <a:pt x="3548" y="95"/>
                </a:cubicBezTo>
                <a:close/>
                <a:moveTo>
                  <a:pt x="76" y="1103"/>
                </a:moveTo>
                <a:cubicBezTo>
                  <a:pt x="81" y="1103"/>
                  <a:pt x="85" y="1103"/>
                  <a:pt x="88" y="1106"/>
                </a:cubicBezTo>
                <a:cubicBezTo>
                  <a:pt x="152" y="1133"/>
                  <a:pt x="158" y="1136"/>
                  <a:pt x="167" y="1136"/>
                </a:cubicBezTo>
                <a:cubicBezTo>
                  <a:pt x="227" y="1170"/>
                  <a:pt x="234" y="1172"/>
                  <a:pt x="240" y="1174"/>
                </a:cubicBezTo>
                <a:cubicBezTo>
                  <a:pt x="321" y="1207"/>
                  <a:pt x="340" y="1214"/>
                  <a:pt x="358" y="1223"/>
                </a:cubicBezTo>
                <a:cubicBezTo>
                  <a:pt x="404" y="1238"/>
                  <a:pt x="411" y="1238"/>
                  <a:pt x="413" y="1242"/>
                </a:cubicBezTo>
                <a:cubicBezTo>
                  <a:pt x="447" y="1249"/>
                  <a:pt x="457" y="1244"/>
                  <a:pt x="457" y="1250"/>
                </a:cubicBezTo>
                <a:cubicBezTo>
                  <a:pt x="517" y="1256"/>
                  <a:pt x="529" y="1259"/>
                  <a:pt x="535" y="1251"/>
                </a:cubicBezTo>
                <a:cubicBezTo>
                  <a:pt x="336" y="1206"/>
                  <a:pt x="322" y="1195"/>
                  <a:pt x="299" y="1193"/>
                </a:cubicBezTo>
                <a:cubicBezTo>
                  <a:pt x="271" y="1176"/>
                  <a:pt x="265" y="1177"/>
                  <a:pt x="266" y="1171"/>
                </a:cubicBezTo>
                <a:cubicBezTo>
                  <a:pt x="194" y="1139"/>
                  <a:pt x="185" y="1135"/>
                  <a:pt x="175" y="1130"/>
                </a:cubicBezTo>
                <a:cubicBezTo>
                  <a:pt x="105" y="1104"/>
                  <a:pt x="108" y="1094"/>
                  <a:pt x="99" y="1097"/>
                </a:cubicBezTo>
                <a:cubicBezTo>
                  <a:pt x="50" y="1083"/>
                  <a:pt x="46" y="1082"/>
                  <a:pt x="44" y="1078"/>
                </a:cubicBezTo>
                <a:cubicBezTo>
                  <a:pt x="93" y="1083"/>
                  <a:pt x="131" y="1095"/>
                  <a:pt x="166" y="1109"/>
                </a:cubicBezTo>
                <a:cubicBezTo>
                  <a:pt x="213" y="1124"/>
                  <a:pt x="213" y="1131"/>
                  <a:pt x="222" y="1128"/>
                </a:cubicBezTo>
                <a:cubicBezTo>
                  <a:pt x="338" y="1176"/>
                  <a:pt x="340" y="1187"/>
                  <a:pt x="354" y="1186"/>
                </a:cubicBezTo>
                <a:cubicBezTo>
                  <a:pt x="440" y="1224"/>
                  <a:pt x="457" y="1219"/>
                  <a:pt x="462" y="1227"/>
                </a:cubicBezTo>
                <a:cubicBezTo>
                  <a:pt x="557" y="1225"/>
                  <a:pt x="569" y="1230"/>
                  <a:pt x="569" y="1224"/>
                </a:cubicBezTo>
                <a:cubicBezTo>
                  <a:pt x="440" y="1206"/>
                  <a:pt x="429" y="1207"/>
                  <a:pt x="424" y="1201"/>
                </a:cubicBezTo>
                <a:cubicBezTo>
                  <a:pt x="366" y="1182"/>
                  <a:pt x="359" y="1178"/>
                  <a:pt x="351" y="1174"/>
                </a:cubicBezTo>
                <a:cubicBezTo>
                  <a:pt x="275" y="1141"/>
                  <a:pt x="269" y="1135"/>
                  <a:pt x="257" y="1136"/>
                </a:cubicBezTo>
                <a:cubicBezTo>
                  <a:pt x="219" y="1120"/>
                  <a:pt x="221" y="1112"/>
                  <a:pt x="213" y="1114"/>
                </a:cubicBezTo>
                <a:cubicBezTo>
                  <a:pt x="148" y="1090"/>
                  <a:pt x="134" y="1083"/>
                  <a:pt x="116" y="1079"/>
                </a:cubicBezTo>
                <a:cubicBezTo>
                  <a:pt x="82" y="1067"/>
                  <a:pt x="68" y="1070"/>
                  <a:pt x="64" y="1063"/>
                </a:cubicBezTo>
                <a:cubicBezTo>
                  <a:pt x="151" y="1077"/>
                  <a:pt x="159" y="1074"/>
                  <a:pt x="160" y="1078"/>
                </a:cubicBezTo>
                <a:cubicBezTo>
                  <a:pt x="189" y="1083"/>
                  <a:pt x="187" y="1091"/>
                  <a:pt x="195" y="1088"/>
                </a:cubicBezTo>
                <a:cubicBezTo>
                  <a:pt x="215" y="1101"/>
                  <a:pt x="223" y="1098"/>
                  <a:pt x="224" y="1102"/>
                </a:cubicBezTo>
                <a:cubicBezTo>
                  <a:pt x="288" y="1122"/>
                  <a:pt x="291" y="1129"/>
                  <a:pt x="297" y="1132"/>
                </a:cubicBezTo>
                <a:cubicBezTo>
                  <a:pt x="370" y="1168"/>
                  <a:pt x="383" y="1174"/>
                  <a:pt x="397" y="1179"/>
                </a:cubicBezTo>
                <a:cubicBezTo>
                  <a:pt x="433" y="1178"/>
                  <a:pt x="410" y="1183"/>
                  <a:pt x="403" y="1170"/>
                </a:cubicBezTo>
                <a:cubicBezTo>
                  <a:pt x="313" y="1125"/>
                  <a:pt x="296" y="1122"/>
                  <a:pt x="285" y="1112"/>
                </a:cubicBezTo>
                <a:cubicBezTo>
                  <a:pt x="252" y="1097"/>
                  <a:pt x="247" y="1098"/>
                  <a:pt x="244" y="1096"/>
                </a:cubicBezTo>
                <a:cubicBezTo>
                  <a:pt x="172" y="1070"/>
                  <a:pt x="166" y="1066"/>
                  <a:pt x="159" y="1063"/>
                </a:cubicBezTo>
                <a:cubicBezTo>
                  <a:pt x="136" y="1042"/>
                  <a:pt x="141" y="1046"/>
                  <a:pt x="165" y="1049"/>
                </a:cubicBezTo>
                <a:cubicBezTo>
                  <a:pt x="235" y="1074"/>
                  <a:pt x="239" y="1084"/>
                  <a:pt x="253" y="1084"/>
                </a:cubicBezTo>
                <a:cubicBezTo>
                  <a:pt x="281" y="1103"/>
                  <a:pt x="298" y="1092"/>
                  <a:pt x="297" y="1100"/>
                </a:cubicBezTo>
                <a:cubicBezTo>
                  <a:pt x="347" y="1120"/>
                  <a:pt x="357" y="1124"/>
                  <a:pt x="367" y="1127"/>
                </a:cubicBezTo>
                <a:cubicBezTo>
                  <a:pt x="445" y="1150"/>
                  <a:pt x="459" y="1156"/>
                  <a:pt x="472" y="1157"/>
                </a:cubicBezTo>
                <a:cubicBezTo>
                  <a:pt x="550" y="1146"/>
                  <a:pt x="566" y="1152"/>
                  <a:pt x="567" y="1146"/>
                </a:cubicBezTo>
                <a:cubicBezTo>
                  <a:pt x="601" y="1124"/>
                  <a:pt x="598" y="1131"/>
                  <a:pt x="593" y="1133"/>
                </a:cubicBezTo>
                <a:cubicBezTo>
                  <a:pt x="510" y="1147"/>
                  <a:pt x="491" y="1148"/>
                  <a:pt x="472" y="1148"/>
                </a:cubicBezTo>
                <a:cubicBezTo>
                  <a:pt x="441" y="1135"/>
                  <a:pt x="429" y="1141"/>
                  <a:pt x="428" y="1135"/>
                </a:cubicBezTo>
                <a:cubicBezTo>
                  <a:pt x="326" y="1104"/>
                  <a:pt x="324" y="1094"/>
                  <a:pt x="311" y="1094"/>
                </a:cubicBezTo>
                <a:cubicBezTo>
                  <a:pt x="246" y="1066"/>
                  <a:pt x="233" y="1065"/>
                  <a:pt x="223" y="1062"/>
                </a:cubicBezTo>
                <a:cubicBezTo>
                  <a:pt x="182" y="1047"/>
                  <a:pt x="179" y="1041"/>
                  <a:pt x="173" y="1040"/>
                </a:cubicBezTo>
                <a:cubicBezTo>
                  <a:pt x="231" y="1046"/>
                  <a:pt x="245" y="1047"/>
                  <a:pt x="255" y="1052"/>
                </a:cubicBezTo>
                <a:cubicBezTo>
                  <a:pt x="317" y="1068"/>
                  <a:pt x="319" y="1075"/>
                  <a:pt x="328" y="1073"/>
                </a:cubicBezTo>
                <a:cubicBezTo>
                  <a:pt x="367" y="1091"/>
                  <a:pt x="373" y="1092"/>
                  <a:pt x="380" y="1092"/>
                </a:cubicBezTo>
                <a:cubicBezTo>
                  <a:pt x="423" y="1104"/>
                  <a:pt x="431" y="1104"/>
                  <a:pt x="436" y="1108"/>
                </a:cubicBezTo>
                <a:cubicBezTo>
                  <a:pt x="614" y="1117"/>
                  <a:pt x="617" y="1115"/>
                  <a:pt x="619" y="1112"/>
                </a:cubicBezTo>
                <a:cubicBezTo>
                  <a:pt x="640" y="1096"/>
                  <a:pt x="638" y="1106"/>
                  <a:pt x="627" y="1106"/>
                </a:cubicBezTo>
                <a:cubicBezTo>
                  <a:pt x="519" y="1110"/>
                  <a:pt x="510" y="1108"/>
                  <a:pt x="500" y="1110"/>
                </a:cubicBezTo>
                <a:cubicBezTo>
                  <a:pt x="460" y="1102"/>
                  <a:pt x="454" y="1100"/>
                  <a:pt x="450" y="1096"/>
                </a:cubicBezTo>
                <a:cubicBezTo>
                  <a:pt x="384" y="1077"/>
                  <a:pt x="366" y="1080"/>
                  <a:pt x="357" y="1073"/>
                </a:cubicBezTo>
                <a:cubicBezTo>
                  <a:pt x="244" y="1029"/>
                  <a:pt x="222" y="1035"/>
                  <a:pt x="216" y="1024"/>
                </a:cubicBezTo>
                <a:cubicBezTo>
                  <a:pt x="238" y="1032"/>
                  <a:pt x="253" y="1026"/>
                  <a:pt x="257" y="1032"/>
                </a:cubicBezTo>
                <a:cubicBezTo>
                  <a:pt x="397" y="1064"/>
                  <a:pt x="404" y="1064"/>
                  <a:pt x="409" y="1066"/>
                </a:cubicBezTo>
                <a:cubicBezTo>
                  <a:pt x="549" y="1075"/>
                  <a:pt x="573" y="1082"/>
                  <a:pt x="621" y="1072"/>
                </a:cubicBezTo>
                <a:cubicBezTo>
                  <a:pt x="670" y="1061"/>
                  <a:pt x="671" y="1056"/>
                  <a:pt x="678" y="1056"/>
                </a:cubicBezTo>
                <a:cubicBezTo>
                  <a:pt x="721" y="1036"/>
                  <a:pt x="728" y="1036"/>
                  <a:pt x="727" y="1028"/>
                </a:cubicBezTo>
                <a:cubicBezTo>
                  <a:pt x="646" y="1060"/>
                  <a:pt x="641" y="1059"/>
                  <a:pt x="641" y="1060"/>
                </a:cubicBezTo>
                <a:cubicBezTo>
                  <a:pt x="623" y="1064"/>
                  <a:pt x="620" y="1064"/>
                  <a:pt x="618" y="1066"/>
                </a:cubicBezTo>
                <a:cubicBezTo>
                  <a:pt x="489" y="1066"/>
                  <a:pt x="464" y="1062"/>
                  <a:pt x="435" y="1062"/>
                </a:cubicBezTo>
                <a:cubicBezTo>
                  <a:pt x="410" y="1046"/>
                  <a:pt x="395" y="1056"/>
                  <a:pt x="397" y="1048"/>
                </a:cubicBezTo>
                <a:cubicBezTo>
                  <a:pt x="365" y="1040"/>
                  <a:pt x="354" y="1045"/>
                  <a:pt x="350" y="1044"/>
                </a:cubicBezTo>
                <a:cubicBezTo>
                  <a:pt x="390" y="1049"/>
                  <a:pt x="401" y="1044"/>
                  <a:pt x="405" y="1045"/>
                </a:cubicBezTo>
                <a:cubicBezTo>
                  <a:pt x="484" y="1055"/>
                  <a:pt x="513" y="1054"/>
                  <a:pt x="542" y="1053"/>
                </a:cubicBezTo>
                <a:cubicBezTo>
                  <a:pt x="672" y="1032"/>
                  <a:pt x="671" y="1025"/>
                  <a:pt x="680" y="1027"/>
                </a:cubicBezTo>
                <a:cubicBezTo>
                  <a:pt x="744" y="995"/>
                  <a:pt x="757" y="994"/>
                  <a:pt x="760" y="984"/>
                </a:cubicBezTo>
                <a:cubicBezTo>
                  <a:pt x="685" y="1014"/>
                  <a:pt x="681" y="1016"/>
                  <a:pt x="680" y="1021"/>
                </a:cubicBezTo>
                <a:cubicBezTo>
                  <a:pt x="616" y="1034"/>
                  <a:pt x="613" y="1029"/>
                  <a:pt x="611" y="1034"/>
                </a:cubicBezTo>
                <a:cubicBezTo>
                  <a:pt x="555" y="1041"/>
                  <a:pt x="545" y="1042"/>
                  <a:pt x="536" y="1042"/>
                </a:cubicBezTo>
                <a:cubicBezTo>
                  <a:pt x="438" y="1039"/>
                  <a:pt x="430" y="1043"/>
                  <a:pt x="417" y="1036"/>
                </a:cubicBezTo>
                <a:cubicBezTo>
                  <a:pt x="383" y="1031"/>
                  <a:pt x="377" y="1033"/>
                  <a:pt x="376" y="1029"/>
                </a:cubicBezTo>
                <a:cubicBezTo>
                  <a:pt x="301" y="1014"/>
                  <a:pt x="292" y="1013"/>
                  <a:pt x="288" y="1008"/>
                </a:cubicBezTo>
                <a:cubicBezTo>
                  <a:pt x="475" y="1026"/>
                  <a:pt x="514" y="1025"/>
                  <a:pt x="553" y="1024"/>
                </a:cubicBezTo>
                <a:cubicBezTo>
                  <a:pt x="587" y="1017"/>
                  <a:pt x="595" y="1016"/>
                  <a:pt x="596" y="1020"/>
                </a:cubicBezTo>
                <a:cubicBezTo>
                  <a:pt x="700" y="991"/>
                  <a:pt x="704" y="985"/>
                  <a:pt x="714" y="985"/>
                </a:cubicBezTo>
                <a:cubicBezTo>
                  <a:pt x="664" y="990"/>
                  <a:pt x="653" y="1000"/>
                  <a:pt x="633" y="1002"/>
                </a:cubicBezTo>
                <a:cubicBezTo>
                  <a:pt x="589" y="1013"/>
                  <a:pt x="578" y="1009"/>
                  <a:pt x="579" y="1015"/>
                </a:cubicBezTo>
                <a:cubicBezTo>
                  <a:pt x="444" y="1014"/>
                  <a:pt x="424" y="1017"/>
                  <a:pt x="413" y="1010"/>
                </a:cubicBezTo>
                <a:cubicBezTo>
                  <a:pt x="404" y="1004"/>
                  <a:pt x="431" y="1002"/>
                  <a:pt x="456" y="1003"/>
                </a:cubicBezTo>
                <a:cubicBezTo>
                  <a:pt x="488" y="1002"/>
                  <a:pt x="486" y="997"/>
                  <a:pt x="494" y="997"/>
                </a:cubicBezTo>
                <a:cubicBezTo>
                  <a:pt x="541" y="984"/>
                  <a:pt x="558" y="990"/>
                  <a:pt x="563" y="983"/>
                </a:cubicBezTo>
                <a:cubicBezTo>
                  <a:pt x="676" y="951"/>
                  <a:pt x="685" y="950"/>
                  <a:pt x="693" y="948"/>
                </a:cubicBezTo>
                <a:cubicBezTo>
                  <a:pt x="696" y="934"/>
                  <a:pt x="697" y="940"/>
                  <a:pt x="690" y="939"/>
                </a:cubicBezTo>
                <a:cubicBezTo>
                  <a:pt x="530" y="982"/>
                  <a:pt x="521" y="983"/>
                  <a:pt x="500" y="988"/>
                </a:cubicBezTo>
                <a:cubicBezTo>
                  <a:pt x="465" y="989"/>
                  <a:pt x="459" y="989"/>
                  <a:pt x="453" y="989"/>
                </a:cubicBezTo>
                <a:cubicBezTo>
                  <a:pt x="506" y="970"/>
                  <a:pt x="522" y="965"/>
                  <a:pt x="539" y="961"/>
                </a:cubicBezTo>
                <a:cubicBezTo>
                  <a:pt x="597" y="943"/>
                  <a:pt x="603" y="938"/>
                  <a:pt x="611" y="936"/>
                </a:cubicBezTo>
                <a:cubicBezTo>
                  <a:pt x="580" y="940"/>
                  <a:pt x="567" y="944"/>
                  <a:pt x="554" y="949"/>
                </a:cubicBezTo>
                <a:cubicBezTo>
                  <a:pt x="401" y="981"/>
                  <a:pt x="381" y="986"/>
                  <a:pt x="360" y="988"/>
                </a:cubicBezTo>
                <a:cubicBezTo>
                  <a:pt x="316" y="997"/>
                  <a:pt x="300" y="998"/>
                  <a:pt x="302" y="993"/>
                </a:cubicBezTo>
                <a:cubicBezTo>
                  <a:pt x="400" y="959"/>
                  <a:pt x="420" y="956"/>
                  <a:pt x="438" y="952"/>
                </a:cubicBezTo>
                <a:cubicBezTo>
                  <a:pt x="507" y="931"/>
                  <a:pt x="523" y="925"/>
                  <a:pt x="541" y="920"/>
                </a:cubicBezTo>
                <a:cubicBezTo>
                  <a:pt x="618" y="894"/>
                  <a:pt x="618" y="888"/>
                  <a:pt x="625" y="889"/>
                </a:cubicBezTo>
                <a:cubicBezTo>
                  <a:pt x="689" y="858"/>
                  <a:pt x="701" y="859"/>
                  <a:pt x="705" y="852"/>
                </a:cubicBezTo>
                <a:cubicBezTo>
                  <a:pt x="722" y="841"/>
                  <a:pt x="720" y="840"/>
                  <a:pt x="719" y="843"/>
                </a:cubicBezTo>
                <a:cubicBezTo>
                  <a:pt x="646" y="876"/>
                  <a:pt x="634" y="871"/>
                  <a:pt x="633" y="877"/>
                </a:cubicBezTo>
                <a:cubicBezTo>
                  <a:pt x="541" y="910"/>
                  <a:pt x="522" y="912"/>
                  <a:pt x="506" y="918"/>
                </a:cubicBezTo>
                <a:cubicBezTo>
                  <a:pt x="431" y="942"/>
                  <a:pt x="425" y="940"/>
                  <a:pt x="420" y="941"/>
                </a:cubicBezTo>
                <a:cubicBezTo>
                  <a:pt x="432" y="927"/>
                  <a:pt x="438" y="928"/>
                  <a:pt x="440" y="926"/>
                </a:cubicBezTo>
                <a:cubicBezTo>
                  <a:pt x="473" y="899"/>
                  <a:pt x="488" y="902"/>
                  <a:pt x="488" y="892"/>
                </a:cubicBezTo>
                <a:cubicBezTo>
                  <a:pt x="545" y="862"/>
                  <a:pt x="559" y="854"/>
                  <a:pt x="574" y="847"/>
                </a:cubicBezTo>
                <a:cubicBezTo>
                  <a:pt x="711" y="785"/>
                  <a:pt x="715" y="784"/>
                  <a:pt x="718" y="782"/>
                </a:cubicBezTo>
                <a:cubicBezTo>
                  <a:pt x="746" y="773"/>
                  <a:pt x="759" y="769"/>
                  <a:pt x="749" y="767"/>
                </a:cubicBezTo>
                <a:cubicBezTo>
                  <a:pt x="669" y="789"/>
                  <a:pt x="670" y="794"/>
                  <a:pt x="666" y="795"/>
                </a:cubicBezTo>
                <a:cubicBezTo>
                  <a:pt x="642" y="808"/>
                  <a:pt x="630" y="805"/>
                  <a:pt x="628" y="810"/>
                </a:cubicBezTo>
                <a:cubicBezTo>
                  <a:pt x="521" y="866"/>
                  <a:pt x="509" y="865"/>
                  <a:pt x="505" y="872"/>
                </a:cubicBezTo>
                <a:cubicBezTo>
                  <a:pt x="462" y="897"/>
                  <a:pt x="456" y="897"/>
                  <a:pt x="454" y="899"/>
                </a:cubicBezTo>
                <a:cubicBezTo>
                  <a:pt x="465" y="886"/>
                  <a:pt x="470" y="882"/>
                  <a:pt x="476" y="878"/>
                </a:cubicBezTo>
                <a:cubicBezTo>
                  <a:pt x="554" y="827"/>
                  <a:pt x="572" y="825"/>
                  <a:pt x="579" y="815"/>
                </a:cubicBezTo>
                <a:cubicBezTo>
                  <a:pt x="643" y="787"/>
                  <a:pt x="651" y="785"/>
                  <a:pt x="657" y="781"/>
                </a:cubicBezTo>
                <a:cubicBezTo>
                  <a:pt x="722" y="751"/>
                  <a:pt x="738" y="757"/>
                  <a:pt x="737" y="747"/>
                </a:cubicBezTo>
                <a:cubicBezTo>
                  <a:pt x="667" y="777"/>
                  <a:pt x="649" y="767"/>
                  <a:pt x="651" y="775"/>
                </a:cubicBezTo>
                <a:cubicBezTo>
                  <a:pt x="560" y="811"/>
                  <a:pt x="554" y="818"/>
                  <a:pt x="545" y="821"/>
                </a:cubicBezTo>
                <a:cubicBezTo>
                  <a:pt x="469" y="872"/>
                  <a:pt x="457" y="873"/>
                  <a:pt x="450" y="879"/>
                </a:cubicBezTo>
                <a:cubicBezTo>
                  <a:pt x="421" y="900"/>
                  <a:pt x="415" y="906"/>
                  <a:pt x="405" y="909"/>
                </a:cubicBezTo>
                <a:cubicBezTo>
                  <a:pt x="349" y="942"/>
                  <a:pt x="342" y="950"/>
                  <a:pt x="330" y="952"/>
                </a:cubicBezTo>
                <a:cubicBezTo>
                  <a:pt x="304" y="975"/>
                  <a:pt x="288" y="965"/>
                  <a:pt x="290" y="973"/>
                </a:cubicBezTo>
                <a:cubicBezTo>
                  <a:pt x="293" y="964"/>
                  <a:pt x="296" y="956"/>
                  <a:pt x="307" y="955"/>
                </a:cubicBezTo>
                <a:cubicBezTo>
                  <a:pt x="361" y="916"/>
                  <a:pt x="374" y="905"/>
                  <a:pt x="387" y="895"/>
                </a:cubicBezTo>
                <a:cubicBezTo>
                  <a:pt x="440" y="852"/>
                  <a:pt x="459" y="847"/>
                  <a:pt x="470" y="835"/>
                </a:cubicBezTo>
                <a:cubicBezTo>
                  <a:pt x="534" y="803"/>
                  <a:pt x="537" y="800"/>
                  <a:pt x="541" y="798"/>
                </a:cubicBezTo>
                <a:cubicBezTo>
                  <a:pt x="601" y="775"/>
                  <a:pt x="607" y="768"/>
                  <a:pt x="616" y="764"/>
                </a:cubicBezTo>
                <a:cubicBezTo>
                  <a:pt x="644" y="755"/>
                  <a:pt x="637" y="759"/>
                  <a:pt x="624" y="756"/>
                </a:cubicBezTo>
                <a:cubicBezTo>
                  <a:pt x="598" y="770"/>
                  <a:pt x="588" y="767"/>
                  <a:pt x="587" y="771"/>
                </a:cubicBezTo>
                <a:cubicBezTo>
                  <a:pt x="543" y="791"/>
                  <a:pt x="533" y="793"/>
                  <a:pt x="524" y="796"/>
                </a:cubicBezTo>
                <a:cubicBezTo>
                  <a:pt x="488" y="818"/>
                  <a:pt x="478" y="815"/>
                  <a:pt x="478" y="820"/>
                </a:cubicBezTo>
                <a:cubicBezTo>
                  <a:pt x="419" y="857"/>
                  <a:pt x="415" y="859"/>
                  <a:pt x="409" y="860"/>
                </a:cubicBezTo>
                <a:cubicBezTo>
                  <a:pt x="376" y="885"/>
                  <a:pt x="379" y="893"/>
                  <a:pt x="369" y="890"/>
                </a:cubicBezTo>
                <a:cubicBezTo>
                  <a:pt x="323" y="929"/>
                  <a:pt x="293" y="946"/>
                  <a:pt x="264" y="965"/>
                </a:cubicBezTo>
                <a:cubicBezTo>
                  <a:pt x="329" y="916"/>
                  <a:pt x="326" y="908"/>
                  <a:pt x="332" y="908"/>
                </a:cubicBezTo>
                <a:cubicBezTo>
                  <a:pt x="386" y="863"/>
                  <a:pt x="389" y="860"/>
                  <a:pt x="392" y="857"/>
                </a:cubicBezTo>
                <a:cubicBezTo>
                  <a:pt x="429" y="825"/>
                  <a:pt x="440" y="824"/>
                  <a:pt x="446" y="818"/>
                </a:cubicBezTo>
                <a:cubicBezTo>
                  <a:pt x="529" y="763"/>
                  <a:pt x="551" y="761"/>
                  <a:pt x="563" y="748"/>
                </a:cubicBezTo>
                <a:cubicBezTo>
                  <a:pt x="594" y="736"/>
                  <a:pt x="598" y="734"/>
                  <a:pt x="600" y="730"/>
                </a:cubicBezTo>
                <a:cubicBezTo>
                  <a:pt x="580" y="736"/>
                  <a:pt x="568" y="736"/>
                  <a:pt x="563" y="743"/>
                </a:cubicBezTo>
                <a:cubicBezTo>
                  <a:pt x="483" y="783"/>
                  <a:pt x="474" y="786"/>
                  <a:pt x="468" y="791"/>
                </a:cubicBezTo>
                <a:cubicBezTo>
                  <a:pt x="420" y="828"/>
                  <a:pt x="407" y="826"/>
                  <a:pt x="403" y="834"/>
                </a:cubicBezTo>
                <a:cubicBezTo>
                  <a:pt x="317" y="904"/>
                  <a:pt x="288" y="923"/>
                  <a:pt x="264" y="947"/>
                </a:cubicBezTo>
                <a:cubicBezTo>
                  <a:pt x="201" y="992"/>
                  <a:pt x="194" y="992"/>
                  <a:pt x="189" y="996"/>
                </a:cubicBezTo>
                <a:cubicBezTo>
                  <a:pt x="155" y="1017"/>
                  <a:pt x="150" y="1017"/>
                  <a:pt x="149" y="1020"/>
                </a:cubicBezTo>
                <a:cubicBezTo>
                  <a:pt x="158" y="1010"/>
                  <a:pt x="159" y="1005"/>
                  <a:pt x="166" y="1005"/>
                </a:cubicBezTo>
                <a:cubicBezTo>
                  <a:pt x="222" y="962"/>
                  <a:pt x="230" y="955"/>
                  <a:pt x="240" y="951"/>
                </a:cubicBezTo>
                <a:cubicBezTo>
                  <a:pt x="268" y="923"/>
                  <a:pt x="278" y="919"/>
                  <a:pt x="286" y="912"/>
                </a:cubicBezTo>
                <a:cubicBezTo>
                  <a:pt x="330" y="884"/>
                  <a:pt x="323" y="870"/>
                  <a:pt x="334" y="873"/>
                </a:cubicBezTo>
                <a:cubicBezTo>
                  <a:pt x="409" y="805"/>
                  <a:pt x="425" y="807"/>
                  <a:pt x="428" y="795"/>
                </a:cubicBezTo>
                <a:cubicBezTo>
                  <a:pt x="515" y="747"/>
                  <a:pt x="520" y="745"/>
                  <a:pt x="522" y="741"/>
                </a:cubicBezTo>
                <a:cubicBezTo>
                  <a:pt x="509" y="740"/>
                  <a:pt x="505" y="746"/>
                  <a:pt x="496" y="747"/>
                </a:cubicBezTo>
                <a:cubicBezTo>
                  <a:pt x="390" y="816"/>
                  <a:pt x="382" y="817"/>
                  <a:pt x="379" y="823"/>
                </a:cubicBezTo>
                <a:cubicBezTo>
                  <a:pt x="320" y="867"/>
                  <a:pt x="314" y="878"/>
                  <a:pt x="300" y="883"/>
                </a:cubicBezTo>
                <a:cubicBezTo>
                  <a:pt x="276" y="904"/>
                  <a:pt x="273" y="907"/>
                  <a:pt x="268" y="907"/>
                </a:cubicBezTo>
                <a:cubicBezTo>
                  <a:pt x="239" y="935"/>
                  <a:pt x="231" y="942"/>
                  <a:pt x="223" y="948"/>
                </a:cubicBezTo>
                <a:cubicBezTo>
                  <a:pt x="183" y="979"/>
                  <a:pt x="180" y="980"/>
                  <a:pt x="177" y="982"/>
                </a:cubicBezTo>
                <a:cubicBezTo>
                  <a:pt x="191" y="973"/>
                  <a:pt x="185" y="961"/>
                  <a:pt x="194" y="964"/>
                </a:cubicBezTo>
                <a:cubicBezTo>
                  <a:pt x="215" y="948"/>
                  <a:pt x="216" y="945"/>
                  <a:pt x="217" y="943"/>
                </a:cubicBezTo>
                <a:cubicBezTo>
                  <a:pt x="277" y="892"/>
                  <a:pt x="274" y="884"/>
                  <a:pt x="282" y="886"/>
                </a:cubicBezTo>
                <a:cubicBezTo>
                  <a:pt x="318" y="843"/>
                  <a:pt x="332" y="852"/>
                  <a:pt x="328" y="841"/>
                </a:cubicBezTo>
                <a:cubicBezTo>
                  <a:pt x="393" y="789"/>
                  <a:pt x="411" y="781"/>
                  <a:pt x="424" y="769"/>
                </a:cubicBezTo>
                <a:cubicBezTo>
                  <a:pt x="487" y="734"/>
                  <a:pt x="496" y="718"/>
                  <a:pt x="519" y="715"/>
                </a:cubicBezTo>
                <a:cubicBezTo>
                  <a:pt x="571" y="688"/>
                  <a:pt x="575" y="686"/>
                  <a:pt x="582" y="687"/>
                </a:cubicBezTo>
                <a:cubicBezTo>
                  <a:pt x="612" y="679"/>
                  <a:pt x="624" y="684"/>
                  <a:pt x="625" y="677"/>
                </a:cubicBezTo>
                <a:cubicBezTo>
                  <a:pt x="534" y="694"/>
                  <a:pt x="524" y="699"/>
                  <a:pt x="515" y="703"/>
                </a:cubicBezTo>
                <a:cubicBezTo>
                  <a:pt x="430" y="748"/>
                  <a:pt x="426" y="757"/>
                  <a:pt x="415" y="761"/>
                </a:cubicBezTo>
                <a:cubicBezTo>
                  <a:pt x="356" y="807"/>
                  <a:pt x="351" y="809"/>
                  <a:pt x="347" y="812"/>
                </a:cubicBezTo>
                <a:cubicBezTo>
                  <a:pt x="283" y="872"/>
                  <a:pt x="274" y="869"/>
                  <a:pt x="273" y="875"/>
                </a:cubicBezTo>
                <a:cubicBezTo>
                  <a:pt x="234" y="910"/>
                  <a:pt x="227" y="917"/>
                  <a:pt x="219" y="922"/>
                </a:cubicBezTo>
                <a:cubicBezTo>
                  <a:pt x="118" y="1004"/>
                  <a:pt x="104" y="1019"/>
                  <a:pt x="86" y="1030"/>
                </a:cubicBezTo>
                <a:cubicBezTo>
                  <a:pt x="56" y="1040"/>
                  <a:pt x="55" y="1048"/>
                  <a:pt x="43" y="1046"/>
                </a:cubicBezTo>
                <a:cubicBezTo>
                  <a:pt x="80" y="1008"/>
                  <a:pt x="90" y="1008"/>
                  <a:pt x="94" y="1001"/>
                </a:cubicBezTo>
                <a:cubicBezTo>
                  <a:pt x="146" y="953"/>
                  <a:pt x="150" y="948"/>
                  <a:pt x="156" y="944"/>
                </a:cubicBezTo>
                <a:cubicBezTo>
                  <a:pt x="185" y="910"/>
                  <a:pt x="188" y="909"/>
                  <a:pt x="190" y="906"/>
                </a:cubicBezTo>
                <a:cubicBezTo>
                  <a:pt x="234" y="866"/>
                  <a:pt x="235" y="857"/>
                  <a:pt x="244" y="855"/>
                </a:cubicBezTo>
                <a:cubicBezTo>
                  <a:pt x="280" y="816"/>
                  <a:pt x="288" y="813"/>
                  <a:pt x="292" y="805"/>
                </a:cubicBezTo>
                <a:cubicBezTo>
                  <a:pt x="343" y="766"/>
                  <a:pt x="354" y="756"/>
                  <a:pt x="369" y="748"/>
                </a:cubicBezTo>
                <a:cubicBezTo>
                  <a:pt x="419" y="708"/>
                  <a:pt x="435" y="702"/>
                  <a:pt x="448" y="693"/>
                </a:cubicBezTo>
                <a:cubicBezTo>
                  <a:pt x="507" y="662"/>
                  <a:pt x="522" y="655"/>
                  <a:pt x="537" y="648"/>
                </a:cubicBezTo>
                <a:cubicBezTo>
                  <a:pt x="514" y="649"/>
                  <a:pt x="514" y="658"/>
                  <a:pt x="503" y="657"/>
                </a:cubicBezTo>
                <a:cubicBezTo>
                  <a:pt x="453" y="679"/>
                  <a:pt x="447" y="683"/>
                  <a:pt x="443" y="688"/>
                </a:cubicBezTo>
                <a:cubicBezTo>
                  <a:pt x="399" y="716"/>
                  <a:pt x="388" y="716"/>
                  <a:pt x="385" y="724"/>
                </a:cubicBezTo>
                <a:cubicBezTo>
                  <a:pt x="335" y="755"/>
                  <a:pt x="328" y="768"/>
                  <a:pt x="311" y="772"/>
                </a:cubicBezTo>
                <a:cubicBezTo>
                  <a:pt x="262" y="818"/>
                  <a:pt x="258" y="819"/>
                  <a:pt x="258" y="823"/>
                </a:cubicBezTo>
                <a:cubicBezTo>
                  <a:pt x="224" y="847"/>
                  <a:pt x="222" y="855"/>
                  <a:pt x="218" y="862"/>
                </a:cubicBezTo>
                <a:cubicBezTo>
                  <a:pt x="189" y="882"/>
                  <a:pt x="192" y="891"/>
                  <a:pt x="187" y="891"/>
                </a:cubicBezTo>
                <a:cubicBezTo>
                  <a:pt x="139" y="944"/>
                  <a:pt x="136" y="952"/>
                  <a:pt x="127" y="954"/>
                </a:cubicBezTo>
                <a:cubicBezTo>
                  <a:pt x="24" y="1043"/>
                  <a:pt x="16" y="1045"/>
                  <a:pt x="11" y="1050"/>
                </a:cubicBezTo>
                <a:cubicBezTo>
                  <a:pt x="19" y="1089"/>
                  <a:pt x="35" y="1093"/>
                  <a:pt x="53" y="1095"/>
                </a:cubicBezTo>
                <a:close/>
                <a:moveTo>
                  <a:pt x="434" y="905"/>
                </a:moveTo>
                <a:cubicBezTo>
                  <a:pt x="436" y="905"/>
                  <a:pt x="437" y="905"/>
                  <a:pt x="439" y="905"/>
                </a:cubicBezTo>
                <a:cubicBezTo>
                  <a:pt x="441" y="911"/>
                  <a:pt x="435" y="911"/>
                  <a:pt x="431" y="911"/>
                </a:cubicBezTo>
                <a:cubicBezTo>
                  <a:pt x="431" y="909"/>
                  <a:pt x="434" y="908"/>
                  <a:pt x="434" y="905"/>
                </a:cubicBezTo>
                <a:close/>
                <a:moveTo>
                  <a:pt x="402" y="926"/>
                </a:moveTo>
                <a:cubicBezTo>
                  <a:pt x="410" y="929"/>
                  <a:pt x="396" y="933"/>
                  <a:pt x="397" y="938"/>
                </a:cubicBezTo>
                <a:cubicBezTo>
                  <a:pt x="393" y="938"/>
                  <a:pt x="389" y="938"/>
                  <a:pt x="388" y="941"/>
                </a:cubicBezTo>
                <a:cubicBezTo>
                  <a:pt x="379" y="935"/>
                  <a:pt x="402" y="934"/>
                  <a:pt x="402" y="926"/>
                </a:cubicBezTo>
                <a:close/>
                <a:moveTo>
                  <a:pt x="274" y="1011"/>
                </a:moveTo>
                <a:cubicBezTo>
                  <a:pt x="271" y="1015"/>
                  <a:pt x="271" y="1018"/>
                  <a:pt x="274" y="1023"/>
                </a:cubicBezTo>
                <a:cubicBezTo>
                  <a:pt x="289" y="1020"/>
                  <a:pt x="295" y="1026"/>
                  <a:pt x="306" y="1028"/>
                </a:cubicBezTo>
                <a:cubicBezTo>
                  <a:pt x="317" y="1028"/>
                  <a:pt x="298" y="1035"/>
                  <a:pt x="300" y="1028"/>
                </a:cubicBezTo>
                <a:cubicBezTo>
                  <a:pt x="278" y="1029"/>
                  <a:pt x="267" y="1019"/>
                  <a:pt x="248" y="1017"/>
                </a:cubicBezTo>
                <a:cubicBezTo>
                  <a:pt x="252" y="1011"/>
                  <a:pt x="268" y="1016"/>
                  <a:pt x="274" y="1011"/>
                </a:cubicBezTo>
                <a:close/>
                <a:moveTo>
                  <a:pt x="244" y="991"/>
                </a:moveTo>
                <a:cubicBezTo>
                  <a:pt x="243" y="997"/>
                  <a:pt x="237" y="999"/>
                  <a:pt x="230" y="1000"/>
                </a:cubicBezTo>
                <a:cubicBezTo>
                  <a:pt x="232" y="995"/>
                  <a:pt x="238" y="993"/>
                  <a:pt x="244" y="991"/>
                </a:cubicBezTo>
                <a:close/>
                <a:moveTo>
                  <a:pt x="9" y="1076"/>
                </a:moveTo>
                <a:cubicBezTo>
                  <a:pt x="11" y="1065"/>
                  <a:pt x="24" y="1072"/>
                  <a:pt x="29" y="1075"/>
                </a:cubicBezTo>
                <a:cubicBezTo>
                  <a:pt x="25" y="1084"/>
                  <a:pt x="18" y="1072"/>
                  <a:pt x="9" y="1076"/>
                </a:cubicBezTo>
                <a:close/>
                <a:moveTo>
                  <a:pt x="3234" y="70"/>
                </a:moveTo>
                <a:cubicBezTo>
                  <a:pt x="3242" y="49"/>
                  <a:pt x="3239" y="35"/>
                  <a:pt x="3240" y="19"/>
                </a:cubicBezTo>
                <a:cubicBezTo>
                  <a:pt x="3243" y="12"/>
                  <a:pt x="3244" y="6"/>
                  <a:pt x="3245" y="1"/>
                </a:cubicBezTo>
                <a:cubicBezTo>
                  <a:pt x="3237" y="1"/>
                  <a:pt x="3237" y="1"/>
                  <a:pt x="3237" y="1"/>
                </a:cubicBezTo>
                <a:cubicBezTo>
                  <a:pt x="3236" y="8"/>
                  <a:pt x="3236" y="16"/>
                  <a:pt x="3235" y="23"/>
                </a:cubicBezTo>
                <a:cubicBezTo>
                  <a:pt x="3232" y="32"/>
                  <a:pt x="3236" y="37"/>
                  <a:pt x="3232" y="47"/>
                </a:cubicBezTo>
                <a:cubicBezTo>
                  <a:pt x="3237" y="52"/>
                  <a:pt x="3228" y="64"/>
                  <a:pt x="3234" y="70"/>
                </a:cubicBezTo>
                <a:close/>
                <a:moveTo>
                  <a:pt x="3757" y="273"/>
                </a:moveTo>
                <a:cubicBezTo>
                  <a:pt x="3761" y="261"/>
                  <a:pt x="3767" y="248"/>
                  <a:pt x="3775" y="236"/>
                </a:cubicBezTo>
                <a:cubicBezTo>
                  <a:pt x="3836" y="136"/>
                  <a:pt x="3838" y="133"/>
                  <a:pt x="3840" y="131"/>
                </a:cubicBezTo>
                <a:cubicBezTo>
                  <a:pt x="3812" y="151"/>
                  <a:pt x="3794" y="184"/>
                  <a:pt x="3770" y="218"/>
                </a:cubicBezTo>
                <a:cubicBezTo>
                  <a:pt x="3714" y="341"/>
                  <a:pt x="3715" y="347"/>
                  <a:pt x="3711" y="354"/>
                </a:cubicBezTo>
                <a:cubicBezTo>
                  <a:pt x="3708" y="378"/>
                  <a:pt x="3704" y="383"/>
                  <a:pt x="3699" y="389"/>
                </a:cubicBezTo>
                <a:cubicBezTo>
                  <a:pt x="3679" y="449"/>
                  <a:pt x="3679" y="460"/>
                  <a:pt x="3673" y="471"/>
                </a:cubicBezTo>
                <a:cubicBezTo>
                  <a:pt x="3649" y="556"/>
                  <a:pt x="3641" y="564"/>
                  <a:pt x="3641" y="571"/>
                </a:cubicBezTo>
                <a:cubicBezTo>
                  <a:pt x="3629" y="606"/>
                  <a:pt x="3625" y="604"/>
                  <a:pt x="3628" y="608"/>
                </a:cubicBezTo>
                <a:cubicBezTo>
                  <a:pt x="3603" y="675"/>
                  <a:pt x="3595" y="687"/>
                  <a:pt x="3591" y="700"/>
                </a:cubicBezTo>
                <a:cubicBezTo>
                  <a:pt x="3566" y="761"/>
                  <a:pt x="3550" y="791"/>
                  <a:pt x="3542" y="808"/>
                </a:cubicBezTo>
                <a:cubicBezTo>
                  <a:pt x="3507" y="868"/>
                  <a:pt x="3500" y="883"/>
                  <a:pt x="3494" y="881"/>
                </a:cubicBezTo>
                <a:cubicBezTo>
                  <a:pt x="3504" y="842"/>
                  <a:pt x="3512" y="840"/>
                  <a:pt x="3519" y="827"/>
                </a:cubicBezTo>
                <a:cubicBezTo>
                  <a:pt x="3541" y="787"/>
                  <a:pt x="3551" y="772"/>
                  <a:pt x="3557" y="758"/>
                </a:cubicBezTo>
                <a:cubicBezTo>
                  <a:pt x="3572" y="724"/>
                  <a:pt x="3577" y="719"/>
                  <a:pt x="3574" y="716"/>
                </a:cubicBezTo>
                <a:cubicBezTo>
                  <a:pt x="3610" y="627"/>
                  <a:pt x="3611" y="620"/>
                  <a:pt x="3612" y="614"/>
                </a:cubicBezTo>
                <a:cubicBezTo>
                  <a:pt x="3626" y="578"/>
                  <a:pt x="3619" y="566"/>
                  <a:pt x="3626" y="552"/>
                </a:cubicBezTo>
                <a:cubicBezTo>
                  <a:pt x="3638" y="497"/>
                  <a:pt x="3641" y="483"/>
                  <a:pt x="3650" y="468"/>
                </a:cubicBezTo>
                <a:cubicBezTo>
                  <a:pt x="3660" y="391"/>
                  <a:pt x="3671" y="379"/>
                  <a:pt x="3671" y="368"/>
                </a:cubicBezTo>
                <a:cubicBezTo>
                  <a:pt x="3699" y="286"/>
                  <a:pt x="3697" y="275"/>
                  <a:pt x="3700" y="262"/>
                </a:cubicBezTo>
                <a:cubicBezTo>
                  <a:pt x="3760" y="136"/>
                  <a:pt x="3757" y="124"/>
                  <a:pt x="3767" y="117"/>
                </a:cubicBezTo>
                <a:cubicBezTo>
                  <a:pt x="3790" y="76"/>
                  <a:pt x="3794" y="72"/>
                  <a:pt x="3797" y="67"/>
                </a:cubicBezTo>
                <a:cubicBezTo>
                  <a:pt x="3835" y="16"/>
                  <a:pt x="3845" y="9"/>
                  <a:pt x="3838" y="3"/>
                </a:cubicBezTo>
                <a:cubicBezTo>
                  <a:pt x="3814" y="18"/>
                  <a:pt x="3804" y="31"/>
                  <a:pt x="3809" y="32"/>
                </a:cubicBezTo>
                <a:cubicBezTo>
                  <a:pt x="3769" y="96"/>
                  <a:pt x="3753" y="119"/>
                  <a:pt x="3737" y="141"/>
                </a:cubicBezTo>
                <a:cubicBezTo>
                  <a:pt x="3695" y="232"/>
                  <a:pt x="3701" y="237"/>
                  <a:pt x="3696" y="244"/>
                </a:cubicBezTo>
                <a:cubicBezTo>
                  <a:pt x="3684" y="292"/>
                  <a:pt x="3679" y="300"/>
                  <a:pt x="3681" y="306"/>
                </a:cubicBezTo>
                <a:cubicBezTo>
                  <a:pt x="3651" y="396"/>
                  <a:pt x="3653" y="396"/>
                  <a:pt x="3652" y="397"/>
                </a:cubicBezTo>
                <a:cubicBezTo>
                  <a:pt x="3638" y="444"/>
                  <a:pt x="3641" y="447"/>
                  <a:pt x="3637" y="451"/>
                </a:cubicBezTo>
                <a:cubicBezTo>
                  <a:pt x="3625" y="516"/>
                  <a:pt x="3623" y="519"/>
                  <a:pt x="3620" y="522"/>
                </a:cubicBezTo>
                <a:cubicBezTo>
                  <a:pt x="3616" y="556"/>
                  <a:pt x="3614" y="559"/>
                  <a:pt x="3611" y="562"/>
                </a:cubicBezTo>
                <a:cubicBezTo>
                  <a:pt x="3605" y="607"/>
                  <a:pt x="3603" y="621"/>
                  <a:pt x="3596" y="635"/>
                </a:cubicBezTo>
                <a:cubicBezTo>
                  <a:pt x="3579" y="690"/>
                  <a:pt x="3572" y="704"/>
                  <a:pt x="3566" y="718"/>
                </a:cubicBezTo>
                <a:cubicBezTo>
                  <a:pt x="3510" y="823"/>
                  <a:pt x="3512" y="836"/>
                  <a:pt x="3504" y="834"/>
                </a:cubicBezTo>
                <a:cubicBezTo>
                  <a:pt x="3516" y="767"/>
                  <a:pt x="3518" y="762"/>
                  <a:pt x="3518" y="757"/>
                </a:cubicBezTo>
                <a:cubicBezTo>
                  <a:pt x="3527" y="708"/>
                  <a:pt x="3526" y="690"/>
                  <a:pt x="3537" y="670"/>
                </a:cubicBezTo>
                <a:cubicBezTo>
                  <a:pt x="3551" y="615"/>
                  <a:pt x="3545" y="603"/>
                  <a:pt x="3551" y="589"/>
                </a:cubicBezTo>
                <a:cubicBezTo>
                  <a:pt x="3558" y="556"/>
                  <a:pt x="3560" y="550"/>
                  <a:pt x="3563" y="544"/>
                </a:cubicBezTo>
                <a:cubicBezTo>
                  <a:pt x="3571" y="525"/>
                  <a:pt x="3565" y="517"/>
                  <a:pt x="3571" y="510"/>
                </a:cubicBezTo>
                <a:cubicBezTo>
                  <a:pt x="3581" y="460"/>
                  <a:pt x="3589" y="452"/>
                  <a:pt x="3587" y="446"/>
                </a:cubicBezTo>
                <a:cubicBezTo>
                  <a:pt x="3607" y="374"/>
                  <a:pt x="3605" y="367"/>
                  <a:pt x="3604" y="361"/>
                </a:cubicBezTo>
                <a:cubicBezTo>
                  <a:pt x="3638" y="247"/>
                  <a:pt x="3639" y="241"/>
                  <a:pt x="3640" y="235"/>
                </a:cubicBezTo>
                <a:cubicBezTo>
                  <a:pt x="3662" y="190"/>
                  <a:pt x="3665" y="167"/>
                  <a:pt x="3679" y="141"/>
                </a:cubicBezTo>
                <a:cubicBezTo>
                  <a:pt x="3700" y="101"/>
                  <a:pt x="3700" y="97"/>
                  <a:pt x="3703" y="90"/>
                </a:cubicBezTo>
                <a:cubicBezTo>
                  <a:pt x="3708" y="82"/>
                  <a:pt x="3707" y="79"/>
                  <a:pt x="3711" y="75"/>
                </a:cubicBezTo>
                <a:cubicBezTo>
                  <a:pt x="3742" y="28"/>
                  <a:pt x="3747" y="23"/>
                  <a:pt x="3751" y="17"/>
                </a:cubicBezTo>
                <a:cubicBezTo>
                  <a:pt x="3748" y="5"/>
                  <a:pt x="3744" y="9"/>
                  <a:pt x="3740" y="13"/>
                </a:cubicBezTo>
                <a:cubicBezTo>
                  <a:pt x="3710" y="57"/>
                  <a:pt x="3706" y="62"/>
                  <a:pt x="3702" y="68"/>
                </a:cubicBezTo>
                <a:cubicBezTo>
                  <a:pt x="3646" y="191"/>
                  <a:pt x="3645" y="198"/>
                  <a:pt x="3641" y="206"/>
                </a:cubicBezTo>
                <a:cubicBezTo>
                  <a:pt x="3631" y="245"/>
                  <a:pt x="3622" y="250"/>
                  <a:pt x="3626" y="254"/>
                </a:cubicBezTo>
                <a:cubicBezTo>
                  <a:pt x="3570" y="459"/>
                  <a:pt x="3570" y="474"/>
                  <a:pt x="3564" y="490"/>
                </a:cubicBezTo>
                <a:cubicBezTo>
                  <a:pt x="3545" y="571"/>
                  <a:pt x="3545" y="578"/>
                  <a:pt x="3542" y="586"/>
                </a:cubicBezTo>
                <a:cubicBezTo>
                  <a:pt x="3534" y="624"/>
                  <a:pt x="3534" y="636"/>
                  <a:pt x="3530" y="632"/>
                </a:cubicBezTo>
                <a:cubicBezTo>
                  <a:pt x="3539" y="568"/>
                  <a:pt x="3537" y="559"/>
                  <a:pt x="3537" y="550"/>
                </a:cubicBezTo>
                <a:cubicBezTo>
                  <a:pt x="3543" y="396"/>
                  <a:pt x="3545" y="365"/>
                  <a:pt x="3548" y="333"/>
                </a:cubicBezTo>
                <a:cubicBezTo>
                  <a:pt x="3551" y="302"/>
                  <a:pt x="3551" y="295"/>
                  <a:pt x="3554" y="287"/>
                </a:cubicBezTo>
                <a:cubicBezTo>
                  <a:pt x="3554" y="256"/>
                  <a:pt x="3557" y="247"/>
                  <a:pt x="3558" y="239"/>
                </a:cubicBezTo>
                <a:cubicBezTo>
                  <a:pt x="3557" y="208"/>
                  <a:pt x="3563" y="200"/>
                  <a:pt x="3560" y="193"/>
                </a:cubicBezTo>
                <a:cubicBezTo>
                  <a:pt x="3554" y="154"/>
                  <a:pt x="3571" y="148"/>
                  <a:pt x="3564" y="145"/>
                </a:cubicBezTo>
                <a:cubicBezTo>
                  <a:pt x="3553" y="219"/>
                  <a:pt x="3551" y="231"/>
                  <a:pt x="3548" y="242"/>
                </a:cubicBezTo>
                <a:cubicBezTo>
                  <a:pt x="3545" y="287"/>
                  <a:pt x="3547" y="297"/>
                  <a:pt x="3541" y="309"/>
                </a:cubicBezTo>
                <a:cubicBezTo>
                  <a:pt x="3539" y="365"/>
                  <a:pt x="3537" y="370"/>
                  <a:pt x="3534" y="376"/>
                </a:cubicBezTo>
                <a:cubicBezTo>
                  <a:pt x="3538" y="422"/>
                  <a:pt x="3529" y="434"/>
                  <a:pt x="3533" y="445"/>
                </a:cubicBezTo>
                <a:cubicBezTo>
                  <a:pt x="3528" y="550"/>
                  <a:pt x="3524" y="556"/>
                  <a:pt x="3524" y="562"/>
                </a:cubicBezTo>
                <a:cubicBezTo>
                  <a:pt x="3521" y="635"/>
                  <a:pt x="3513" y="659"/>
                  <a:pt x="3518" y="681"/>
                </a:cubicBezTo>
                <a:cubicBezTo>
                  <a:pt x="3503" y="798"/>
                  <a:pt x="3495" y="807"/>
                  <a:pt x="3497" y="814"/>
                </a:cubicBezTo>
                <a:cubicBezTo>
                  <a:pt x="3480" y="874"/>
                  <a:pt x="3484" y="872"/>
                  <a:pt x="3483" y="876"/>
                </a:cubicBezTo>
                <a:cubicBezTo>
                  <a:pt x="3466" y="915"/>
                  <a:pt x="3476" y="919"/>
                  <a:pt x="3467" y="926"/>
                </a:cubicBezTo>
                <a:cubicBezTo>
                  <a:pt x="3467" y="904"/>
                  <a:pt x="3461" y="900"/>
                  <a:pt x="3469" y="894"/>
                </a:cubicBezTo>
                <a:cubicBezTo>
                  <a:pt x="3472" y="875"/>
                  <a:pt x="3471" y="874"/>
                  <a:pt x="3472" y="871"/>
                </a:cubicBezTo>
                <a:cubicBezTo>
                  <a:pt x="3477" y="825"/>
                  <a:pt x="3480" y="816"/>
                  <a:pt x="3484" y="808"/>
                </a:cubicBezTo>
                <a:cubicBezTo>
                  <a:pt x="3493" y="697"/>
                  <a:pt x="3492" y="684"/>
                  <a:pt x="3492" y="672"/>
                </a:cubicBezTo>
                <a:cubicBezTo>
                  <a:pt x="3488" y="611"/>
                  <a:pt x="3497" y="586"/>
                  <a:pt x="3491" y="562"/>
                </a:cubicBezTo>
                <a:cubicBezTo>
                  <a:pt x="3494" y="512"/>
                  <a:pt x="3491" y="500"/>
                  <a:pt x="3493" y="488"/>
                </a:cubicBezTo>
                <a:cubicBezTo>
                  <a:pt x="3491" y="465"/>
                  <a:pt x="3493" y="459"/>
                  <a:pt x="3495" y="452"/>
                </a:cubicBezTo>
                <a:cubicBezTo>
                  <a:pt x="3497" y="408"/>
                  <a:pt x="3501" y="402"/>
                  <a:pt x="3497" y="396"/>
                </a:cubicBezTo>
                <a:cubicBezTo>
                  <a:pt x="3508" y="327"/>
                  <a:pt x="3513" y="315"/>
                  <a:pt x="3513" y="303"/>
                </a:cubicBezTo>
                <a:cubicBezTo>
                  <a:pt x="3527" y="239"/>
                  <a:pt x="3533" y="232"/>
                  <a:pt x="3532" y="226"/>
                </a:cubicBezTo>
                <a:cubicBezTo>
                  <a:pt x="3535" y="205"/>
                  <a:pt x="3525" y="222"/>
                  <a:pt x="3521" y="240"/>
                </a:cubicBezTo>
                <a:cubicBezTo>
                  <a:pt x="3499" y="309"/>
                  <a:pt x="3506" y="324"/>
                  <a:pt x="3494" y="343"/>
                </a:cubicBezTo>
                <a:cubicBezTo>
                  <a:pt x="3487" y="407"/>
                  <a:pt x="3488" y="419"/>
                  <a:pt x="3485" y="431"/>
                </a:cubicBezTo>
                <a:cubicBezTo>
                  <a:pt x="3481" y="553"/>
                  <a:pt x="3480" y="565"/>
                  <a:pt x="3481" y="576"/>
                </a:cubicBezTo>
                <a:cubicBezTo>
                  <a:pt x="3482" y="601"/>
                  <a:pt x="3478" y="608"/>
                  <a:pt x="3482" y="613"/>
                </a:cubicBezTo>
                <a:cubicBezTo>
                  <a:pt x="3478" y="674"/>
                  <a:pt x="3481" y="680"/>
                  <a:pt x="3481" y="686"/>
                </a:cubicBezTo>
                <a:cubicBezTo>
                  <a:pt x="3479" y="770"/>
                  <a:pt x="3468" y="784"/>
                  <a:pt x="3475" y="794"/>
                </a:cubicBezTo>
                <a:cubicBezTo>
                  <a:pt x="3466" y="822"/>
                  <a:pt x="3473" y="824"/>
                  <a:pt x="3468" y="828"/>
                </a:cubicBezTo>
                <a:cubicBezTo>
                  <a:pt x="3458" y="890"/>
                  <a:pt x="3457" y="896"/>
                  <a:pt x="3451" y="903"/>
                </a:cubicBezTo>
                <a:cubicBezTo>
                  <a:pt x="3437" y="953"/>
                  <a:pt x="3444" y="965"/>
                  <a:pt x="3430" y="974"/>
                </a:cubicBezTo>
                <a:cubicBezTo>
                  <a:pt x="3429" y="995"/>
                  <a:pt x="3420" y="1011"/>
                  <a:pt x="3414" y="1010"/>
                </a:cubicBezTo>
                <a:cubicBezTo>
                  <a:pt x="3427" y="965"/>
                  <a:pt x="3432" y="959"/>
                  <a:pt x="3427" y="954"/>
                </a:cubicBezTo>
                <a:cubicBezTo>
                  <a:pt x="3428" y="918"/>
                  <a:pt x="3431" y="915"/>
                  <a:pt x="3434" y="912"/>
                </a:cubicBezTo>
                <a:cubicBezTo>
                  <a:pt x="3435" y="859"/>
                  <a:pt x="3434" y="848"/>
                  <a:pt x="3440" y="836"/>
                </a:cubicBezTo>
                <a:cubicBezTo>
                  <a:pt x="3434" y="731"/>
                  <a:pt x="3442" y="723"/>
                  <a:pt x="3440" y="716"/>
                </a:cubicBezTo>
                <a:cubicBezTo>
                  <a:pt x="3443" y="655"/>
                  <a:pt x="3432" y="651"/>
                  <a:pt x="3436" y="644"/>
                </a:cubicBezTo>
                <a:cubicBezTo>
                  <a:pt x="3432" y="604"/>
                  <a:pt x="3437" y="593"/>
                  <a:pt x="3432" y="583"/>
                </a:cubicBezTo>
                <a:cubicBezTo>
                  <a:pt x="3439" y="515"/>
                  <a:pt x="3429" y="512"/>
                  <a:pt x="3436" y="506"/>
                </a:cubicBezTo>
                <a:cubicBezTo>
                  <a:pt x="3438" y="453"/>
                  <a:pt x="3435" y="449"/>
                  <a:pt x="3435" y="444"/>
                </a:cubicBezTo>
                <a:cubicBezTo>
                  <a:pt x="3437" y="434"/>
                  <a:pt x="3433" y="437"/>
                  <a:pt x="3435" y="440"/>
                </a:cubicBezTo>
                <a:cubicBezTo>
                  <a:pt x="3435" y="480"/>
                  <a:pt x="3425" y="478"/>
                  <a:pt x="3425" y="487"/>
                </a:cubicBezTo>
                <a:cubicBezTo>
                  <a:pt x="3425" y="566"/>
                  <a:pt x="3424" y="577"/>
                  <a:pt x="3424" y="588"/>
                </a:cubicBezTo>
                <a:cubicBezTo>
                  <a:pt x="3422" y="629"/>
                  <a:pt x="3423" y="635"/>
                  <a:pt x="3425" y="640"/>
                </a:cubicBezTo>
                <a:cubicBezTo>
                  <a:pt x="3425" y="679"/>
                  <a:pt x="3432" y="684"/>
                  <a:pt x="3430" y="691"/>
                </a:cubicBezTo>
                <a:cubicBezTo>
                  <a:pt x="3428" y="723"/>
                  <a:pt x="3428" y="727"/>
                  <a:pt x="3425" y="731"/>
                </a:cubicBezTo>
                <a:cubicBezTo>
                  <a:pt x="3424" y="779"/>
                  <a:pt x="3432" y="785"/>
                  <a:pt x="3426" y="793"/>
                </a:cubicBezTo>
                <a:cubicBezTo>
                  <a:pt x="3421" y="842"/>
                  <a:pt x="3429" y="848"/>
                  <a:pt x="3422" y="855"/>
                </a:cubicBezTo>
                <a:cubicBezTo>
                  <a:pt x="3416" y="922"/>
                  <a:pt x="3423" y="924"/>
                  <a:pt x="3417" y="928"/>
                </a:cubicBezTo>
                <a:cubicBezTo>
                  <a:pt x="3419" y="963"/>
                  <a:pt x="3412" y="967"/>
                  <a:pt x="3415" y="970"/>
                </a:cubicBezTo>
                <a:cubicBezTo>
                  <a:pt x="3392" y="1031"/>
                  <a:pt x="3396" y="1036"/>
                  <a:pt x="3390" y="1042"/>
                </a:cubicBezTo>
                <a:cubicBezTo>
                  <a:pt x="3355" y="1102"/>
                  <a:pt x="3350" y="1107"/>
                  <a:pt x="3348" y="1116"/>
                </a:cubicBezTo>
                <a:cubicBezTo>
                  <a:pt x="3323" y="1149"/>
                  <a:pt x="3326" y="1150"/>
                  <a:pt x="3317" y="1162"/>
                </a:cubicBezTo>
                <a:cubicBezTo>
                  <a:pt x="3329" y="1121"/>
                  <a:pt x="3326" y="1108"/>
                  <a:pt x="3337" y="1093"/>
                </a:cubicBezTo>
                <a:cubicBezTo>
                  <a:pt x="3347" y="1036"/>
                  <a:pt x="3348" y="1022"/>
                  <a:pt x="3350" y="1008"/>
                </a:cubicBezTo>
                <a:cubicBezTo>
                  <a:pt x="3371" y="897"/>
                  <a:pt x="3369" y="890"/>
                  <a:pt x="3372" y="883"/>
                </a:cubicBezTo>
                <a:cubicBezTo>
                  <a:pt x="3379" y="854"/>
                  <a:pt x="3375" y="848"/>
                  <a:pt x="3374" y="841"/>
                </a:cubicBezTo>
                <a:cubicBezTo>
                  <a:pt x="3384" y="791"/>
                  <a:pt x="3379" y="786"/>
                  <a:pt x="3384" y="780"/>
                </a:cubicBezTo>
                <a:cubicBezTo>
                  <a:pt x="3383" y="731"/>
                  <a:pt x="3389" y="725"/>
                  <a:pt x="3382" y="720"/>
                </a:cubicBezTo>
                <a:cubicBezTo>
                  <a:pt x="3387" y="686"/>
                  <a:pt x="3385" y="681"/>
                  <a:pt x="3383" y="677"/>
                </a:cubicBezTo>
                <a:cubicBezTo>
                  <a:pt x="3387" y="640"/>
                  <a:pt x="3385" y="634"/>
                  <a:pt x="3386" y="629"/>
                </a:cubicBezTo>
                <a:cubicBezTo>
                  <a:pt x="3383" y="559"/>
                  <a:pt x="3387" y="548"/>
                  <a:pt x="3386" y="537"/>
                </a:cubicBezTo>
                <a:cubicBezTo>
                  <a:pt x="3386" y="466"/>
                  <a:pt x="3389" y="456"/>
                  <a:pt x="3390" y="446"/>
                </a:cubicBezTo>
                <a:cubicBezTo>
                  <a:pt x="3392" y="404"/>
                  <a:pt x="3390" y="394"/>
                  <a:pt x="3398" y="383"/>
                </a:cubicBezTo>
                <a:cubicBezTo>
                  <a:pt x="3404" y="361"/>
                  <a:pt x="3399" y="358"/>
                  <a:pt x="3400" y="356"/>
                </a:cubicBezTo>
                <a:cubicBezTo>
                  <a:pt x="3424" y="303"/>
                  <a:pt x="3423" y="300"/>
                  <a:pt x="3427" y="296"/>
                </a:cubicBezTo>
                <a:cubicBezTo>
                  <a:pt x="3405" y="329"/>
                  <a:pt x="3404" y="333"/>
                  <a:pt x="3404" y="336"/>
                </a:cubicBezTo>
                <a:cubicBezTo>
                  <a:pt x="3400" y="363"/>
                  <a:pt x="3389" y="367"/>
                  <a:pt x="3388" y="368"/>
                </a:cubicBezTo>
                <a:cubicBezTo>
                  <a:pt x="3386" y="410"/>
                  <a:pt x="3379" y="422"/>
                  <a:pt x="3378" y="433"/>
                </a:cubicBezTo>
                <a:cubicBezTo>
                  <a:pt x="3363" y="507"/>
                  <a:pt x="3358" y="513"/>
                  <a:pt x="3361" y="518"/>
                </a:cubicBezTo>
                <a:cubicBezTo>
                  <a:pt x="3358" y="546"/>
                  <a:pt x="3355" y="549"/>
                  <a:pt x="3357" y="552"/>
                </a:cubicBezTo>
                <a:cubicBezTo>
                  <a:pt x="3354" y="588"/>
                  <a:pt x="3355" y="591"/>
                  <a:pt x="3355" y="594"/>
                </a:cubicBezTo>
                <a:cubicBezTo>
                  <a:pt x="3353" y="641"/>
                  <a:pt x="3349" y="647"/>
                  <a:pt x="3350" y="652"/>
                </a:cubicBezTo>
                <a:cubicBezTo>
                  <a:pt x="3346" y="713"/>
                  <a:pt x="3338" y="726"/>
                  <a:pt x="3341" y="736"/>
                </a:cubicBezTo>
                <a:cubicBezTo>
                  <a:pt x="3334" y="759"/>
                  <a:pt x="3339" y="764"/>
                  <a:pt x="3334" y="770"/>
                </a:cubicBezTo>
                <a:cubicBezTo>
                  <a:pt x="3326" y="810"/>
                  <a:pt x="3328" y="815"/>
                  <a:pt x="3328" y="821"/>
                </a:cubicBezTo>
                <a:cubicBezTo>
                  <a:pt x="3320" y="874"/>
                  <a:pt x="3320" y="877"/>
                  <a:pt x="3320" y="880"/>
                </a:cubicBezTo>
                <a:cubicBezTo>
                  <a:pt x="3315" y="895"/>
                  <a:pt x="3318" y="899"/>
                  <a:pt x="3314" y="897"/>
                </a:cubicBezTo>
                <a:cubicBezTo>
                  <a:pt x="3313" y="842"/>
                  <a:pt x="3312" y="839"/>
                  <a:pt x="3313" y="835"/>
                </a:cubicBezTo>
                <a:cubicBezTo>
                  <a:pt x="3317" y="701"/>
                  <a:pt x="3313" y="673"/>
                  <a:pt x="3316" y="644"/>
                </a:cubicBezTo>
                <a:cubicBezTo>
                  <a:pt x="3315" y="579"/>
                  <a:pt x="3315" y="576"/>
                  <a:pt x="3312" y="573"/>
                </a:cubicBezTo>
                <a:cubicBezTo>
                  <a:pt x="3315" y="461"/>
                  <a:pt x="3320" y="447"/>
                  <a:pt x="3316" y="433"/>
                </a:cubicBezTo>
                <a:cubicBezTo>
                  <a:pt x="3321" y="398"/>
                  <a:pt x="3322" y="393"/>
                  <a:pt x="3320" y="389"/>
                </a:cubicBezTo>
                <a:cubicBezTo>
                  <a:pt x="3336" y="289"/>
                  <a:pt x="3333" y="285"/>
                  <a:pt x="3336" y="282"/>
                </a:cubicBezTo>
                <a:cubicBezTo>
                  <a:pt x="3345" y="231"/>
                  <a:pt x="3348" y="223"/>
                  <a:pt x="3346" y="216"/>
                </a:cubicBezTo>
                <a:cubicBezTo>
                  <a:pt x="3334" y="252"/>
                  <a:pt x="3336" y="255"/>
                  <a:pt x="3331" y="259"/>
                </a:cubicBezTo>
                <a:cubicBezTo>
                  <a:pt x="3318" y="359"/>
                  <a:pt x="3314" y="374"/>
                  <a:pt x="3314" y="388"/>
                </a:cubicBezTo>
                <a:cubicBezTo>
                  <a:pt x="3311" y="458"/>
                  <a:pt x="3307" y="465"/>
                  <a:pt x="3309" y="472"/>
                </a:cubicBezTo>
                <a:cubicBezTo>
                  <a:pt x="3306" y="525"/>
                  <a:pt x="3310" y="526"/>
                  <a:pt x="3310" y="527"/>
                </a:cubicBezTo>
                <a:cubicBezTo>
                  <a:pt x="3299" y="585"/>
                  <a:pt x="3304" y="612"/>
                  <a:pt x="3305" y="640"/>
                </a:cubicBezTo>
                <a:cubicBezTo>
                  <a:pt x="3305" y="685"/>
                  <a:pt x="3305" y="688"/>
                  <a:pt x="3302" y="692"/>
                </a:cubicBezTo>
                <a:cubicBezTo>
                  <a:pt x="3308" y="738"/>
                  <a:pt x="3305" y="752"/>
                  <a:pt x="3308" y="766"/>
                </a:cubicBezTo>
                <a:cubicBezTo>
                  <a:pt x="3302" y="837"/>
                  <a:pt x="3302" y="844"/>
                  <a:pt x="3305" y="851"/>
                </a:cubicBezTo>
                <a:cubicBezTo>
                  <a:pt x="3301" y="936"/>
                  <a:pt x="3297" y="942"/>
                  <a:pt x="3298" y="947"/>
                </a:cubicBezTo>
                <a:cubicBezTo>
                  <a:pt x="3292" y="995"/>
                  <a:pt x="3290" y="1000"/>
                  <a:pt x="3287" y="1004"/>
                </a:cubicBezTo>
                <a:cubicBezTo>
                  <a:pt x="3288" y="1046"/>
                  <a:pt x="3280" y="1051"/>
                  <a:pt x="3286" y="1054"/>
                </a:cubicBezTo>
                <a:cubicBezTo>
                  <a:pt x="3277" y="1058"/>
                  <a:pt x="3283" y="1050"/>
                  <a:pt x="3280" y="1043"/>
                </a:cubicBezTo>
                <a:cubicBezTo>
                  <a:pt x="3274" y="1006"/>
                  <a:pt x="3274" y="1002"/>
                  <a:pt x="3278" y="997"/>
                </a:cubicBezTo>
                <a:cubicBezTo>
                  <a:pt x="3276" y="977"/>
                  <a:pt x="3278" y="974"/>
                  <a:pt x="3280" y="970"/>
                </a:cubicBezTo>
                <a:cubicBezTo>
                  <a:pt x="3285" y="945"/>
                  <a:pt x="3275" y="942"/>
                  <a:pt x="3280" y="937"/>
                </a:cubicBezTo>
                <a:cubicBezTo>
                  <a:pt x="3273" y="897"/>
                  <a:pt x="3281" y="891"/>
                  <a:pt x="3277" y="888"/>
                </a:cubicBezTo>
                <a:cubicBezTo>
                  <a:pt x="3282" y="784"/>
                  <a:pt x="3267" y="781"/>
                  <a:pt x="3276" y="774"/>
                </a:cubicBezTo>
                <a:cubicBezTo>
                  <a:pt x="3273" y="731"/>
                  <a:pt x="3277" y="724"/>
                  <a:pt x="3275" y="718"/>
                </a:cubicBezTo>
                <a:cubicBezTo>
                  <a:pt x="3273" y="623"/>
                  <a:pt x="3277" y="617"/>
                  <a:pt x="3276" y="611"/>
                </a:cubicBezTo>
                <a:cubicBezTo>
                  <a:pt x="3283" y="561"/>
                  <a:pt x="3278" y="550"/>
                  <a:pt x="3285" y="537"/>
                </a:cubicBezTo>
                <a:cubicBezTo>
                  <a:pt x="3283" y="488"/>
                  <a:pt x="3291" y="475"/>
                  <a:pt x="3289" y="464"/>
                </a:cubicBezTo>
                <a:cubicBezTo>
                  <a:pt x="3292" y="404"/>
                  <a:pt x="3301" y="396"/>
                  <a:pt x="3298" y="390"/>
                </a:cubicBezTo>
                <a:cubicBezTo>
                  <a:pt x="3312" y="326"/>
                  <a:pt x="3300" y="322"/>
                  <a:pt x="3308" y="314"/>
                </a:cubicBezTo>
                <a:cubicBezTo>
                  <a:pt x="3307" y="284"/>
                  <a:pt x="3309" y="289"/>
                  <a:pt x="3307" y="296"/>
                </a:cubicBezTo>
                <a:cubicBezTo>
                  <a:pt x="3297" y="341"/>
                  <a:pt x="3295" y="347"/>
                  <a:pt x="3297" y="353"/>
                </a:cubicBezTo>
                <a:cubicBezTo>
                  <a:pt x="3287" y="398"/>
                  <a:pt x="3295" y="403"/>
                  <a:pt x="3286" y="411"/>
                </a:cubicBezTo>
                <a:cubicBezTo>
                  <a:pt x="3284" y="443"/>
                  <a:pt x="3284" y="447"/>
                  <a:pt x="3281" y="451"/>
                </a:cubicBezTo>
                <a:cubicBezTo>
                  <a:pt x="3276" y="487"/>
                  <a:pt x="3278" y="487"/>
                  <a:pt x="3278" y="488"/>
                </a:cubicBezTo>
                <a:cubicBezTo>
                  <a:pt x="3272" y="535"/>
                  <a:pt x="3275" y="540"/>
                  <a:pt x="3270" y="547"/>
                </a:cubicBezTo>
                <a:cubicBezTo>
                  <a:pt x="3268" y="637"/>
                  <a:pt x="3264" y="651"/>
                  <a:pt x="3265" y="664"/>
                </a:cubicBezTo>
                <a:cubicBezTo>
                  <a:pt x="3260" y="747"/>
                  <a:pt x="3264" y="753"/>
                  <a:pt x="3266" y="759"/>
                </a:cubicBezTo>
                <a:cubicBezTo>
                  <a:pt x="3266" y="803"/>
                  <a:pt x="3266" y="810"/>
                  <a:pt x="3265" y="817"/>
                </a:cubicBezTo>
                <a:cubicBezTo>
                  <a:pt x="3265" y="883"/>
                  <a:pt x="3262" y="873"/>
                  <a:pt x="3259" y="863"/>
                </a:cubicBezTo>
                <a:cubicBezTo>
                  <a:pt x="3249" y="798"/>
                  <a:pt x="3260" y="792"/>
                  <a:pt x="3251" y="788"/>
                </a:cubicBezTo>
                <a:cubicBezTo>
                  <a:pt x="3244" y="752"/>
                  <a:pt x="3249" y="746"/>
                  <a:pt x="3247" y="741"/>
                </a:cubicBezTo>
                <a:cubicBezTo>
                  <a:pt x="3244" y="700"/>
                  <a:pt x="3249" y="689"/>
                  <a:pt x="3246" y="679"/>
                </a:cubicBezTo>
                <a:cubicBezTo>
                  <a:pt x="3246" y="644"/>
                  <a:pt x="3245" y="640"/>
                  <a:pt x="3247" y="635"/>
                </a:cubicBezTo>
                <a:cubicBezTo>
                  <a:pt x="3249" y="583"/>
                  <a:pt x="3251" y="573"/>
                  <a:pt x="3249" y="565"/>
                </a:cubicBezTo>
                <a:cubicBezTo>
                  <a:pt x="3256" y="516"/>
                  <a:pt x="3250" y="498"/>
                  <a:pt x="3256" y="479"/>
                </a:cubicBezTo>
                <a:cubicBezTo>
                  <a:pt x="3259" y="432"/>
                  <a:pt x="3256" y="428"/>
                  <a:pt x="3255" y="423"/>
                </a:cubicBezTo>
                <a:cubicBezTo>
                  <a:pt x="3245" y="515"/>
                  <a:pt x="3239" y="525"/>
                  <a:pt x="3243" y="534"/>
                </a:cubicBezTo>
                <a:cubicBezTo>
                  <a:pt x="3242" y="556"/>
                  <a:pt x="3238" y="559"/>
                  <a:pt x="3241" y="562"/>
                </a:cubicBezTo>
                <a:cubicBezTo>
                  <a:pt x="3245" y="605"/>
                  <a:pt x="3233" y="612"/>
                  <a:pt x="3236" y="616"/>
                </a:cubicBezTo>
                <a:cubicBezTo>
                  <a:pt x="3227" y="664"/>
                  <a:pt x="3220" y="676"/>
                  <a:pt x="3223" y="686"/>
                </a:cubicBezTo>
                <a:cubicBezTo>
                  <a:pt x="3219" y="765"/>
                  <a:pt x="3223" y="776"/>
                  <a:pt x="3218" y="788"/>
                </a:cubicBezTo>
                <a:cubicBezTo>
                  <a:pt x="3228" y="850"/>
                  <a:pt x="3221" y="855"/>
                  <a:pt x="3228" y="857"/>
                </a:cubicBezTo>
                <a:cubicBezTo>
                  <a:pt x="3231" y="895"/>
                  <a:pt x="3228" y="902"/>
                  <a:pt x="3233" y="908"/>
                </a:cubicBezTo>
                <a:cubicBezTo>
                  <a:pt x="3229" y="943"/>
                  <a:pt x="3231" y="947"/>
                  <a:pt x="3226" y="951"/>
                </a:cubicBezTo>
                <a:cubicBezTo>
                  <a:pt x="3233" y="1019"/>
                  <a:pt x="3235" y="1036"/>
                  <a:pt x="3232" y="1053"/>
                </a:cubicBezTo>
                <a:cubicBezTo>
                  <a:pt x="3238" y="1095"/>
                  <a:pt x="3241" y="1099"/>
                  <a:pt x="3241" y="1104"/>
                </a:cubicBezTo>
                <a:cubicBezTo>
                  <a:pt x="3231" y="1164"/>
                  <a:pt x="3234" y="1172"/>
                  <a:pt x="3229" y="1182"/>
                </a:cubicBezTo>
                <a:cubicBezTo>
                  <a:pt x="3221" y="1258"/>
                  <a:pt x="3219" y="1277"/>
                  <a:pt x="3212" y="1296"/>
                </a:cubicBezTo>
                <a:cubicBezTo>
                  <a:pt x="3204" y="1329"/>
                  <a:pt x="3200" y="1334"/>
                  <a:pt x="3205" y="1339"/>
                </a:cubicBezTo>
                <a:cubicBezTo>
                  <a:pt x="3190" y="1328"/>
                  <a:pt x="3191" y="1324"/>
                  <a:pt x="3194" y="1319"/>
                </a:cubicBezTo>
                <a:cubicBezTo>
                  <a:pt x="3201" y="1214"/>
                  <a:pt x="3206" y="1182"/>
                  <a:pt x="3202" y="1151"/>
                </a:cubicBezTo>
                <a:cubicBezTo>
                  <a:pt x="3196" y="1100"/>
                  <a:pt x="3199" y="1097"/>
                  <a:pt x="3198" y="1093"/>
                </a:cubicBezTo>
                <a:cubicBezTo>
                  <a:pt x="3203" y="1064"/>
                  <a:pt x="3189" y="1061"/>
                  <a:pt x="3197" y="1056"/>
                </a:cubicBezTo>
                <a:cubicBezTo>
                  <a:pt x="3188" y="1026"/>
                  <a:pt x="3194" y="1017"/>
                  <a:pt x="3189" y="1010"/>
                </a:cubicBezTo>
                <a:cubicBezTo>
                  <a:pt x="3184" y="979"/>
                  <a:pt x="3183" y="971"/>
                  <a:pt x="3180" y="963"/>
                </a:cubicBezTo>
                <a:cubicBezTo>
                  <a:pt x="3174" y="915"/>
                  <a:pt x="3187" y="908"/>
                  <a:pt x="3178" y="904"/>
                </a:cubicBezTo>
                <a:cubicBezTo>
                  <a:pt x="3178" y="837"/>
                  <a:pt x="3182" y="831"/>
                  <a:pt x="3178" y="827"/>
                </a:cubicBezTo>
                <a:cubicBezTo>
                  <a:pt x="3175" y="761"/>
                  <a:pt x="3177" y="740"/>
                  <a:pt x="3180" y="719"/>
                </a:cubicBezTo>
                <a:cubicBezTo>
                  <a:pt x="3184" y="648"/>
                  <a:pt x="3190" y="637"/>
                  <a:pt x="3188" y="627"/>
                </a:cubicBezTo>
                <a:cubicBezTo>
                  <a:pt x="3206" y="529"/>
                  <a:pt x="3210" y="523"/>
                  <a:pt x="3212" y="518"/>
                </a:cubicBezTo>
                <a:cubicBezTo>
                  <a:pt x="3215" y="478"/>
                  <a:pt x="3213" y="486"/>
                  <a:pt x="3213" y="493"/>
                </a:cubicBezTo>
                <a:cubicBezTo>
                  <a:pt x="3197" y="549"/>
                  <a:pt x="3191" y="558"/>
                  <a:pt x="3194" y="566"/>
                </a:cubicBezTo>
                <a:cubicBezTo>
                  <a:pt x="3172" y="693"/>
                  <a:pt x="3170" y="700"/>
                  <a:pt x="3170" y="708"/>
                </a:cubicBezTo>
                <a:cubicBezTo>
                  <a:pt x="3163" y="788"/>
                  <a:pt x="3167" y="818"/>
                  <a:pt x="3168" y="849"/>
                </a:cubicBezTo>
                <a:cubicBezTo>
                  <a:pt x="3172" y="944"/>
                  <a:pt x="3169" y="952"/>
                  <a:pt x="3171" y="960"/>
                </a:cubicBezTo>
                <a:cubicBezTo>
                  <a:pt x="3187" y="1035"/>
                  <a:pt x="3173" y="1051"/>
                  <a:pt x="3185" y="1062"/>
                </a:cubicBezTo>
                <a:cubicBezTo>
                  <a:pt x="3190" y="1094"/>
                  <a:pt x="3188" y="1097"/>
                  <a:pt x="3189" y="1101"/>
                </a:cubicBezTo>
                <a:cubicBezTo>
                  <a:pt x="3192" y="1176"/>
                  <a:pt x="3190" y="1185"/>
                  <a:pt x="3195" y="1193"/>
                </a:cubicBezTo>
                <a:cubicBezTo>
                  <a:pt x="3189" y="1228"/>
                  <a:pt x="3192" y="1232"/>
                  <a:pt x="3187" y="1238"/>
                </a:cubicBezTo>
                <a:cubicBezTo>
                  <a:pt x="3185" y="1275"/>
                  <a:pt x="3189" y="1295"/>
                  <a:pt x="3181" y="1317"/>
                </a:cubicBezTo>
                <a:cubicBezTo>
                  <a:pt x="3187" y="1274"/>
                  <a:pt x="3177" y="1271"/>
                  <a:pt x="3184" y="1265"/>
                </a:cubicBezTo>
                <a:cubicBezTo>
                  <a:pt x="3181" y="1218"/>
                  <a:pt x="3177" y="1215"/>
                  <a:pt x="3177" y="1212"/>
                </a:cubicBezTo>
                <a:cubicBezTo>
                  <a:pt x="3168" y="1153"/>
                  <a:pt x="3163" y="1148"/>
                  <a:pt x="3165" y="1141"/>
                </a:cubicBezTo>
                <a:cubicBezTo>
                  <a:pt x="3150" y="1077"/>
                  <a:pt x="3148" y="1065"/>
                  <a:pt x="3145" y="1053"/>
                </a:cubicBezTo>
                <a:cubicBezTo>
                  <a:pt x="3135" y="1005"/>
                  <a:pt x="3126" y="994"/>
                  <a:pt x="3127" y="981"/>
                </a:cubicBezTo>
                <a:cubicBezTo>
                  <a:pt x="3115" y="941"/>
                  <a:pt x="3113" y="935"/>
                  <a:pt x="3111" y="929"/>
                </a:cubicBezTo>
                <a:cubicBezTo>
                  <a:pt x="3102" y="864"/>
                  <a:pt x="3107" y="851"/>
                  <a:pt x="3103" y="839"/>
                </a:cubicBezTo>
                <a:cubicBezTo>
                  <a:pt x="3109" y="779"/>
                  <a:pt x="3104" y="773"/>
                  <a:pt x="3107" y="766"/>
                </a:cubicBezTo>
                <a:cubicBezTo>
                  <a:pt x="3102" y="711"/>
                  <a:pt x="3107" y="729"/>
                  <a:pt x="3099" y="749"/>
                </a:cubicBezTo>
                <a:cubicBezTo>
                  <a:pt x="3097" y="814"/>
                  <a:pt x="3095" y="823"/>
                  <a:pt x="3094" y="832"/>
                </a:cubicBezTo>
                <a:cubicBezTo>
                  <a:pt x="3101" y="937"/>
                  <a:pt x="3107" y="955"/>
                  <a:pt x="3111" y="973"/>
                </a:cubicBezTo>
                <a:cubicBezTo>
                  <a:pt x="3117" y="1018"/>
                  <a:pt x="3130" y="1021"/>
                  <a:pt x="3125" y="1027"/>
                </a:cubicBezTo>
                <a:cubicBezTo>
                  <a:pt x="3132" y="1062"/>
                  <a:pt x="3142" y="1071"/>
                  <a:pt x="3138" y="1081"/>
                </a:cubicBezTo>
                <a:cubicBezTo>
                  <a:pt x="3150" y="1143"/>
                  <a:pt x="3157" y="1149"/>
                  <a:pt x="3155" y="1155"/>
                </a:cubicBezTo>
                <a:cubicBezTo>
                  <a:pt x="3169" y="1248"/>
                  <a:pt x="3163" y="1254"/>
                  <a:pt x="3171" y="1258"/>
                </a:cubicBezTo>
                <a:cubicBezTo>
                  <a:pt x="3169" y="1318"/>
                  <a:pt x="3169" y="1323"/>
                  <a:pt x="3168" y="1329"/>
                </a:cubicBezTo>
                <a:cubicBezTo>
                  <a:pt x="3165" y="1389"/>
                  <a:pt x="3157" y="1396"/>
                  <a:pt x="3158" y="1401"/>
                </a:cubicBezTo>
                <a:cubicBezTo>
                  <a:pt x="3146" y="1441"/>
                  <a:pt x="3147" y="1455"/>
                  <a:pt x="3140" y="1453"/>
                </a:cubicBezTo>
                <a:cubicBezTo>
                  <a:pt x="3150" y="1368"/>
                  <a:pt x="3151" y="1358"/>
                  <a:pt x="3146" y="1349"/>
                </a:cubicBezTo>
                <a:cubicBezTo>
                  <a:pt x="3139" y="1285"/>
                  <a:pt x="3151" y="1278"/>
                  <a:pt x="3144" y="1274"/>
                </a:cubicBezTo>
                <a:cubicBezTo>
                  <a:pt x="3144" y="1255"/>
                  <a:pt x="3149" y="1250"/>
                  <a:pt x="3145" y="1245"/>
                </a:cubicBezTo>
                <a:cubicBezTo>
                  <a:pt x="3130" y="1166"/>
                  <a:pt x="3132" y="1161"/>
                  <a:pt x="3132" y="1156"/>
                </a:cubicBezTo>
                <a:cubicBezTo>
                  <a:pt x="3122" y="1123"/>
                  <a:pt x="3127" y="1117"/>
                  <a:pt x="3122" y="1112"/>
                </a:cubicBezTo>
                <a:cubicBezTo>
                  <a:pt x="3108" y="1076"/>
                  <a:pt x="3112" y="1073"/>
                  <a:pt x="3110" y="1070"/>
                </a:cubicBezTo>
                <a:cubicBezTo>
                  <a:pt x="3090" y="992"/>
                  <a:pt x="3087" y="987"/>
                  <a:pt x="3085" y="983"/>
                </a:cubicBezTo>
                <a:cubicBezTo>
                  <a:pt x="3078" y="933"/>
                  <a:pt x="3076" y="927"/>
                  <a:pt x="3077" y="922"/>
                </a:cubicBezTo>
                <a:cubicBezTo>
                  <a:pt x="3079" y="845"/>
                  <a:pt x="3081" y="819"/>
                  <a:pt x="3084" y="792"/>
                </a:cubicBezTo>
                <a:cubicBezTo>
                  <a:pt x="3090" y="720"/>
                  <a:pt x="3087" y="729"/>
                  <a:pt x="3091" y="736"/>
                </a:cubicBezTo>
                <a:cubicBezTo>
                  <a:pt x="3078" y="779"/>
                  <a:pt x="3079" y="783"/>
                  <a:pt x="3077" y="787"/>
                </a:cubicBezTo>
                <a:cubicBezTo>
                  <a:pt x="3065" y="878"/>
                  <a:pt x="3069" y="894"/>
                  <a:pt x="3063" y="911"/>
                </a:cubicBezTo>
                <a:cubicBezTo>
                  <a:pt x="3069" y="952"/>
                  <a:pt x="3069" y="956"/>
                  <a:pt x="3070" y="960"/>
                </a:cubicBezTo>
                <a:cubicBezTo>
                  <a:pt x="3089" y="1043"/>
                  <a:pt x="3092" y="1051"/>
                  <a:pt x="3096" y="1060"/>
                </a:cubicBezTo>
                <a:cubicBezTo>
                  <a:pt x="3108" y="1126"/>
                  <a:pt x="3117" y="1129"/>
                  <a:pt x="3113" y="1134"/>
                </a:cubicBezTo>
                <a:cubicBezTo>
                  <a:pt x="3128" y="1175"/>
                  <a:pt x="3121" y="1180"/>
                  <a:pt x="3126" y="1184"/>
                </a:cubicBezTo>
                <a:cubicBezTo>
                  <a:pt x="3136" y="1226"/>
                  <a:pt x="3130" y="1231"/>
                  <a:pt x="3131" y="1235"/>
                </a:cubicBezTo>
                <a:cubicBezTo>
                  <a:pt x="3134" y="1290"/>
                  <a:pt x="3134" y="1294"/>
                  <a:pt x="3133" y="1299"/>
                </a:cubicBezTo>
                <a:cubicBezTo>
                  <a:pt x="3129" y="1306"/>
                  <a:pt x="3135" y="1302"/>
                  <a:pt x="3129" y="1299"/>
                </a:cubicBezTo>
                <a:cubicBezTo>
                  <a:pt x="3119" y="1252"/>
                  <a:pt x="3109" y="1239"/>
                  <a:pt x="3106" y="1224"/>
                </a:cubicBezTo>
                <a:cubicBezTo>
                  <a:pt x="3078" y="1167"/>
                  <a:pt x="3078" y="1152"/>
                  <a:pt x="3066" y="1138"/>
                </a:cubicBezTo>
                <a:cubicBezTo>
                  <a:pt x="3050" y="1074"/>
                  <a:pt x="3046" y="1057"/>
                  <a:pt x="3046" y="1040"/>
                </a:cubicBezTo>
                <a:cubicBezTo>
                  <a:pt x="3035" y="972"/>
                  <a:pt x="3034" y="955"/>
                  <a:pt x="3032" y="938"/>
                </a:cubicBezTo>
                <a:cubicBezTo>
                  <a:pt x="3026" y="930"/>
                  <a:pt x="3027" y="937"/>
                  <a:pt x="3022" y="946"/>
                </a:cubicBezTo>
                <a:cubicBezTo>
                  <a:pt x="3033" y="1023"/>
                  <a:pt x="3031" y="1031"/>
                  <a:pt x="3031" y="1040"/>
                </a:cubicBezTo>
                <a:cubicBezTo>
                  <a:pt x="3035" y="1078"/>
                  <a:pt x="3045" y="1081"/>
                  <a:pt x="3040" y="1086"/>
                </a:cubicBezTo>
                <a:cubicBezTo>
                  <a:pt x="3049" y="1118"/>
                  <a:pt x="3053" y="1126"/>
                  <a:pt x="3055" y="1134"/>
                </a:cubicBezTo>
                <a:cubicBezTo>
                  <a:pt x="3080" y="1186"/>
                  <a:pt x="3074" y="1195"/>
                  <a:pt x="3083" y="1202"/>
                </a:cubicBezTo>
                <a:cubicBezTo>
                  <a:pt x="3109" y="1254"/>
                  <a:pt x="3102" y="1264"/>
                  <a:pt x="3111" y="1271"/>
                </a:cubicBezTo>
                <a:cubicBezTo>
                  <a:pt x="3116" y="1309"/>
                  <a:pt x="3125" y="1319"/>
                  <a:pt x="3117" y="1316"/>
                </a:cubicBezTo>
                <a:cubicBezTo>
                  <a:pt x="3103" y="1276"/>
                  <a:pt x="3095" y="1267"/>
                  <a:pt x="3092" y="1257"/>
                </a:cubicBezTo>
                <a:cubicBezTo>
                  <a:pt x="3057" y="1179"/>
                  <a:pt x="3038" y="1161"/>
                  <a:pt x="3039" y="1140"/>
                </a:cubicBezTo>
                <a:cubicBezTo>
                  <a:pt x="3025" y="1089"/>
                  <a:pt x="3031" y="1082"/>
                  <a:pt x="3024" y="1078"/>
                </a:cubicBezTo>
                <a:cubicBezTo>
                  <a:pt x="3025" y="1131"/>
                  <a:pt x="3027" y="1138"/>
                  <a:pt x="3031" y="1145"/>
                </a:cubicBezTo>
                <a:cubicBezTo>
                  <a:pt x="3045" y="1237"/>
                  <a:pt x="3045" y="1259"/>
                  <a:pt x="3052" y="1281"/>
                </a:cubicBezTo>
                <a:cubicBezTo>
                  <a:pt x="3067" y="1333"/>
                  <a:pt x="3072" y="1336"/>
                  <a:pt x="3070" y="1338"/>
                </a:cubicBezTo>
                <a:cubicBezTo>
                  <a:pt x="3085" y="1370"/>
                  <a:pt x="3084" y="1376"/>
                  <a:pt x="3085" y="1382"/>
                </a:cubicBezTo>
                <a:cubicBezTo>
                  <a:pt x="3099" y="1427"/>
                  <a:pt x="3097" y="1439"/>
                  <a:pt x="3098" y="1451"/>
                </a:cubicBezTo>
                <a:cubicBezTo>
                  <a:pt x="3103" y="1502"/>
                  <a:pt x="3091" y="1509"/>
                  <a:pt x="3099" y="1513"/>
                </a:cubicBezTo>
                <a:cubicBezTo>
                  <a:pt x="3085" y="1572"/>
                  <a:pt x="3084" y="1577"/>
                  <a:pt x="3079" y="1581"/>
                </a:cubicBezTo>
                <a:cubicBezTo>
                  <a:pt x="3072" y="1591"/>
                  <a:pt x="3073" y="1589"/>
                  <a:pt x="3073" y="1587"/>
                </a:cubicBezTo>
                <a:cubicBezTo>
                  <a:pt x="3075" y="1545"/>
                  <a:pt x="3082" y="1541"/>
                  <a:pt x="3079" y="1538"/>
                </a:cubicBezTo>
                <a:cubicBezTo>
                  <a:pt x="3081" y="1487"/>
                  <a:pt x="3084" y="1472"/>
                  <a:pt x="3079" y="1457"/>
                </a:cubicBezTo>
                <a:cubicBezTo>
                  <a:pt x="3063" y="1375"/>
                  <a:pt x="3054" y="1366"/>
                  <a:pt x="3054" y="1355"/>
                </a:cubicBezTo>
                <a:cubicBezTo>
                  <a:pt x="3038" y="1309"/>
                  <a:pt x="3038" y="1296"/>
                  <a:pt x="3030" y="1301"/>
                </a:cubicBezTo>
                <a:cubicBezTo>
                  <a:pt x="3035" y="1339"/>
                  <a:pt x="3043" y="1347"/>
                  <a:pt x="3042" y="1357"/>
                </a:cubicBezTo>
                <a:cubicBezTo>
                  <a:pt x="3060" y="1423"/>
                  <a:pt x="3066" y="1432"/>
                  <a:pt x="3064" y="1443"/>
                </a:cubicBezTo>
                <a:cubicBezTo>
                  <a:pt x="3070" y="1512"/>
                  <a:pt x="3065" y="1522"/>
                  <a:pt x="3066" y="1532"/>
                </a:cubicBezTo>
                <a:cubicBezTo>
                  <a:pt x="3061" y="1570"/>
                  <a:pt x="3061" y="1578"/>
                  <a:pt x="3060" y="1587"/>
                </a:cubicBezTo>
                <a:cubicBezTo>
                  <a:pt x="3040" y="1632"/>
                  <a:pt x="3036" y="1627"/>
                  <a:pt x="3035" y="1621"/>
                </a:cubicBezTo>
                <a:cubicBezTo>
                  <a:pt x="3043" y="1586"/>
                  <a:pt x="3043" y="1584"/>
                  <a:pt x="3042" y="1582"/>
                </a:cubicBezTo>
                <a:cubicBezTo>
                  <a:pt x="3036" y="1582"/>
                  <a:pt x="3034" y="1584"/>
                  <a:pt x="3031" y="1587"/>
                </a:cubicBezTo>
                <a:cubicBezTo>
                  <a:pt x="3023" y="1596"/>
                  <a:pt x="3020" y="1592"/>
                  <a:pt x="3016" y="1587"/>
                </a:cubicBezTo>
                <a:cubicBezTo>
                  <a:pt x="2967" y="1552"/>
                  <a:pt x="2974" y="1564"/>
                  <a:pt x="2989" y="1575"/>
                </a:cubicBezTo>
                <a:cubicBezTo>
                  <a:pt x="2989" y="1588"/>
                  <a:pt x="2990" y="1589"/>
                  <a:pt x="2989" y="1590"/>
                </a:cubicBezTo>
                <a:cubicBezTo>
                  <a:pt x="3003" y="1622"/>
                  <a:pt x="3005" y="1626"/>
                  <a:pt x="3005" y="1631"/>
                </a:cubicBezTo>
                <a:cubicBezTo>
                  <a:pt x="2978" y="1732"/>
                  <a:pt x="2973" y="1741"/>
                  <a:pt x="2966" y="1750"/>
                </a:cubicBezTo>
                <a:cubicBezTo>
                  <a:pt x="2976" y="1791"/>
                  <a:pt x="2980" y="1771"/>
                  <a:pt x="2989" y="1782"/>
                </a:cubicBezTo>
                <a:cubicBezTo>
                  <a:pt x="3002" y="1755"/>
                  <a:pt x="3010" y="1760"/>
                  <a:pt x="3016" y="1756"/>
                </a:cubicBezTo>
                <a:cubicBezTo>
                  <a:pt x="3024" y="1731"/>
                  <a:pt x="3029" y="1727"/>
                  <a:pt x="3034" y="1723"/>
                </a:cubicBezTo>
                <a:cubicBezTo>
                  <a:pt x="3073" y="1687"/>
                  <a:pt x="3079" y="1674"/>
                  <a:pt x="3088" y="1675"/>
                </a:cubicBezTo>
                <a:cubicBezTo>
                  <a:pt x="3144" y="1654"/>
                  <a:pt x="3154" y="1661"/>
                  <a:pt x="3161" y="1651"/>
                </a:cubicBezTo>
                <a:cubicBezTo>
                  <a:pt x="3114" y="1654"/>
                  <a:pt x="3107" y="1650"/>
                  <a:pt x="3102" y="1657"/>
                </a:cubicBezTo>
                <a:cubicBezTo>
                  <a:pt x="3060" y="1671"/>
                  <a:pt x="3055" y="1686"/>
                  <a:pt x="3047" y="1681"/>
                </a:cubicBezTo>
                <a:cubicBezTo>
                  <a:pt x="3082" y="1640"/>
                  <a:pt x="3090" y="1637"/>
                  <a:pt x="3098" y="1629"/>
                </a:cubicBezTo>
                <a:cubicBezTo>
                  <a:pt x="3130" y="1613"/>
                  <a:pt x="3134" y="1608"/>
                  <a:pt x="3138" y="1604"/>
                </a:cubicBezTo>
                <a:cubicBezTo>
                  <a:pt x="3173" y="1585"/>
                  <a:pt x="3176" y="1583"/>
                  <a:pt x="3178" y="1580"/>
                </a:cubicBezTo>
                <a:cubicBezTo>
                  <a:pt x="3259" y="1554"/>
                  <a:pt x="3272" y="1554"/>
                  <a:pt x="3283" y="1547"/>
                </a:cubicBezTo>
                <a:cubicBezTo>
                  <a:pt x="3332" y="1540"/>
                  <a:pt x="3344" y="1534"/>
                  <a:pt x="3356" y="1533"/>
                </a:cubicBezTo>
                <a:cubicBezTo>
                  <a:pt x="3432" y="1521"/>
                  <a:pt x="3434" y="1516"/>
                  <a:pt x="3437" y="1518"/>
                </a:cubicBezTo>
                <a:cubicBezTo>
                  <a:pt x="3470" y="1511"/>
                  <a:pt x="3475" y="1508"/>
                  <a:pt x="3480" y="1503"/>
                </a:cubicBezTo>
                <a:cubicBezTo>
                  <a:pt x="3518" y="1495"/>
                  <a:pt x="3532" y="1496"/>
                  <a:pt x="3528" y="1489"/>
                </a:cubicBezTo>
                <a:cubicBezTo>
                  <a:pt x="3494" y="1499"/>
                  <a:pt x="3490" y="1500"/>
                  <a:pt x="3486" y="1500"/>
                </a:cubicBezTo>
                <a:cubicBezTo>
                  <a:pt x="3429" y="1509"/>
                  <a:pt x="3415" y="1514"/>
                  <a:pt x="3401" y="1516"/>
                </a:cubicBezTo>
                <a:cubicBezTo>
                  <a:pt x="3352" y="1523"/>
                  <a:pt x="3345" y="1522"/>
                  <a:pt x="3339" y="1527"/>
                </a:cubicBezTo>
                <a:cubicBezTo>
                  <a:pt x="3303" y="1531"/>
                  <a:pt x="3300" y="1536"/>
                  <a:pt x="3296" y="1531"/>
                </a:cubicBezTo>
                <a:cubicBezTo>
                  <a:pt x="3260" y="1542"/>
                  <a:pt x="3247" y="1550"/>
                  <a:pt x="3232" y="1552"/>
                </a:cubicBezTo>
                <a:cubicBezTo>
                  <a:pt x="3151" y="1588"/>
                  <a:pt x="3150" y="1589"/>
                  <a:pt x="3149" y="1591"/>
                </a:cubicBezTo>
                <a:cubicBezTo>
                  <a:pt x="3109" y="1607"/>
                  <a:pt x="3105" y="1612"/>
                  <a:pt x="3100" y="1612"/>
                </a:cubicBezTo>
                <a:cubicBezTo>
                  <a:pt x="3147" y="1576"/>
                  <a:pt x="3155" y="1565"/>
                  <a:pt x="3164" y="1566"/>
                </a:cubicBezTo>
                <a:cubicBezTo>
                  <a:pt x="3195" y="1548"/>
                  <a:pt x="3200" y="1549"/>
                  <a:pt x="3205" y="1546"/>
                </a:cubicBezTo>
                <a:cubicBezTo>
                  <a:pt x="3250" y="1525"/>
                  <a:pt x="3255" y="1530"/>
                  <a:pt x="3260" y="1526"/>
                </a:cubicBezTo>
                <a:cubicBezTo>
                  <a:pt x="3321" y="1512"/>
                  <a:pt x="3340" y="1513"/>
                  <a:pt x="3359" y="1510"/>
                </a:cubicBezTo>
                <a:cubicBezTo>
                  <a:pt x="3391" y="1511"/>
                  <a:pt x="3395" y="1505"/>
                  <a:pt x="3400" y="1508"/>
                </a:cubicBezTo>
                <a:cubicBezTo>
                  <a:pt x="3452" y="1499"/>
                  <a:pt x="3462" y="1502"/>
                  <a:pt x="3471" y="1496"/>
                </a:cubicBezTo>
                <a:cubicBezTo>
                  <a:pt x="3560" y="1477"/>
                  <a:pt x="3564" y="1474"/>
                  <a:pt x="3569" y="1472"/>
                </a:cubicBezTo>
                <a:cubicBezTo>
                  <a:pt x="3539" y="1473"/>
                  <a:pt x="3528" y="1480"/>
                  <a:pt x="3516" y="1480"/>
                </a:cubicBezTo>
                <a:cubicBezTo>
                  <a:pt x="3477" y="1491"/>
                  <a:pt x="3471" y="1485"/>
                  <a:pt x="3466" y="1493"/>
                </a:cubicBezTo>
                <a:cubicBezTo>
                  <a:pt x="3437" y="1497"/>
                  <a:pt x="3434" y="1496"/>
                  <a:pt x="3432" y="1496"/>
                </a:cubicBezTo>
                <a:cubicBezTo>
                  <a:pt x="3391" y="1502"/>
                  <a:pt x="3384" y="1498"/>
                  <a:pt x="3378" y="1499"/>
                </a:cubicBezTo>
                <a:cubicBezTo>
                  <a:pt x="3294" y="1503"/>
                  <a:pt x="3291" y="1512"/>
                  <a:pt x="3286" y="1509"/>
                </a:cubicBezTo>
                <a:cubicBezTo>
                  <a:pt x="3243" y="1517"/>
                  <a:pt x="3242" y="1522"/>
                  <a:pt x="3241" y="1522"/>
                </a:cubicBezTo>
                <a:cubicBezTo>
                  <a:pt x="3214" y="1534"/>
                  <a:pt x="3210" y="1532"/>
                  <a:pt x="3207" y="1533"/>
                </a:cubicBezTo>
                <a:cubicBezTo>
                  <a:pt x="3167" y="1545"/>
                  <a:pt x="3165" y="1562"/>
                  <a:pt x="3160" y="1552"/>
                </a:cubicBezTo>
                <a:cubicBezTo>
                  <a:pt x="3131" y="1565"/>
                  <a:pt x="3137" y="1559"/>
                  <a:pt x="3143" y="1550"/>
                </a:cubicBezTo>
                <a:cubicBezTo>
                  <a:pt x="3216" y="1516"/>
                  <a:pt x="3225" y="1507"/>
                  <a:pt x="3237" y="1508"/>
                </a:cubicBezTo>
                <a:cubicBezTo>
                  <a:pt x="3300" y="1485"/>
                  <a:pt x="3308" y="1484"/>
                  <a:pt x="3316" y="1485"/>
                </a:cubicBezTo>
                <a:cubicBezTo>
                  <a:pt x="3356" y="1472"/>
                  <a:pt x="3363" y="1480"/>
                  <a:pt x="3366" y="1472"/>
                </a:cubicBezTo>
                <a:cubicBezTo>
                  <a:pt x="3420" y="1459"/>
                  <a:pt x="3425" y="1466"/>
                  <a:pt x="3429" y="1465"/>
                </a:cubicBezTo>
                <a:cubicBezTo>
                  <a:pt x="3484" y="1456"/>
                  <a:pt x="3500" y="1455"/>
                  <a:pt x="3517" y="1455"/>
                </a:cubicBezTo>
                <a:cubicBezTo>
                  <a:pt x="3558" y="1449"/>
                  <a:pt x="3562" y="1443"/>
                  <a:pt x="3567" y="1446"/>
                </a:cubicBezTo>
                <a:cubicBezTo>
                  <a:pt x="3707" y="1409"/>
                  <a:pt x="3714" y="1413"/>
                  <a:pt x="3720" y="1412"/>
                </a:cubicBezTo>
                <a:cubicBezTo>
                  <a:pt x="3698" y="1402"/>
                  <a:pt x="3687" y="1414"/>
                  <a:pt x="3681" y="1401"/>
                </a:cubicBezTo>
                <a:cubicBezTo>
                  <a:pt x="3636" y="1406"/>
                  <a:pt x="3631" y="1409"/>
                  <a:pt x="3626" y="1407"/>
                </a:cubicBezTo>
                <a:cubicBezTo>
                  <a:pt x="3510" y="1407"/>
                  <a:pt x="3506" y="1412"/>
                  <a:pt x="3500" y="1410"/>
                </a:cubicBezTo>
                <a:cubicBezTo>
                  <a:pt x="3482" y="1414"/>
                  <a:pt x="3476" y="1409"/>
                  <a:pt x="3471" y="1409"/>
                </a:cubicBezTo>
                <a:cubicBezTo>
                  <a:pt x="3384" y="1419"/>
                  <a:pt x="3365" y="1422"/>
                  <a:pt x="3347" y="1424"/>
                </a:cubicBezTo>
                <a:cubicBezTo>
                  <a:pt x="3319" y="1429"/>
                  <a:pt x="3317" y="1430"/>
                  <a:pt x="3315" y="1433"/>
                </a:cubicBezTo>
                <a:cubicBezTo>
                  <a:pt x="3283" y="1437"/>
                  <a:pt x="3275" y="1444"/>
                  <a:pt x="3265" y="1446"/>
                </a:cubicBezTo>
                <a:cubicBezTo>
                  <a:pt x="3249" y="1446"/>
                  <a:pt x="3257" y="1444"/>
                  <a:pt x="3264" y="1438"/>
                </a:cubicBezTo>
                <a:cubicBezTo>
                  <a:pt x="3294" y="1429"/>
                  <a:pt x="3299" y="1423"/>
                  <a:pt x="3306" y="1426"/>
                </a:cubicBezTo>
                <a:cubicBezTo>
                  <a:pt x="3339" y="1418"/>
                  <a:pt x="3351" y="1414"/>
                  <a:pt x="3364" y="1412"/>
                </a:cubicBezTo>
                <a:cubicBezTo>
                  <a:pt x="3408" y="1402"/>
                  <a:pt x="3414" y="1401"/>
                  <a:pt x="3420" y="1400"/>
                </a:cubicBezTo>
                <a:cubicBezTo>
                  <a:pt x="3466" y="1399"/>
                  <a:pt x="3471" y="1383"/>
                  <a:pt x="3479" y="1390"/>
                </a:cubicBezTo>
                <a:cubicBezTo>
                  <a:pt x="3541" y="1372"/>
                  <a:pt x="3548" y="1369"/>
                  <a:pt x="3555" y="1371"/>
                </a:cubicBezTo>
                <a:cubicBezTo>
                  <a:pt x="3674" y="1330"/>
                  <a:pt x="3680" y="1333"/>
                  <a:pt x="3686" y="1328"/>
                </a:cubicBezTo>
                <a:cubicBezTo>
                  <a:pt x="3727" y="1315"/>
                  <a:pt x="3729" y="1307"/>
                  <a:pt x="3733" y="1309"/>
                </a:cubicBezTo>
                <a:cubicBezTo>
                  <a:pt x="3766" y="1289"/>
                  <a:pt x="3774" y="1295"/>
                  <a:pt x="3779" y="1286"/>
                </a:cubicBezTo>
                <a:cubicBezTo>
                  <a:pt x="3822" y="1268"/>
                  <a:pt x="3827" y="1256"/>
                  <a:pt x="3833" y="1258"/>
                </a:cubicBezTo>
                <a:cubicBezTo>
                  <a:pt x="3840" y="1236"/>
                  <a:pt x="3839" y="1236"/>
                  <a:pt x="3839" y="1237"/>
                </a:cubicBezTo>
                <a:cubicBezTo>
                  <a:pt x="3786" y="1263"/>
                  <a:pt x="3778" y="1262"/>
                  <a:pt x="3771" y="1269"/>
                </a:cubicBezTo>
                <a:cubicBezTo>
                  <a:pt x="3717" y="1285"/>
                  <a:pt x="3710" y="1294"/>
                  <a:pt x="3702" y="1293"/>
                </a:cubicBezTo>
                <a:cubicBezTo>
                  <a:pt x="3665" y="1312"/>
                  <a:pt x="3660" y="1304"/>
                  <a:pt x="3656" y="1309"/>
                </a:cubicBezTo>
                <a:cubicBezTo>
                  <a:pt x="3605" y="1328"/>
                  <a:pt x="3601" y="1331"/>
                  <a:pt x="3597" y="1330"/>
                </a:cubicBezTo>
                <a:cubicBezTo>
                  <a:pt x="3570" y="1332"/>
                  <a:pt x="3568" y="1342"/>
                  <a:pt x="3563" y="1337"/>
                </a:cubicBezTo>
                <a:cubicBezTo>
                  <a:pt x="3522" y="1343"/>
                  <a:pt x="3519" y="1351"/>
                  <a:pt x="3515" y="1348"/>
                </a:cubicBezTo>
                <a:cubicBezTo>
                  <a:pt x="3477" y="1360"/>
                  <a:pt x="3463" y="1361"/>
                  <a:pt x="3449" y="1367"/>
                </a:cubicBezTo>
                <a:cubicBezTo>
                  <a:pt x="3421" y="1369"/>
                  <a:pt x="3414" y="1377"/>
                  <a:pt x="3407" y="1375"/>
                </a:cubicBezTo>
                <a:cubicBezTo>
                  <a:pt x="3378" y="1374"/>
                  <a:pt x="3372" y="1388"/>
                  <a:pt x="3364" y="1383"/>
                </a:cubicBezTo>
                <a:cubicBezTo>
                  <a:pt x="3295" y="1401"/>
                  <a:pt x="3288" y="1407"/>
                  <a:pt x="3281" y="1411"/>
                </a:cubicBezTo>
                <a:cubicBezTo>
                  <a:pt x="3192" y="1448"/>
                  <a:pt x="3185" y="1451"/>
                  <a:pt x="3177" y="1452"/>
                </a:cubicBezTo>
                <a:cubicBezTo>
                  <a:pt x="3158" y="1444"/>
                  <a:pt x="3171" y="1453"/>
                  <a:pt x="3176" y="1444"/>
                </a:cubicBezTo>
                <a:cubicBezTo>
                  <a:pt x="3331" y="1367"/>
                  <a:pt x="3340" y="1360"/>
                  <a:pt x="3350" y="1358"/>
                </a:cubicBezTo>
                <a:cubicBezTo>
                  <a:pt x="3403" y="1338"/>
                  <a:pt x="3409" y="1345"/>
                  <a:pt x="3414" y="1337"/>
                </a:cubicBezTo>
                <a:cubicBezTo>
                  <a:pt x="3530" y="1316"/>
                  <a:pt x="3551" y="1310"/>
                  <a:pt x="3573" y="1304"/>
                </a:cubicBezTo>
                <a:cubicBezTo>
                  <a:pt x="3640" y="1286"/>
                  <a:pt x="3645" y="1281"/>
                  <a:pt x="3650" y="1279"/>
                </a:cubicBezTo>
                <a:cubicBezTo>
                  <a:pt x="3684" y="1263"/>
                  <a:pt x="3698" y="1270"/>
                  <a:pt x="3693" y="1261"/>
                </a:cubicBezTo>
                <a:cubicBezTo>
                  <a:pt x="3650" y="1274"/>
                  <a:pt x="3639" y="1279"/>
                  <a:pt x="3627" y="1280"/>
                </a:cubicBezTo>
                <a:cubicBezTo>
                  <a:pt x="3572" y="1302"/>
                  <a:pt x="3565" y="1293"/>
                  <a:pt x="3560" y="1302"/>
                </a:cubicBezTo>
                <a:cubicBezTo>
                  <a:pt x="3496" y="1309"/>
                  <a:pt x="3490" y="1312"/>
                  <a:pt x="3482" y="1309"/>
                </a:cubicBezTo>
                <a:cubicBezTo>
                  <a:pt x="3417" y="1323"/>
                  <a:pt x="3411" y="1330"/>
                  <a:pt x="3404" y="1326"/>
                </a:cubicBezTo>
                <a:cubicBezTo>
                  <a:pt x="3435" y="1314"/>
                  <a:pt x="3438" y="1313"/>
                  <a:pt x="3442" y="1314"/>
                </a:cubicBezTo>
                <a:cubicBezTo>
                  <a:pt x="3523" y="1286"/>
                  <a:pt x="3530" y="1288"/>
                  <a:pt x="3537" y="1284"/>
                </a:cubicBezTo>
                <a:cubicBezTo>
                  <a:pt x="3563" y="1277"/>
                  <a:pt x="3570" y="1281"/>
                  <a:pt x="3575" y="1277"/>
                </a:cubicBezTo>
                <a:cubicBezTo>
                  <a:pt x="3602" y="1268"/>
                  <a:pt x="3609" y="1275"/>
                  <a:pt x="3615" y="1267"/>
                </a:cubicBezTo>
                <a:cubicBezTo>
                  <a:pt x="3681" y="1258"/>
                  <a:pt x="3688" y="1257"/>
                  <a:pt x="3694" y="1254"/>
                </a:cubicBezTo>
                <a:cubicBezTo>
                  <a:pt x="3708" y="1255"/>
                  <a:pt x="3697" y="1259"/>
                  <a:pt x="3702" y="1264"/>
                </a:cubicBezTo>
                <a:cubicBezTo>
                  <a:pt x="3723" y="1250"/>
                  <a:pt x="3726" y="1252"/>
                  <a:pt x="3728" y="1248"/>
                </a:cubicBezTo>
                <a:cubicBezTo>
                  <a:pt x="3825" y="1221"/>
                  <a:pt x="3833" y="1221"/>
                  <a:pt x="3840" y="1218"/>
                </a:cubicBezTo>
                <a:cubicBezTo>
                  <a:pt x="3833" y="1218"/>
                  <a:pt x="3828" y="1214"/>
                  <a:pt x="3824" y="1218"/>
                </a:cubicBezTo>
                <a:cubicBezTo>
                  <a:pt x="3785" y="1224"/>
                  <a:pt x="3777" y="1236"/>
                  <a:pt x="3766" y="1232"/>
                </a:cubicBezTo>
                <a:cubicBezTo>
                  <a:pt x="3701" y="1249"/>
                  <a:pt x="3696" y="1247"/>
                  <a:pt x="3691" y="1249"/>
                </a:cubicBezTo>
                <a:cubicBezTo>
                  <a:pt x="3670" y="1248"/>
                  <a:pt x="3666" y="1254"/>
                  <a:pt x="3661" y="1251"/>
                </a:cubicBezTo>
                <a:cubicBezTo>
                  <a:pt x="3609" y="1256"/>
                  <a:pt x="3605" y="1262"/>
                  <a:pt x="3600" y="1263"/>
                </a:cubicBezTo>
                <a:cubicBezTo>
                  <a:pt x="3574" y="1268"/>
                  <a:pt x="3564" y="1271"/>
                  <a:pt x="3553" y="1268"/>
                </a:cubicBezTo>
                <a:cubicBezTo>
                  <a:pt x="3523" y="1281"/>
                  <a:pt x="3519" y="1278"/>
                  <a:pt x="3515" y="1279"/>
                </a:cubicBezTo>
                <a:cubicBezTo>
                  <a:pt x="3489" y="1284"/>
                  <a:pt x="3483" y="1291"/>
                  <a:pt x="3475" y="1285"/>
                </a:cubicBezTo>
                <a:cubicBezTo>
                  <a:pt x="3398" y="1315"/>
                  <a:pt x="3393" y="1319"/>
                  <a:pt x="3386" y="1316"/>
                </a:cubicBezTo>
                <a:cubicBezTo>
                  <a:pt x="3319" y="1338"/>
                  <a:pt x="3307" y="1346"/>
                  <a:pt x="3295" y="1349"/>
                </a:cubicBezTo>
                <a:cubicBezTo>
                  <a:pt x="3238" y="1382"/>
                  <a:pt x="3231" y="1378"/>
                  <a:pt x="3226" y="1387"/>
                </a:cubicBezTo>
                <a:cubicBezTo>
                  <a:pt x="3220" y="1395"/>
                  <a:pt x="3225" y="1397"/>
                  <a:pt x="3229" y="1393"/>
                </a:cubicBezTo>
                <a:cubicBezTo>
                  <a:pt x="3260" y="1385"/>
                  <a:pt x="3263" y="1372"/>
                  <a:pt x="3268" y="1375"/>
                </a:cubicBezTo>
                <a:cubicBezTo>
                  <a:pt x="3357" y="1337"/>
                  <a:pt x="3366" y="1334"/>
                  <a:pt x="3376" y="1334"/>
                </a:cubicBezTo>
                <a:cubicBezTo>
                  <a:pt x="3398" y="1329"/>
                  <a:pt x="3402" y="1326"/>
                  <a:pt x="3400" y="1330"/>
                </a:cubicBezTo>
                <a:cubicBezTo>
                  <a:pt x="3369" y="1340"/>
                  <a:pt x="3360" y="1340"/>
                  <a:pt x="3353" y="1345"/>
                </a:cubicBezTo>
                <a:cubicBezTo>
                  <a:pt x="3313" y="1357"/>
                  <a:pt x="3310" y="1367"/>
                  <a:pt x="3306" y="1364"/>
                </a:cubicBezTo>
                <a:cubicBezTo>
                  <a:pt x="3275" y="1379"/>
                  <a:pt x="3267" y="1381"/>
                  <a:pt x="3259" y="1387"/>
                </a:cubicBezTo>
                <a:cubicBezTo>
                  <a:pt x="3231" y="1393"/>
                  <a:pt x="3229" y="1409"/>
                  <a:pt x="3224" y="1404"/>
                </a:cubicBezTo>
                <a:cubicBezTo>
                  <a:pt x="3200" y="1417"/>
                  <a:pt x="3196" y="1425"/>
                  <a:pt x="3190" y="1425"/>
                </a:cubicBezTo>
                <a:cubicBezTo>
                  <a:pt x="3183" y="1406"/>
                  <a:pt x="3189" y="1400"/>
                  <a:pt x="3188" y="1395"/>
                </a:cubicBezTo>
                <a:cubicBezTo>
                  <a:pt x="3214" y="1373"/>
                  <a:pt x="3222" y="1372"/>
                  <a:pt x="3229" y="1364"/>
                </a:cubicBezTo>
                <a:cubicBezTo>
                  <a:pt x="3257" y="1339"/>
                  <a:pt x="3261" y="1337"/>
                  <a:pt x="3264" y="1332"/>
                </a:cubicBezTo>
                <a:cubicBezTo>
                  <a:pt x="3312" y="1304"/>
                  <a:pt x="3316" y="1301"/>
                  <a:pt x="3320" y="1302"/>
                </a:cubicBezTo>
                <a:cubicBezTo>
                  <a:pt x="3383" y="1267"/>
                  <a:pt x="3392" y="1272"/>
                  <a:pt x="3400" y="1264"/>
                </a:cubicBezTo>
                <a:cubicBezTo>
                  <a:pt x="3427" y="1255"/>
                  <a:pt x="3430" y="1253"/>
                  <a:pt x="3433" y="1253"/>
                </a:cubicBezTo>
                <a:cubicBezTo>
                  <a:pt x="3462" y="1248"/>
                  <a:pt x="3465" y="1240"/>
                  <a:pt x="3469" y="1240"/>
                </a:cubicBezTo>
                <a:cubicBezTo>
                  <a:pt x="3522" y="1227"/>
                  <a:pt x="3529" y="1226"/>
                  <a:pt x="3537" y="1222"/>
                </a:cubicBezTo>
                <a:cubicBezTo>
                  <a:pt x="3590" y="1218"/>
                  <a:pt x="3593" y="1210"/>
                  <a:pt x="3597" y="1210"/>
                </a:cubicBezTo>
                <a:cubicBezTo>
                  <a:pt x="3664" y="1205"/>
                  <a:pt x="3670" y="1195"/>
                  <a:pt x="3678" y="1199"/>
                </a:cubicBezTo>
                <a:cubicBezTo>
                  <a:pt x="3728" y="1185"/>
                  <a:pt x="3734" y="1198"/>
                  <a:pt x="3737" y="1189"/>
                </a:cubicBezTo>
                <a:cubicBezTo>
                  <a:pt x="3812" y="1175"/>
                  <a:pt x="3826" y="1174"/>
                  <a:pt x="3840" y="1169"/>
                </a:cubicBezTo>
                <a:cubicBezTo>
                  <a:pt x="3814" y="1164"/>
                  <a:pt x="3805" y="1170"/>
                  <a:pt x="3796" y="1168"/>
                </a:cubicBezTo>
                <a:cubicBezTo>
                  <a:pt x="3726" y="1182"/>
                  <a:pt x="3721" y="1182"/>
                  <a:pt x="3717" y="1181"/>
                </a:cubicBezTo>
                <a:cubicBezTo>
                  <a:pt x="3631" y="1189"/>
                  <a:pt x="3623" y="1202"/>
                  <a:pt x="3614" y="1197"/>
                </a:cubicBezTo>
                <a:cubicBezTo>
                  <a:pt x="3579" y="1204"/>
                  <a:pt x="3569" y="1199"/>
                  <a:pt x="3562" y="1209"/>
                </a:cubicBezTo>
                <a:cubicBezTo>
                  <a:pt x="3518" y="1219"/>
                  <a:pt x="3500" y="1218"/>
                  <a:pt x="3483" y="1226"/>
                </a:cubicBezTo>
                <a:cubicBezTo>
                  <a:pt x="3449" y="1235"/>
                  <a:pt x="3442" y="1240"/>
                  <a:pt x="3433" y="1239"/>
                </a:cubicBezTo>
                <a:cubicBezTo>
                  <a:pt x="3323" y="1285"/>
                  <a:pt x="3315" y="1292"/>
                  <a:pt x="3307" y="1296"/>
                </a:cubicBezTo>
                <a:cubicBezTo>
                  <a:pt x="3267" y="1328"/>
                  <a:pt x="3249" y="1324"/>
                  <a:pt x="3235" y="1343"/>
                </a:cubicBezTo>
                <a:cubicBezTo>
                  <a:pt x="3267" y="1301"/>
                  <a:pt x="3279" y="1299"/>
                  <a:pt x="3289" y="1286"/>
                </a:cubicBezTo>
                <a:cubicBezTo>
                  <a:pt x="3325" y="1269"/>
                  <a:pt x="3327" y="1260"/>
                  <a:pt x="3331" y="1263"/>
                </a:cubicBezTo>
                <a:cubicBezTo>
                  <a:pt x="3357" y="1248"/>
                  <a:pt x="3365" y="1247"/>
                  <a:pt x="3371" y="1239"/>
                </a:cubicBezTo>
                <a:cubicBezTo>
                  <a:pt x="3398" y="1229"/>
                  <a:pt x="3405" y="1230"/>
                  <a:pt x="3411" y="1225"/>
                </a:cubicBezTo>
                <a:cubicBezTo>
                  <a:pt x="3445" y="1217"/>
                  <a:pt x="3458" y="1210"/>
                  <a:pt x="3472" y="1206"/>
                </a:cubicBezTo>
                <a:cubicBezTo>
                  <a:pt x="3603" y="1184"/>
                  <a:pt x="3609" y="1175"/>
                  <a:pt x="3617" y="1178"/>
                </a:cubicBezTo>
                <a:cubicBezTo>
                  <a:pt x="3652" y="1176"/>
                  <a:pt x="3664" y="1167"/>
                  <a:pt x="3678" y="1170"/>
                </a:cubicBezTo>
                <a:cubicBezTo>
                  <a:pt x="3840" y="1137"/>
                  <a:pt x="3840" y="1137"/>
                  <a:pt x="3840" y="1137"/>
                </a:cubicBezTo>
                <a:cubicBezTo>
                  <a:pt x="3806" y="1141"/>
                  <a:pt x="3799" y="1138"/>
                  <a:pt x="3792" y="1140"/>
                </a:cubicBezTo>
                <a:cubicBezTo>
                  <a:pt x="3748" y="1151"/>
                  <a:pt x="3741" y="1141"/>
                  <a:pt x="3735" y="1147"/>
                </a:cubicBezTo>
                <a:cubicBezTo>
                  <a:pt x="3671" y="1162"/>
                  <a:pt x="3664" y="1158"/>
                  <a:pt x="3659" y="1162"/>
                </a:cubicBezTo>
                <a:cubicBezTo>
                  <a:pt x="3606" y="1165"/>
                  <a:pt x="3603" y="1170"/>
                  <a:pt x="3600" y="1168"/>
                </a:cubicBezTo>
                <a:cubicBezTo>
                  <a:pt x="3574" y="1176"/>
                  <a:pt x="3572" y="1172"/>
                  <a:pt x="3571" y="1172"/>
                </a:cubicBezTo>
                <a:cubicBezTo>
                  <a:pt x="3535" y="1174"/>
                  <a:pt x="3530" y="1185"/>
                  <a:pt x="3523" y="1183"/>
                </a:cubicBezTo>
                <a:cubicBezTo>
                  <a:pt x="3454" y="1197"/>
                  <a:pt x="3442" y="1210"/>
                  <a:pt x="3429" y="1206"/>
                </a:cubicBezTo>
                <a:cubicBezTo>
                  <a:pt x="3311" y="1258"/>
                  <a:pt x="3305" y="1267"/>
                  <a:pt x="3299" y="1268"/>
                </a:cubicBezTo>
                <a:cubicBezTo>
                  <a:pt x="3246" y="1300"/>
                  <a:pt x="3253" y="1294"/>
                  <a:pt x="3254" y="1288"/>
                </a:cubicBezTo>
                <a:cubicBezTo>
                  <a:pt x="3292" y="1257"/>
                  <a:pt x="3299" y="1247"/>
                  <a:pt x="3306" y="1248"/>
                </a:cubicBezTo>
                <a:cubicBezTo>
                  <a:pt x="3374" y="1215"/>
                  <a:pt x="3376" y="1196"/>
                  <a:pt x="3381" y="1203"/>
                </a:cubicBezTo>
                <a:cubicBezTo>
                  <a:pt x="3414" y="1176"/>
                  <a:pt x="3420" y="1190"/>
                  <a:pt x="3423" y="1180"/>
                </a:cubicBezTo>
                <a:cubicBezTo>
                  <a:pt x="3528" y="1153"/>
                  <a:pt x="3534" y="1139"/>
                  <a:pt x="3543" y="1147"/>
                </a:cubicBezTo>
                <a:cubicBezTo>
                  <a:pt x="3579" y="1136"/>
                  <a:pt x="3593" y="1134"/>
                  <a:pt x="3607" y="1134"/>
                </a:cubicBezTo>
                <a:cubicBezTo>
                  <a:pt x="3682" y="1127"/>
                  <a:pt x="3688" y="1116"/>
                  <a:pt x="3697" y="1122"/>
                </a:cubicBezTo>
                <a:cubicBezTo>
                  <a:pt x="3749" y="1118"/>
                  <a:pt x="3756" y="1112"/>
                  <a:pt x="3764" y="1119"/>
                </a:cubicBezTo>
                <a:cubicBezTo>
                  <a:pt x="3833" y="1113"/>
                  <a:pt x="3837" y="1112"/>
                  <a:pt x="3840" y="1112"/>
                </a:cubicBezTo>
                <a:cubicBezTo>
                  <a:pt x="3809" y="1104"/>
                  <a:pt x="3800" y="1105"/>
                  <a:pt x="3791" y="1102"/>
                </a:cubicBezTo>
                <a:cubicBezTo>
                  <a:pt x="3748" y="1107"/>
                  <a:pt x="3743" y="1106"/>
                  <a:pt x="3738" y="1106"/>
                </a:cubicBezTo>
                <a:cubicBezTo>
                  <a:pt x="3695" y="1118"/>
                  <a:pt x="3689" y="1106"/>
                  <a:pt x="3685" y="1113"/>
                </a:cubicBezTo>
                <a:cubicBezTo>
                  <a:pt x="3651" y="1111"/>
                  <a:pt x="3643" y="1116"/>
                  <a:pt x="3634" y="1118"/>
                </a:cubicBezTo>
                <a:cubicBezTo>
                  <a:pt x="3564" y="1128"/>
                  <a:pt x="3546" y="1132"/>
                  <a:pt x="3529" y="1137"/>
                </a:cubicBezTo>
                <a:cubicBezTo>
                  <a:pt x="3443" y="1162"/>
                  <a:pt x="3409" y="1170"/>
                  <a:pt x="3377" y="1193"/>
                </a:cubicBezTo>
                <a:cubicBezTo>
                  <a:pt x="3323" y="1217"/>
                  <a:pt x="3320" y="1227"/>
                  <a:pt x="3316" y="1226"/>
                </a:cubicBezTo>
                <a:cubicBezTo>
                  <a:pt x="3283" y="1240"/>
                  <a:pt x="3288" y="1235"/>
                  <a:pt x="3291" y="1229"/>
                </a:cubicBezTo>
                <a:cubicBezTo>
                  <a:pt x="3297" y="1221"/>
                  <a:pt x="3298" y="1219"/>
                  <a:pt x="3298" y="1216"/>
                </a:cubicBezTo>
                <a:cubicBezTo>
                  <a:pt x="3357" y="1173"/>
                  <a:pt x="3368" y="1179"/>
                  <a:pt x="3376" y="1166"/>
                </a:cubicBezTo>
                <a:cubicBezTo>
                  <a:pt x="3412" y="1149"/>
                  <a:pt x="3420" y="1140"/>
                  <a:pt x="3430" y="1142"/>
                </a:cubicBezTo>
                <a:cubicBezTo>
                  <a:pt x="3490" y="1121"/>
                  <a:pt x="3494" y="1111"/>
                  <a:pt x="3499" y="1114"/>
                </a:cubicBezTo>
                <a:cubicBezTo>
                  <a:pt x="3564" y="1099"/>
                  <a:pt x="3575" y="1089"/>
                  <a:pt x="3589" y="1095"/>
                </a:cubicBezTo>
                <a:cubicBezTo>
                  <a:pt x="3655" y="1083"/>
                  <a:pt x="3662" y="1086"/>
                  <a:pt x="3668" y="1082"/>
                </a:cubicBezTo>
                <a:cubicBezTo>
                  <a:pt x="3690" y="1086"/>
                  <a:pt x="3696" y="1077"/>
                  <a:pt x="3704" y="1083"/>
                </a:cubicBezTo>
                <a:cubicBezTo>
                  <a:pt x="3798" y="1082"/>
                  <a:pt x="3812" y="1084"/>
                  <a:pt x="3825" y="1081"/>
                </a:cubicBezTo>
                <a:cubicBezTo>
                  <a:pt x="3833" y="1071"/>
                  <a:pt x="3825" y="1070"/>
                  <a:pt x="3818" y="1072"/>
                </a:cubicBezTo>
                <a:cubicBezTo>
                  <a:pt x="3743" y="1070"/>
                  <a:pt x="3742" y="1073"/>
                  <a:pt x="3740" y="1074"/>
                </a:cubicBezTo>
                <a:cubicBezTo>
                  <a:pt x="3707" y="1068"/>
                  <a:pt x="3693" y="1074"/>
                  <a:pt x="3677" y="1071"/>
                </a:cubicBezTo>
                <a:cubicBezTo>
                  <a:pt x="3645" y="1072"/>
                  <a:pt x="3638" y="1077"/>
                  <a:pt x="3630" y="1075"/>
                </a:cubicBezTo>
                <a:cubicBezTo>
                  <a:pt x="3590" y="1081"/>
                  <a:pt x="3586" y="1078"/>
                  <a:pt x="3584" y="1083"/>
                </a:cubicBezTo>
                <a:cubicBezTo>
                  <a:pt x="3543" y="1087"/>
                  <a:pt x="3540" y="1088"/>
                  <a:pt x="3537" y="1092"/>
                </a:cubicBezTo>
                <a:cubicBezTo>
                  <a:pt x="3483" y="1106"/>
                  <a:pt x="3476" y="1110"/>
                  <a:pt x="3468" y="1112"/>
                </a:cubicBezTo>
                <a:cubicBezTo>
                  <a:pt x="3415" y="1133"/>
                  <a:pt x="3409" y="1139"/>
                  <a:pt x="3401" y="1142"/>
                </a:cubicBezTo>
                <a:cubicBezTo>
                  <a:pt x="3311" y="1188"/>
                  <a:pt x="3323" y="1181"/>
                  <a:pt x="3325" y="1175"/>
                </a:cubicBezTo>
                <a:cubicBezTo>
                  <a:pt x="3366" y="1149"/>
                  <a:pt x="3372" y="1131"/>
                  <a:pt x="3380" y="1136"/>
                </a:cubicBezTo>
                <a:cubicBezTo>
                  <a:pt x="3431" y="1109"/>
                  <a:pt x="3438" y="1112"/>
                  <a:pt x="3444" y="1105"/>
                </a:cubicBezTo>
                <a:cubicBezTo>
                  <a:pt x="3545" y="1081"/>
                  <a:pt x="3567" y="1072"/>
                  <a:pt x="3590" y="1070"/>
                </a:cubicBezTo>
                <a:cubicBezTo>
                  <a:pt x="3680" y="1060"/>
                  <a:pt x="3704" y="1058"/>
                  <a:pt x="3728" y="1062"/>
                </a:cubicBezTo>
                <a:cubicBezTo>
                  <a:pt x="3768" y="1062"/>
                  <a:pt x="3774" y="1061"/>
                  <a:pt x="3779" y="1061"/>
                </a:cubicBezTo>
                <a:cubicBezTo>
                  <a:pt x="3815" y="1062"/>
                  <a:pt x="3817" y="1057"/>
                  <a:pt x="3820" y="1059"/>
                </a:cubicBezTo>
                <a:cubicBezTo>
                  <a:pt x="3840" y="1048"/>
                  <a:pt x="3840" y="1048"/>
                  <a:pt x="3840" y="1048"/>
                </a:cubicBezTo>
                <a:cubicBezTo>
                  <a:pt x="3806" y="1050"/>
                  <a:pt x="3802" y="1053"/>
                  <a:pt x="3796" y="1048"/>
                </a:cubicBezTo>
                <a:cubicBezTo>
                  <a:pt x="3776" y="1051"/>
                  <a:pt x="3771" y="1052"/>
                  <a:pt x="3765" y="1050"/>
                </a:cubicBezTo>
                <a:cubicBezTo>
                  <a:pt x="3703" y="1050"/>
                  <a:pt x="3691" y="1049"/>
                  <a:pt x="3680" y="1047"/>
                </a:cubicBezTo>
                <a:cubicBezTo>
                  <a:pt x="3640" y="1050"/>
                  <a:pt x="3634" y="1051"/>
                  <a:pt x="3630" y="1056"/>
                </a:cubicBezTo>
                <a:cubicBezTo>
                  <a:pt x="3567" y="1060"/>
                  <a:pt x="3556" y="1066"/>
                  <a:pt x="3544" y="1064"/>
                </a:cubicBezTo>
                <a:cubicBezTo>
                  <a:pt x="3503" y="1076"/>
                  <a:pt x="3495" y="1078"/>
                  <a:pt x="3488" y="1080"/>
                </a:cubicBezTo>
                <a:cubicBezTo>
                  <a:pt x="3478" y="1080"/>
                  <a:pt x="3489" y="1078"/>
                  <a:pt x="3499" y="1070"/>
                </a:cubicBezTo>
                <a:cubicBezTo>
                  <a:pt x="3544" y="1058"/>
                  <a:pt x="3555" y="1047"/>
                  <a:pt x="3566" y="1045"/>
                </a:cubicBezTo>
                <a:cubicBezTo>
                  <a:pt x="3615" y="1034"/>
                  <a:pt x="3620" y="1038"/>
                  <a:pt x="3625" y="1038"/>
                </a:cubicBezTo>
                <a:cubicBezTo>
                  <a:pt x="3666" y="1032"/>
                  <a:pt x="3672" y="1032"/>
                  <a:pt x="3678" y="1031"/>
                </a:cubicBezTo>
                <a:cubicBezTo>
                  <a:pt x="3744" y="1028"/>
                  <a:pt x="3755" y="1020"/>
                  <a:pt x="3768" y="1027"/>
                </a:cubicBezTo>
                <a:cubicBezTo>
                  <a:pt x="3814" y="1016"/>
                  <a:pt x="3827" y="1016"/>
                  <a:pt x="3839" y="1015"/>
                </a:cubicBezTo>
                <a:cubicBezTo>
                  <a:pt x="3833" y="1005"/>
                  <a:pt x="3827" y="1007"/>
                  <a:pt x="3819" y="1003"/>
                </a:cubicBezTo>
                <a:cubicBezTo>
                  <a:pt x="3779" y="1013"/>
                  <a:pt x="3777" y="1012"/>
                  <a:pt x="3775" y="1014"/>
                </a:cubicBezTo>
                <a:cubicBezTo>
                  <a:pt x="3840" y="991"/>
                  <a:pt x="3840" y="991"/>
                  <a:pt x="3840" y="991"/>
                </a:cubicBezTo>
                <a:cubicBezTo>
                  <a:pt x="3800" y="999"/>
                  <a:pt x="3794" y="992"/>
                  <a:pt x="3789" y="999"/>
                </a:cubicBezTo>
                <a:cubicBezTo>
                  <a:pt x="3746" y="1003"/>
                  <a:pt x="3735" y="1004"/>
                  <a:pt x="3724" y="1004"/>
                </a:cubicBezTo>
                <a:cubicBezTo>
                  <a:pt x="3687" y="1015"/>
                  <a:pt x="3681" y="1004"/>
                  <a:pt x="3677" y="1013"/>
                </a:cubicBezTo>
                <a:cubicBezTo>
                  <a:pt x="3617" y="1018"/>
                  <a:pt x="3607" y="1022"/>
                  <a:pt x="3596" y="1024"/>
                </a:cubicBezTo>
                <a:cubicBezTo>
                  <a:pt x="3570" y="1029"/>
                  <a:pt x="3566" y="1032"/>
                  <a:pt x="3568" y="1028"/>
                </a:cubicBezTo>
                <a:cubicBezTo>
                  <a:pt x="3635" y="1006"/>
                  <a:pt x="3642" y="993"/>
                  <a:pt x="3651" y="1000"/>
                </a:cubicBezTo>
                <a:cubicBezTo>
                  <a:pt x="3697" y="983"/>
                  <a:pt x="3704" y="982"/>
                  <a:pt x="3711" y="983"/>
                </a:cubicBezTo>
                <a:cubicBezTo>
                  <a:pt x="3759" y="971"/>
                  <a:pt x="3765" y="966"/>
                  <a:pt x="3773" y="968"/>
                </a:cubicBezTo>
                <a:cubicBezTo>
                  <a:pt x="3828" y="957"/>
                  <a:pt x="3832" y="957"/>
                  <a:pt x="3835" y="958"/>
                </a:cubicBezTo>
                <a:cubicBezTo>
                  <a:pt x="3835" y="947"/>
                  <a:pt x="3829" y="948"/>
                  <a:pt x="3824" y="949"/>
                </a:cubicBezTo>
                <a:cubicBezTo>
                  <a:pt x="3787" y="949"/>
                  <a:pt x="3784" y="958"/>
                  <a:pt x="3779" y="955"/>
                </a:cubicBezTo>
                <a:cubicBezTo>
                  <a:pt x="3744" y="967"/>
                  <a:pt x="3739" y="961"/>
                  <a:pt x="3735" y="965"/>
                </a:cubicBezTo>
                <a:cubicBezTo>
                  <a:pt x="3676" y="976"/>
                  <a:pt x="3661" y="982"/>
                  <a:pt x="3647" y="986"/>
                </a:cubicBezTo>
                <a:cubicBezTo>
                  <a:pt x="3617" y="992"/>
                  <a:pt x="3610" y="997"/>
                  <a:pt x="3603" y="996"/>
                </a:cubicBezTo>
                <a:cubicBezTo>
                  <a:pt x="3556" y="1018"/>
                  <a:pt x="3549" y="1029"/>
                  <a:pt x="3540" y="1025"/>
                </a:cubicBezTo>
                <a:cubicBezTo>
                  <a:pt x="3476" y="1050"/>
                  <a:pt x="3474" y="1068"/>
                  <a:pt x="3469" y="1062"/>
                </a:cubicBezTo>
                <a:cubicBezTo>
                  <a:pt x="3441" y="1071"/>
                  <a:pt x="3438" y="1080"/>
                  <a:pt x="3434" y="1079"/>
                </a:cubicBezTo>
                <a:cubicBezTo>
                  <a:pt x="3392" y="1102"/>
                  <a:pt x="3387" y="1101"/>
                  <a:pt x="3382" y="1109"/>
                </a:cubicBezTo>
                <a:cubicBezTo>
                  <a:pt x="3373" y="1105"/>
                  <a:pt x="3370" y="1117"/>
                  <a:pt x="3364" y="1114"/>
                </a:cubicBezTo>
                <a:cubicBezTo>
                  <a:pt x="3454" y="1005"/>
                  <a:pt x="3460" y="995"/>
                  <a:pt x="3468" y="996"/>
                </a:cubicBezTo>
                <a:cubicBezTo>
                  <a:pt x="3541" y="937"/>
                  <a:pt x="3548" y="932"/>
                  <a:pt x="3556" y="928"/>
                </a:cubicBezTo>
                <a:cubicBezTo>
                  <a:pt x="3617" y="891"/>
                  <a:pt x="3633" y="889"/>
                  <a:pt x="3649" y="882"/>
                </a:cubicBezTo>
                <a:cubicBezTo>
                  <a:pt x="3704" y="860"/>
                  <a:pt x="3713" y="867"/>
                  <a:pt x="3720" y="856"/>
                </a:cubicBezTo>
                <a:cubicBezTo>
                  <a:pt x="3771" y="833"/>
                  <a:pt x="3776" y="840"/>
                  <a:pt x="3780" y="839"/>
                </a:cubicBezTo>
                <a:cubicBezTo>
                  <a:pt x="3807" y="829"/>
                  <a:pt x="3811" y="828"/>
                  <a:pt x="3815" y="826"/>
                </a:cubicBezTo>
                <a:cubicBezTo>
                  <a:pt x="3840" y="805"/>
                  <a:pt x="3840" y="805"/>
                  <a:pt x="3840" y="805"/>
                </a:cubicBezTo>
                <a:cubicBezTo>
                  <a:pt x="3796" y="818"/>
                  <a:pt x="3791" y="821"/>
                  <a:pt x="3786" y="826"/>
                </a:cubicBezTo>
                <a:cubicBezTo>
                  <a:pt x="3747" y="834"/>
                  <a:pt x="3742" y="840"/>
                  <a:pt x="3736" y="839"/>
                </a:cubicBezTo>
                <a:cubicBezTo>
                  <a:pt x="3692" y="855"/>
                  <a:pt x="3681" y="861"/>
                  <a:pt x="3669" y="865"/>
                </a:cubicBezTo>
                <a:cubicBezTo>
                  <a:pt x="3643" y="874"/>
                  <a:pt x="3638" y="875"/>
                  <a:pt x="3639" y="871"/>
                </a:cubicBezTo>
                <a:cubicBezTo>
                  <a:pt x="3741" y="826"/>
                  <a:pt x="3747" y="821"/>
                  <a:pt x="3754" y="820"/>
                </a:cubicBezTo>
                <a:cubicBezTo>
                  <a:pt x="3796" y="801"/>
                  <a:pt x="3799" y="793"/>
                  <a:pt x="3803" y="795"/>
                </a:cubicBezTo>
                <a:cubicBezTo>
                  <a:pt x="3835" y="780"/>
                  <a:pt x="3837" y="778"/>
                  <a:pt x="3840" y="777"/>
                </a:cubicBezTo>
                <a:cubicBezTo>
                  <a:pt x="3825" y="770"/>
                  <a:pt x="3814" y="777"/>
                  <a:pt x="3803" y="780"/>
                </a:cubicBezTo>
                <a:cubicBezTo>
                  <a:pt x="3726" y="822"/>
                  <a:pt x="3713" y="820"/>
                  <a:pt x="3702" y="831"/>
                </a:cubicBezTo>
                <a:cubicBezTo>
                  <a:pt x="3649" y="856"/>
                  <a:pt x="3643" y="857"/>
                  <a:pt x="3638" y="859"/>
                </a:cubicBezTo>
                <a:cubicBezTo>
                  <a:pt x="3603" y="881"/>
                  <a:pt x="3597" y="883"/>
                  <a:pt x="3592" y="890"/>
                </a:cubicBezTo>
                <a:cubicBezTo>
                  <a:pt x="3601" y="874"/>
                  <a:pt x="3608" y="869"/>
                  <a:pt x="3608" y="869"/>
                </a:cubicBezTo>
                <a:cubicBezTo>
                  <a:pt x="3642" y="851"/>
                  <a:pt x="3646" y="841"/>
                  <a:pt x="3652" y="840"/>
                </a:cubicBezTo>
                <a:cubicBezTo>
                  <a:pt x="3718" y="799"/>
                  <a:pt x="3723" y="800"/>
                  <a:pt x="3728" y="797"/>
                </a:cubicBezTo>
                <a:cubicBezTo>
                  <a:pt x="3812" y="749"/>
                  <a:pt x="3818" y="750"/>
                  <a:pt x="3823" y="748"/>
                </a:cubicBezTo>
                <a:cubicBezTo>
                  <a:pt x="3840" y="723"/>
                  <a:pt x="3840" y="723"/>
                  <a:pt x="3840" y="723"/>
                </a:cubicBezTo>
                <a:cubicBezTo>
                  <a:pt x="3762" y="765"/>
                  <a:pt x="3748" y="776"/>
                  <a:pt x="3732" y="782"/>
                </a:cubicBezTo>
                <a:cubicBezTo>
                  <a:pt x="3661" y="818"/>
                  <a:pt x="3654" y="828"/>
                  <a:pt x="3646" y="829"/>
                </a:cubicBezTo>
                <a:cubicBezTo>
                  <a:pt x="3520" y="927"/>
                  <a:pt x="3524" y="928"/>
                  <a:pt x="3517" y="931"/>
                </a:cubicBezTo>
                <a:cubicBezTo>
                  <a:pt x="3579" y="847"/>
                  <a:pt x="3586" y="855"/>
                  <a:pt x="3590" y="845"/>
                </a:cubicBezTo>
                <a:cubicBezTo>
                  <a:pt x="3644" y="795"/>
                  <a:pt x="3655" y="792"/>
                  <a:pt x="3664" y="781"/>
                </a:cubicBezTo>
                <a:cubicBezTo>
                  <a:pt x="3725" y="746"/>
                  <a:pt x="3737" y="740"/>
                  <a:pt x="3748" y="732"/>
                </a:cubicBezTo>
                <a:cubicBezTo>
                  <a:pt x="3825" y="689"/>
                  <a:pt x="3833" y="681"/>
                  <a:pt x="3840" y="676"/>
                </a:cubicBezTo>
                <a:cubicBezTo>
                  <a:pt x="3811" y="685"/>
                  <a:pt x="3787" y="691"/>
                  <a:pt x="3764" y="711"/>
                </a:cubicBezTo>
                <a:cubicBezTo>
                  <a:pt x="3739" y="722"/>
                  <a:pt x="3733" y="725"/>
                  <a:pt x="3727" y="730"/>
                </a:cubicBezTo>
                <a:cubicBezTo>
                  <a:pt x="3717" y="721"/>
                  <a:pt x="3725" y="722"/>
                  <a:pt x="3731" y="711"/>
                </a:cubicBezTo>
                <a:cubicBezTo>
                  <a:pt x="3767" y="690"/>
                  <a:pt x="3769" y="682"/>
                  <a:pt x="3773" y="685"/>
                </a:cubicBezTo>
                <a:cubicBezTo>
                  <a:pt x="3808" y="658"/>
                  <a:pt x="3810" y="652"/>
                  <a:pt x="3814" y="654"/>
                </a:cubicBezTo>
                <a:cubicBezTo>
                  <a:pt x="3839" y="610"/>
                  <a:pt x="3837" y="611"/>
                  <a:pt x="3835" y="612"/>
                </a:cubicBezTo>
                <a:cubicBezTo>
                  <a:pt x="3761" y="660"/>
                  <a:pt x="3754" y="666"/>
                  <a:pt x="3746" y="668"/>
                </a:cubicBezTo>
                <a:cubicBezTo>
                  <a:pt x="3711" y="697"/>
                  <a:pt x="3699" y="693"/>
                  <a:pt x="3704" y="698"/>
                </a:cubicBezTo>
                <a:cubicBezTo>
                  <a:pt x="3667" y="726"/>
                  <a:pt x="3664" y="738"/>
                  <a:pt x="3660" y="734"/>
                </a:cubicBezTo>
                <a:cubicBezTo>
                  <a:pt x="3704" y="688"/>
                  <a:pt x="3709" y="680"/>
                  <a:pt x="3714" y="681"/>
                </a:cubicBezTo>
                <a:cubicBezTo>
                  <a:pt x="3762" y="643"/>
                  <a:pt x="3766" y="631"/>
                  <a:pt x="3772" y="633"/>
                </a:cubicBezTo>
                <a:cubicBezTo>
                  <a:pt x="3840" y="553"/>
                  <a:pt x="3840" y="553"/>
                  <a:pt x="3840" y="553"/>
                </a:cubicBezTo>
                <a:cubicBezTo>
                  <a:pt x="3817" y="571"/>
                  <a:pt x="3821" y="564"/>
                  <a:pt x="3826" y="558"/>
                </a:cubicBezTo>
                <a:cubicBezTo>
                  <a:pt x="3838" y="522"/>
                  <a:pt x="3836" y="525"/>
                  <a:pt x="3834" y="527"/>
                </a:cubicBezTo>
                <a:cubicBezTo>
                  <a:pt x="3840" y="450"/>
                  <a:pt x="3840" y="450"/>
                  <a:pt x="3840" y="450"/>
                </a:cubicBezTo>
                <a:cubicBezTo>
                  <a:pt x="3777" y="574"/>
                  <a:pt x="3770" y="582"/>
                  <a:pt x="3764" y="591"/>
                </a:cubicBezTo>
                <a:cubicBezTo>
                  <a:pt x="3784" y="541"/>
                  <a:pt x="3797" y="511"/>
                  <a:pt x="3811" y="481"/>
                </a:cubicBezTo>
                <a:cubicBezTo>
                  <a:pt x="3840" y="357"/>
                  <a:pt x="3840" y="357"/>
                  <a:pt x="3840" y="357"/>
                </a:cubicBezTo>
                <a:cubicBezTo>
                  <a:pt x="3823" y="412"/>
                  <a:pt x="3823" y="421"/>
                  <a:pt x="3816" y="431"/>
                </a:cubicBezTo>
                <a:cubicBezTo>
                  <a:pt x="3810" y="463"/>
                  <a:pt x="3799" y="470"/>
                  <a:pt x="3802" y="474"/>
                </a:cubicBezTo>
                <a:cubicBezTo>
                  <a:pt x="3755" y="580"/>
                  <a:pt x="3748" y="582"/>
                  <a:pt x="3748" y="583"/>
                </a:cubicBezTo>
                <a:cubicBezTo>
                  <a:pt x="3754" y="565"/>
                  <a:pt x="3748" y="562"/>
                  <a:pt x="3753" y="557"/>
                </a:cubicBezTo>
                <a:cubicBezTo>
                  <a:pt x="3773" y="481"/>
                  <a:pt x="3785" y="471"/>
                  <a:pt x="3786" y="462"/>
                </a:cubicBezTo>
                <a:cubicBezTo>
                  <a:pt x="3813" y="376"/>
                  <a:pt x="3825" y="370"/>
                  <a:pt x="3822" y="366"/>
                </a:cubicBezTo>
                <a:cubicBezTo>
                  <a:pt x="3836" y="335"/>
                  <a:pt x="3830" y="331"/>
                  <a:pt x="3837" y="326"/>
                </a:cubicBezTo>
                <a:cubicBezTo>
                  <a:pt x="3839" y="288"/>
                  <a:pt x="3837" y="292"/>
                  <a:pt x="3835" y="296"/>
                </a:cubicBezTo>
                <a:cubicBezTo>
                  <a:pt x="3825" y="345"/>
                  <a:pt x="3814" y="354"/>
                  <a:pt x="3815" y="360"/>
                </a:cubicBezTo>
                <a:cubicBezTo>
                  <a:pt x="3772" y="484"/>
                  <a:pt x="3767" y="496"/>
                  <a:pt x="3761" y="509"/>
                </a:cubicBezTo>
                <a:cubicBezTo>
                  <a:pt x="3737" y="574"/>
                  <a:pt x="3726" y="600"/>
                  <a:pt x="3715" y="627"/>
                </a:cubicBezTo>
                <a:cubicBezTo>
                  <a:pt x="3653" y="712"/>
                  <a:pt x="3660" y="722"/>
                  <a:pt x="3653" y="718"/>
                </a:cubicBezTo>
                <a:cubicBezTo>
                  <a:pt x="3648" y="721"/>
                  <a:pt x="3648" y="711"/>
                  <a:pt x="3659" y="697"/>
                </a:cubicBezTo>
                <a:cubicBezTo>
                  <a:pt x="3699" y="632"/>
                  <a:pt x="3698" y="626"/>
                  <a:pt x="3702" y="620"/>
                </a:cubicBezTo>
                <a:cubicBezTo>
                  <a:pt x="3721" y="580"/>
                  <a:pt x="3729" y="573"/>
                  <a:pt x="3728" y="567"/>
                </a:cubicBezTo>
                <a:cubicBezTo>
                  <a:pt x="3737" y="541"/>
                  <a:pt x="3737" y="535"/>
                  <a:pt x="3739" y="528"/>
                </a:cubicBezTo>
                <a:cubicBezTo>
                  <a:pt x="3765" y="447"/>
                  <a:pt x="3760" y="442"/>
                  <a:pt x="3765" y="436"/>
                </a:cubicBezTo>
                <a:cubicBezTo>
                  <a:pt x="3787" y="371"/>
                  <a:pt x="3784" y="366"/>
                  <a:pt x="3786" y="360"/>
                </a:cubicBezTo>
                <a:cubicBezTo>
                  <a:pt x="3804" y="296"/>
                  <a:pt x="3805" y="291"/>
                  <a:pt x="3807" y="285"/>
                </a:cubicBezTo>
                <a:cubicBezTo>
                  <a:pt x="3824" y="215"/>
                  <a:pt x="3828" y="203"/>
                  <a:pt x="3835" y="190"/>
                </a:cubicBezTo>
                <a:cubicBezTo>
                  <a:pt x="3840" y="139"/>
                  <a:pt x="3840" y="139"/>
                  <a:pt x="3840" y="139"/>
                </a:cubicBezTo>
                <a:cubicBezTo>
                  <a:pt x="3822" y="187"/>
                  <a:pt x="3825" y="192"/>
                  <a:pt x="3818" y="199"/>
                </a:cubicBezTo>
                <a:cubicBezTo>
                  <a:pt x="3809" y="245"/>
                  <a:pt x="3800" y="251"/>
                  <a:pt x="3805" y="254"/>
                </a:cubicBezTo>
                <a:cubicBezTo>
                  <a:pt x="3785" y="327"/>
                  <a:pt x="3774" y="337"/>
                  <a:pt x="3780" y="345"/>
                </a:cubicBezTo>
                <a:cubicBezTo>
                  <a:pt x="3758" y="405"/>
                  <a:pt x="3763" y="412"/>
                  <a:pt x="3755" y="420"/>
                </a:cubicBezTo>
                <a:cubicBezTo>
                  <a:pt x="3731" y="521"/>
                  <a:pt x="3726" y="528"/>
                  <a:pt x="3727" y="534"/>
                </a:cubicBezTo>
                <a:cubicBezTo>
                  <a:pt x="3688" y="623"/>
                  <a:pt x="3695" y="625"/>
                  <a:pt x="3686" y="627"/>
                </a:cubicBezTo>
                <a:cubicBezTo>
                  <a:pt x="3651" y="685"/>
                  <a:pt x="3640" y="712"/>
                  <a:pt x="3623" y="739"/>
                </a:cubicBezTo>
                <a:cubicBezTo>
                  <a:pt x="3564" y="823"/>
                  <a:pt x="3560" y="825"/>
                  <a:pt x="3556" y="827"/>
                </a:cubicBezTo>
                <a:cubicBezTo>
                  <a:pt x="3530" y="872"/>
                  <a:pt x="3517" y="888"/>
                  <a:pt x="3505" y="904"/>
                </a:cubicBezTo>
                <a:cubicBezTo>
                  <a:pt x="3483" y="915"/>
                  <a:pt x="3485" y="903"/>
                  <a:pt x="3492" y="902"/>
                </a:cubicBezTo>
                <a:cubicBezTo>
                  <a:pt x="3559" y="799"/>
                  <a:pt x="3560" y="785"/>
                  <a:pt x="3575" y="768"/>
                </a:cubicBezTo>
                <a:cubicBezTo>
                  <a:pt x="3593" y="722"/>
                  <a:pt x="3597" y="715"/>
                  <a:pt x="3598" y="709"/>
                </a:cubicBezTo>
                <a:cubicBezTo>
                  <a:pt x="3627" y="643"/>
                  <a:pt x="3627" y="637"/>
                  <a:pt x="3629" y="630"/>
                </a:cubicBezTo>
                <a:cubicBezTo>
                  <a:pt x="3654" y="575"/>
                  <a:pt x="3651" y="570"/>
                  <a:pt x="3655" y="567"/>
                </a:cubicBezTo>
                <a:cubicBezTo>
                  <a:pt x="3661" y="537"/>
                  <a:pt x="3666" y="533"/>
                  <a:pt x="3669" y="530"/>
                </a:cubicBezTo>
                <a:cubicBezTo>
                  <a:pt x="3678" y="495"/>
                  <a:pt x="3683" y="488"/>
                  <a:pt x="3683" y="482"/>
                </a:cubicBezTo>
                <a:cubicBezTo>
                  <a:pt x="3719" y="376"/>
                  <a:pt x="3722" y="363"/>
                  <a:pt x="3725" y="350"/>
                </a:cubicBezTo>
                <a:cubicBezTo>
                  <a:pt x="3754" y="286"/>
                  <a:pt x="3753" y="280"/>
                  <a:pt x="3757" y="273"/>
                </a:cubicBezTo>
                <a:close/>
                <a:moveTo>
                  <a:pt x="3018" y="1695"/>
                </a:moveTo>
                <a:cubicBezTo>
                  <a:pt x="3014" y="1702"/>
                  <a:pt x="3009" y="1708"/>
                  <a:pt x="3004" y="1714"/>
                </a:cubicBezTo>
                <a:cubicBezTo>
                  <a:pt x="3001" y="1717"/>
                  <a:pt x="3003" y="1719"/>
                  <a:pt x="3001" y="1723"/>
                </a:cubicBezTo>
                <a:cubicBezTo>
                  <a:pt x="3001" y="1723"/>
                  <a:pt x="3001" y="1723"/>
                  <a:pt x="3001" y="1723"/>
                </a:cubicBezTo>
                <a:cubicBezTo>
                  <a:pt x="3000" y="1725"/>
                  <a:pt x="2998" y="1727"/>
                  <a:pt x="2996" y="1729"/>
                </a:cubicBezTo>
                <a:cubicBezTo>
                  <a:pt x="2994" y="1732"/>
                  <a:pt x="2993" y="1734"/>
                  <a:pt x="2991" y="1736"/>
                </a:cubicBezTo>
                <a:cubicBezTo>
                  <a:pt x="2988" y="1733"/>
                  <a:pt x="2993" y="1729"/>
                  <a:pt x="2996" y="1725"/>
                </a:cubicBezTo>
                <a:cubicBezTo>
                  <a:pt x="2996" y="1724"/>
                  <a:pt x="2996" y="1723"/>
                  <a:pt x="2997" y="1723"/>
                </a:cubicBezTo>
                <a:cubicBezTo>
                  <a:pt x="2999" y="1717"/>
                  <a:pt x="3000" y="1711"/>
                  <a:pt x="2999" y="1706"/>
                </a:cubicBezTo>
                <a:cubicBezTo>
                  <a:pt x="3006" y="1701"/>
                  <a:pt x="3003" y="1696"/>
                  <a:pt x="3007" y="1691"/>
                </a:cubicBezTo>
                <a:cubicBezTo>
                  <a:pt x="3009" y="1686"/>
                  <a:pt x="3013" y="1680"/>
                  <a:pt x="3011" y="1676"/>
                </a:cubicBezTo>
                <a:cubicBezTo>
                  <a:pt x="3016" y="1673"/>
                  <a:pt x="3016" y="1678"/>
                  <a:pt x="3018" y="1681"/>
                </a:cubicBezTo>
                <a:cubicBezTo>
                  <a:pt x="3018" y="1686"/>
                  <a:pt x="3017" y="1691"/>
                  <a:pt x="3018" y="1695"/>
                </a:cubicBezTo>
                <a:close/>
                <a:moveTo>
                  <a:pt x="3083" y="1624"/>
                </a:moveTo>
                <a:cubicBezTo>
                  <a:pt x="3078" y="1617"/>
                  <a:pt x="3091" y="1615"/>
                  <a:pt x="3094" y="1611"/>
                </a:cubicBezTo>
                <a:cubicBezTo>
                  <a:pt x="3104" y="1617"/>
                  <a:pt x="3086" y="1621"/>
                  <a:pt x="3083" y="1624"/>
                </a:cubicBezTo>
                <a:close/>
                <a:moveTo>
                  <a:pt x="3380" y="1391"/>
                </a:moveTo>
                <a:cubicBezTo>
                  <a:pt x="3385" y="1392"/>
                  <a:pt x="3391" y="1391"/>
                  <a:pt x="3396" y="1389"/>
                </a:cubicBezTo>
                <a:cubicBezTo>
                  <a:pt x="3423" y="1382"/>
                  <a:pt x="3434" y="1385"/>
                  <a:pt x="3444" y="1378"/>
                </a:cubicBezTo>
                <a:cubicBezTo>
                  <a:pt x="3550" y="1347"/>
                  <a:pt x="3562" y="1348"/>
                  <a:pt x="3573" y="1348"/>
                </a:cubicBezTo>
                <a:cubicBezTo>
                  <a:pt x="3646" y="1319"/>
                  <a:pt x="3657" y="1319"/>
                  <a:pt x="3667" y="1314"/>
                </a:cubicBezTo>
                <a:cubicBezTo>
                  <a:pt x="3709" y="1300"/>
                  <a:pt x="3720" y="1296"/>
                  <a:pt x="3730" y="1289"/>
                </a:cubicBezTo>
                <a:cubicBezTo>
                  <a:pt x="3798" y="1265"/>
                  <a:pt x="3803" y="1259"/>
                  <a:pt x="3808" y="1257"/>
                </a:cubicBezTo>
                <a:cubicBezTo>
                  <a:pt x="3822" y="1253"/>
                  <a:pt x="3821" y="1257"/>
                  <a:pt x="3819" y="1258"/>
                </a:cubicBezTo>
                <a:cubicBezTo>
                  <a:pt x="3769" y="1288"/>
                  <a:pt x="3753" y="1288"/>
                  <a:pt x="3737" y="1298"/>
                </a:cubicBezTo>
                <a:cubicBezTo>
                  <a:pt x="3704" y="1311"/>
                  <a:pt x="3696" y="1312"/>
                  <a:pt x="3689" y="1319"/>
                </a:cubicBezTo>
                <a:cubicBezTo>
                  <a:pt x="3627" y="1336"/>
                  <a:pt x="3613" y="1343"/>
                  <a:pt x="3600" y="1350"/>
                </a:cubicBezTo>
                <a:cubicBezTo>
                  <a:pt x="3516" y="1371"/>
                  <a:pt x="3513" y="1372"/>
                  <a:pt x="3509" y="1369"/>
                </a:cubicBezTo>
                <a:cubicBezTo>
                  <a:pt x="3486" y="1376"/>
                  <a:pt x="3483" y="1376"/>
                  <a:pt x="3479" y="1375"/>
                </a:cubicBezTo>
                <a:cubicBezTo>
                  <a:pt x="3410" y="1391"/>
                  <a:pt x="3403" y="1392"/>
                  <a:pt x="3397" y="1393"/>
                </a:cubicBezTo>
                <a:cubicBezTo>
                  <a:pt x="3329" y="1405"/>
                  <a:pt x="3324" y="1415"/>
                  <a:pt x="3316" y="1408"/>
                </a:cubicBezTo>
                <a:close/>
                <a:moveTo>
                  <a:pt x="3144" y="1481"/>
                </a:moveTo>
                <a:cubicBezTo>
                  <a:pt x="3149" y="1484"/>
                  <a:pt x="3147" y="1487"/>
                  <a:pt x="3145" y="1490"/>
                </a:cubicBezTo>
                <a:cubicBezTo>
                  <a:pt x="3143" y="1488"/>
                  <a:pt x="3142" y="1489"/>
                  <a:pt x="3141" y="1490"/>
                </a:cubicBezTo>
                <a:cubicBezTo>
                  <a:pt x="3139" y="1488"/>
                  <a:pt x="3142" y="1484"/>
                  <a:pt x="3144" y="1481"/>
                </a:cubicBezTo>
                <a:close/>
                <a:moveTo>
                  <a:pt x="3128" y="1513"/>
                </a:moveTo>
                <a:cubicBezTo>
                  <a:pt x="3137" y="1507"/>
                  <a:pt x="3129" y="1520"/>
                  <a:pt x="3126" y="1519"/>
                </a:cubicBezTo>
                <a:cubicBezTo>
                  <a:pt x="3125" y="1518"/>
                  <a:pt x="3126" y="1514"/>
                  <a:pt x="3128" y="1513"/>
                </a:cubicBezTo>
                <a:close/>
                <a:moveTo>
                  <a:pt x="3101" y="1380"/>
                </a:moveTo>
                <a:cubicBezTo>
                  <a:pt x="3097" y="1374"/>
                  <a:pt x="3093" y="1369"/>
                  <a:pt x="3096" y="1362"/>
                </a:cubicBezTo>
                <a:cubicBezTo>
                  <a:pt x="3087" y="1357"/>
                  <a:pt x="3089" y="1350"/>
                  <a:pt x="3088" y="1344"/>
                </a:cubicBezTo>
                <a:cubicBezTo>
                  <a:pt x="3080" y="1340"/>
                  <a:pt x="3086" y="1334"/>
                  <a:pt x="3082" y="1329"/>
                </a:cubicBezTo>
                <a:cubicBezTo>
                  <a:pt x="3083" y="1326"/>
                  <a:pt x="3080" y="1325"/>
                  <a:pt x="3079" y="1323"/>
                </a:cubicBezTo>
                <a:cubicBezTo>
                  <a:pt x="3077" y="1321"/>
                  <a:pt x="3079" y="1320"/>
                  <a:pt x="3078" y="1319"/>
                </a:cubicBezTo>
                <a:cubicBezTo>
                  <a:pt x="3077" y="1316"/>
                  <a:pt x="3076" y="1310"/>
                  <a:pt x="3072" y="1307"/>
                </a:cubicBezTo>
                <a:cubicBezTo>
                  <a:pt x="3070" y="1305"/>
                  <a:pt x="3067" y="1298"/>
                  <a:pt x="3068" y="1293"/>
                </a:cubicBezTo>
                <a:cubicBezTo>
                  <a:pt x="3061" y="1283"/>
                  <a:pt x="3059" y="1271"/>
                  <a:pt x="3057" y="1260"/>
                </a:cubicBezTo>
                <a:cubicBezTo>
                  <a:pt x="3051" y="1257"/>
                  <a:pt x="3058" y="1253"/>
                  <a:pt x="3054" y="1250"/>
                </a:cubicBezTo>
                <a:cubicBezTo>
                  <a:pt x="3053" y="1247"/>
                  <a:pt x="3051" y="1245"/>
                  <a:pt x="3053" y="1242"/>
                </a:cubicBezTo>
                <a:cubicBezTo>
                  <a:pt x="3052" y="1235"/>
                  <a:pt x="3046" y="1230"/>
                  <a:pt x="3048" y="1224"/>
                </a:cubicBezTo>
                <a:cubicBezTo>
                  <a:pt x="3044" y="1218"/>
                  <a:pt x="3048" y="1211"/>
                  <a:pt x="3044" y="1206"/>
                </a:cubicBezTo>
                <a:cubicBezTo>
                  <a:pt x="3045" y="1203"/>
                  <a:pt x="3040" y="1201"/>
                  <a:pt x="3043" y="1197"/>
                </a:cubicBezTo>
                <a:cubicBezTo>
                  <a:pt x="3043" y="1195"/>
                  <a:pt x="3044" y="1192"/>
                  <a:pt x="3042" y="1189"/>
                </a:cubicBezTo>
                <a:cubicBezTo>
                  <a:pt x="3049" y="1185"/>
                  <a:pt x="3048" y="1199"/>
                  <a:pt x="3050" y="1203"/>
                </a:cubicBezTo>
                <a:cubicBezTo>
                  <a:pt x="3052" y="1208"/>
                  <a:pt x="3062" y="1212"/>
                  <a:pt x="3056" y="1218"/>
                </a:cubicBezTo>
                <a:cubicBezTo>
                  <a:pt x="3065" y="1223"/>
                  <a:pt x="3064" y="1228"/>
                  <a:pt x="3066" y="1234"/>
                </a:cubicBezTo>
                <a:cubicBezTo>
                  <a:pt x="3074" y="1238"/>
                  <a:pt x="3069" y="1244"/>
                  <a:pt x="3077" y="1249"/>
                </a:cubicBezTo>
                <a:cubicBezTo>
                  <a:pt x="3076" y="1260"/>
                  <a:pt x="3086" y="1269"/>
                  <a:pt x="3089" y="1280"/>
                </a:cubicBezTo>
                <a:cubicBezTo>
                  <a:pt x="3097" y="1290"/>
                  <a:pt x="3096" y="1301"/>
                  <a:pt x="3106" y="1311"/>
                </a:cubicBezTo>
                <a:cubicBezTo>
                  <a:pt x="3106" y="1326"/>
                  <a:pt x="3112" y="1340"/>
                  <a:pt x="3116" y="1355"/>
                </a:cubicBezTo>
                <a:cubicBezTo>
                  <a:pt x="3115" y="1361"/>
                  <a:pt x="3116" y="1366"/>
                  <a:pt x="3118" y="1371"/>
                </a:cubicBezTo>
                <a:cubicBezTo>
                  <a:pt x="3109" y="1378"/>
                  <a:pt x="3124" y="1381"/>
                  <a:pt x="3117" y="1388"/>
                </a:cubicBezTo>
                <a:cubicBezTo>
                  <a:pt x="3122" y="1398"/>
                  <a:pt x="3122" y="1409"/>
                  <a:pt x="3125" y="1420"/>
                </a:cubicBezTo>
                <a:cubicBezTo>
                  <a:pt x="3118" y="1437"/>
                  <a:pt x="3123" y="1453"/>
                  <a:pt x="3116" y="1471"/>
                </a:cubicBezTo>
                <a:cubicBezTo>
                  <a:pt x="3113" y="1446"/>
                  <a:pt x="3108" y="1422"/>
                  <a:pt x="3106" y="1398"/>
                </a:cubicBezTo>
                <a:cubicBezTo>
                  <a:pt x="3103" y="1392"/>
                  <a:pt x="3099" y="1386"/>
                  <a:pt x="3101" y="1380"/>
                </a:cubicBezTo>
                <a:close/>
                <a:moveTo>
                  <a:pt x="3116" y="1485"/>
                </a:moveTo>
                <a:cubicBezTo>
                  <a:pt x="3110" y="1490"/>
                  <a:pt x="3113" y="1478"/>
                  <a:pt x="3116" y="1475"/>
                </a:cubicBezTo>
                <a:cubicBezTo>
                  <a:pt x="3117" y="1478"/>
                  <a:pt x="3117" y="1482"/>
                  <a:pt x="3116" y="1485"/>
                </a:cubicBezTo>
                <a:close/>
                <a:moveTo>
                  <a:pt x="3231" y="1453"/>
                </a:moveTo>
                <a:cubicBezTo>
                  <a:pt x="3241" y="1447"/>
                  <a:pt x="3232" y="1460"/>
                  <a:pt x="3230" y="1459"/>
                </a:cubicBezTo>
                <a:cubicBezTo>
                  <a:pt x="3228" y="1458"/>
                  <a:pt x="3229" y="1454"/>
                  <a:pt x="3231" y="1453"/>
                </a:cubicBezTo>
                <a:close/>
                <a:moveTo>
                  <a:pt x="3245" y="1463"/>
                </a:moveTo>
                <a:cubicBezTo>
                  <a:pt x="3256" y="1465"/>
                  <a:pt x="3264" y="1454"/>
                  <a:pt x="3275" y="1457"/>
                </a:cubicBezTo>
                <a:cubicBezTo>
                  <a:pt x="3333" y="1437"/>
                  <a:pt x="3340" y="1441"/>
                  <a:pt x="3347" y="1439"/>
                </a:cubicBezTo>
                <a:cubicBezTo>
                  <a:pt x="3375" y="1429"/>
                  <a:pt x="3383" y="1435"/>
                  <a:pt x="3389" y="1427"/>
                </a:cubicBezTo>
                <a:cubicBezTo>
                  <a:pt x="3447" y="1427"/>
                  <a:pt x="3460" y="1420"/>
                  <a:pt x="3475" y="1423"/>
                </a:cubicBezTo>
                <a:cubicBezTo>
                  <a:pt x="3577" y="1415"/>
                  <a:pt x="3580" y="1413"/>
                  <a:pt x="3584" y="1415"/>
                </a:cubicBezTo>
                <a:cubicBezTo>
                  <a:pt x="3653" y="1417"/>
                  <a:pt x="3640" y="1416"/>
                  <a:pt x="3638" y="1419"/>
                </a:cubicBezTo>
                <a:cubicBezTo>
                  <a:pt x="3606" y="1428"/>
                  <a:pt x="3602" y="1428"/>
                  <a:pt x="3598" y="1429"/>
                </a:cubicBezTo>
                <a:cubicBezTo>
                  <a:pt x="3554" y="1436"/>
                  <a:pt x="3551" y="1445"/>
                  <a:pt x="3546" y="1440"/>
                </a:cubicBezTo>
                <a:cubicBezTo>
                  <a:pt x="3512" y="1439"/>
                  <a:pt x="3509" y="1452"/>
                  <a:pt x="3503" y="1444"/>
                </a:cubicBezTo>
                <a:cubicBezTo>
                  <a:pt x="3472" y="1444"/>
                  <a:pt x="3469" y="1451"/>
                  <a:pt x="3464" y="1448"/>
                </a:cubicBezTo>
                <a:cubicBezTo>
                  <a:pt x="3408" y="1459"/>
                  <a:pt x="3400" y="1455"/>
                  <a:pt x="3393" y="1459"/>
                </a:cubicBezTo>
                <a:cubicBezTo>
                  <a:pt x="3357" y="1464"/>
                  <a:pt x="3354" y="1465"/>
                  <a:pt x="3350" y="1463"/>
                </a:cubicBezTo>
                <a:cubicBezTo>
                  <a:pt x="3304" y="1474"/>
                  <a:pt x="3300" y="1474"/>
                  <a:pt x="3296" y="1477"/>
                </a:cubicBezTo>
                <a:cubicBezTo>
                  <a:pt x="3261" y="1487"/>
                  <a:pt x="3255" y="1479"/>
                  <a:pt x="3251" y="1490"/>
                </a:cubicBezTo>
                <a:cubicBezTo>
                  <a:pt x="3185" y="1506"/>
                  <a:pt x="3167" y="1526"/>
                  <a:pt x="3147" y="1531"/>
                </a:cubicBezTo>
                <a:cubicBezTo>
                  <a:pt x="3114" y="1536"/>
                  <a:pt x="3119" y="1543"/>
                  <a:pt x="3123" y="1538"/>
                </a:cubicBezTo>
                <a:cubicBezTo>
                  <a:pt x="3171" y="1501"/>
                  <a:pt x="3177" y="1490"/>
                  <a:pt x="3184" y="1486"/>
                </a:cubicBezTo>
                <a:cubicBezTo>
                  <a:pt x="3226" y="1473"/>
                  <a:pt x="3235" y="1470"/>
                  <a:pt x="3245" y="1463"/>
                </a:cubicBezTo>
                <a:close/>
                <a:moveTo>
                  <a:pt x="3167" y="1470"/>
                </a:moveTo>
                <a:cubicBezTo>
                  <a:pt x="3172" y="1469"/>
                  <a:pt x="3176" y="1466"/>
                  <a:pt x="3181" y="1466"/>
                </a:cubicBezTo>
                <a:cubicBezTo>
                  <a:pt x="3189" y="1458"/>
                  <a:pt x="3198" y="1461"/>
                  <a:pt x="3206" y="1452"/>
                </a:cubicBezTo>
                <a:cubicBezTo>
                  <a:pt x="3211" y="1458"/>
                  <a:pt x="3198" y="1463"/>
                  <a:pt x="3195" y="1462"/>
                </a:cubicBezTo>
                <a:cubicBezTo>
                  <a:pt x="3191" y="1468"/>
                  <a:pt x="3186" y="1466"/>
                  <a:pt x="3182" y="1470"/>
                </a:cubicBezTo>
                <a:cubicBezTo>
                  <a:pt x="3180" y="1473"/>
                  <a:pt x="3176" y="1470"/>
                  <a:pt x="3174" y="1471"/>
                </a:cubicBezTo>
                <a:cubicBezTo>
                  <a:pt x="3172" y="1472"/>
                  <a:pt x="3171" y="1476"/>
                  <a:pt x="3170" y="1476"/>
                </a:cubicBezTo>
                <a:cubicBezTo>
                  <a:pt x="3170" y="1476"/>
                  <a:pt x="3168" y="1474"/>
                  <a:pt x="3168" y="1474"/>
                </a:cubicBezTo>
                <a:cubicBezTo>
                  <a:pt x="3164" y="1476"/>
                  <a:pt x="3159" y="1485"/>
                  <a:pt x="3154" y="1478"/>
                </a:cubicBezTo>
                <a:cubicBezTo>
                  <a:pt x="3157" y="1469"/>
                  <a:pt x="3163" y="1474"/>
                  <a:pt x="3167" y="1470"/>
                </a:cubicBezTo>
                <a:close/>
                <a:moveTo>
                  <a:pt x="3187" y="1376"/>
                </a:moveTo>
                <a:cubicBezTo>
                  <a:pt x="3185" y="1370"/>
                  <a:pt x="3185" y="1363"/>
                  <a:pt x="3189" y="1355"/>
                </a:cubicBezTo>
                <a:cubicBezTo>
                  <a:pt x="3191" y="1357"/>
                  <a:pt x="3193" y="1359"/>
                  <a:pt x="3196" y="1361"/>
                </a:cubicBezTo>
                <a:cubicBezTo>
                  <a:pt x="3196" y="1365"/>
                  <a:pt x="3192" y="1371"/>
                  <a:pt x="3187" y="1376"/>
                </a:cubicBezTo>
                <a:close/>
                <a:moveTo>
                  <a:pt x="3379" y="456"/>
                </a:moveTo>
                <a:cubicBezTo>
                  <a:pt x="3385" y="461"/>
                  <a:pt x="3376" y="469"/>
                  <a:pt x="3380" y="474"/>
                </a:cubicBezTo>
                <a:cubicBezTo>
                  <a:pt x="3373" y="477"/>
                  <a:pt x="3375" y="461"/>
                  <a:pt x="3379" y="456"/>
                </a:cubicBezTo>
                <a:close/>
                <a:moveTo>
                  <a:pt x="3309" y="952"/>
                </a:moveTo>
                <a:cubicBezTo>
                  <a:pt x="3303" y="947"/>
                  <a:pt x="3312" y="940"/>
                  <a:pt x="3307" y="935"/>
                </a:cubicBezTo>
                <a:cubicBezTo>
                  <a:pt x="3310" y="924"/>
                  <a:pt x="3311" y="913"/>
                  <a:pt x="3310" y="902"/>
                </a:cubicBezTo>
                <a:cubicBezTo>
                  <a:pt x="3315" y="899"/>
                  <a:pt x="3317" y="904"/>
                  <a:pt x="3313" y="908"/>
                </a:cubicBezTo>
                <a:cubicBezTo>
                  <a:pt x="3316" y="911"/>
                  <a:pt x="3314" y="914"/>
                  <a:pt x="3317" y="918"/>
                </a:cubicBezTo>
                <a:cubicBezTo>
                  <a:pt x="3310" y="934"/>
                  <a:pt x="3314" y="950"/>
                  <a:pt x="3309" y="966"/>
                </a:cubicBezTo>
                <a:cubicBezTo>
                  <a:pt x="3303" y="969"/>
                  <a:pt x="3309" y="963"/>
                  <a:pt x="3306" y="960"/>
                </a:cubicBezTo>
                <a:cubicBezTo>
                  <a:pt x="3306" y="958"/>
                  <a:pt x="3306" y="955"/>
                  <a:pt x="3309" y="952"/>
                </a:cubicBezTo>
                <a:close/>
                <a:moveTo>
                  <a:pt x="3303" y="988"/>
                </a:moveTo>
                <a:cubicBezTo>
                  <a:pt x="3306" y="996"/>
                  <a:pt x="3298" y="1006"/>
                  <a:pt x="3301" y="1015"/>
                </a:cubicBezTo>
                <a:cubicBezTo>
                  <a:pt x="3298" y="1024"/>
                  <a:pt x="3301" y="1032"/>
                  <a:pt x="3296" y="1040"/>
                </a:cubicBezTo>
                <a:cubicBezTo>
                  <a:pt x="3291" y="1032"/>
                  <a:pt x="3301" y="1022"/>
                  <a:pt x="3295" y="1014"/>
                </a:cubicBezTo>
                <a:cubicBezTo>
                  <a:pt x="3305" y="1004"/>
                  <a:pt x="3294" y="997"/>
                  <a:pt x="3303" y="988"/>
                </a:cubicBezTo>
                <a:close/>
                <a:moveTo>
                  <a:pt x="3280" y="1076"/>
                </a:moveTo>
                <a:cubicBezTo>
                  <a:pt x="3290" y="1068"/>
                  <a:pt x="3289" y="1064"/>
                  <a:pt x="3294" y="1053"/>
                </a:cubicBezTo>
                <a:cubicBezTo>
                  <a:pt x="3299" y="1066"/>
                  <a:pt x="3282" y="1081"/>
                  <a:pt x="3289" y="1093"/>
                </a:cubicBezTo>
                <a:cubicBezTo>
                  <a:pt x="3281" y="1100"/>
                  <a:pt x="3287" y="1106"/>
                  <a:pt x="3281" y="1113"/>
                </a:cubicBezTo>
                <a:cubicBezTo>
                  <a:pt x="3278" y="1101"/>
                  <a:pt x="3282" y="1088"/>
                  <a:pt x="3280" y="1076"/>
                </a:cubicBezTo>
                <a:close/>
                <a:moveTo>
                  <a:pt x="3233" y="654"/>
                </a:moveTo>
                <a:cubicBezTo>
                  <a:pt x="3234" y="660"/>
                  <a:pt x="3238" y="666"/>
                  <a:pt x="3233" y="672"/>
                </a:cubicBezTo>
                <a:cubicBezTo>
                  <a:pt x="3231" y="666"/>
                  <a:pt x="3228" y="661"/>
                  <a:pt x="3233" y="654"/>
                </a:cubicBezTo>
                <a:close/>
                <a:moveTo>
                  <a:pt x="3235" y="689"/>
                </a:moveTo>
                <a:cubicBezTo>
                  <a:pt x="3234" y="694"/>
                  <a:pt x="3235" y="700"/>
                  <a:pt x="3238" y="705"/>
                </a:cubicBezTo>
                <a:cubicBezTo>
                  <a:pt x="3231" y="710"/>
                  <a:pt x="3231" y="697"/>
                  <a:pt x="3232" y="693"/>
                </a:cubicBezTo>
                <a:cubicBezTo>
                  <a:pt x="3229" y="688"/>
                  <a:pt x="3234" y="682"/>
                  <a:pt x="3230" y="677"/>
                </a:cubicBezTo>
                <a:cubicBezTo>
                  <a:pt x="3236" y="672"/>
                  <a:pt x="3231" y="686"/>
                  <a:pt x="3235" y="689"/>
                </a:cubicBezTo>
                <a:close/>
                <a:moveTo>
                  <a:pt x="3209" y="1367"/>
                </a:moveTo>
                <a:cubicBezTo>
                  <a:pt x="3206" y="1355"/>
                  <a:pt x="3218" y="1354"/>
                  <a:pt x="3220" y="1343"/>
                </a:cubicBezTo>
                <a:cubicBezTo>
                  <a:pt x="3222" y="1345"/>
                  <a:pt x="3225" y="1345"/>
                  <a:pt x="3226" y="1344"/>
                </a:cubicBezTo>
                <a:cubicBezTo>
                  <a:pt x="3229" y="1352"/>
                  <a:pt x="3214" y="1363"/>
                  <a:pt x="3209" y="1367"/>
                </a:cubicBezTo>
                <a:close/>
                <a:moveTo>
                  <a:pt x="3267" y="1160"/>
                </a:moveTo>
                <a:cubicBezTo>
                  <a:pt x="3268" y="1172"/>
                  <a:pt x="3262" y="1184"/>
                  <a:pt x="3266" y="1196"/>
                </a:cubicBezTo>
                <a:cubicBezTo>
                  <a:pt x="3248" y="1255"/>
                  <a:pt x="3254" y="1259"/>
                  <a:pt x="3246" y="1265"/>
                </a:cubicBezTo>
                <a:cubicBezTo>
                  <a:pt x="3223" y="1297"/>
                  <a:pt x="3227" y="1284"/>
                  <a:pt x="3231" y="1271"/>
                </a:cubicBezTo>
                <a:cubicBezTo>
                  <a:pt x="3240" y="1191"/>
                  <a:pt x="3240" y="1181"/>
                  <a:pt x="3246" y="1169"/>
                </a:cubicBezTo>
                <a:cubicBezTo>
                  <a:pt x="3253" y="1104"/>
                  <a:pt x="3245" y="1099"/>
                  <a:pt x="3254" y="1092"/>
                </a:cubicBezTo>
                <a:cubicBezTo>
                  <a:pt x="3247" y="1024"/>
                  <a:pt x="3244" y="1019"/>
                  <a:pt x="3247" y="1014"/>
                </a:cubicBezTo>
                <a:cubicBezTo>
                  <a:pt x="3240" y="967"/>
                  <a:pt x="3246" y="958"/>
                  <a:pt x="3240" y="951"/>
                </a:cubicBezTo>
                <a:cubicBezTo>
                  <a:pt x="3238" y="891"/>
                  <a:pt x="3244" y="882"/>
                  <a:pt x="3240" y="874"/>
                </a:cubicBezTo>
                <a:cubicBezTo>
                  <a:pt x="3236" y="775"/>
                  <a:pt x="3228" y="769"/>
                  <a:pt x="3235" y="761"/>
                </a:cubicBezTo>
                <a:cubicBezTo>
                  <a:pt x="3237" y="746"/>
                  <a:pt x="3235" y="749"/>
                  <a:pt x="3238" y="753"/>
                </a:cubicBezTo>
                <a:cubicBezTo>
                  <a:pt x="3240" y="819"/>
                  <a:pt x="3250" y="825"/>
                  <a:pt x="3247" y="832"/>
                </a:cubicBezTo>
                <a:cubicBezTo>
                  <a:pt x="3256" y="904"/>
                  <a:pt x="3258" y="918"/>
                  <a:pt x="3259" y="932"/>
                </a:cubicBezTo>
                <a:cubicBezTo>
                  <a:pt x="3261" y="958"/>
                  <a:pt x="3261" y="964"/>
                  <a:pt x="3262" y="971"/>
                </a:cubicBezTo>
                <a:cubicBezTo>
                  <a:pt x="3270" y="1022"/>
                  <a:pt x="3268" y="1035"/>
                  <a:pt x="3272" y="1048"/>
                </a:cubicBezTo>
                <a:cubicBezTo>
                  <a:pt x="3265" y="1137"/>
                  <a:pt x="3271" y="1148"/>
                  <a:pt x="3267" y="1160"/>
                </a:cubicBezTo>
                <a:close/>
                <a:moveTo>
                  <a:pt x="3287" y="1211"/>
                </a:moveTo>
                <a:cubicBezTo>
                  <a:pt x="3282" y="1214"/>
                  <a:pt x="3285" y="1208"/>
                  <a:pt x="3288" y="1205"/>
                </a:cubicBezTo>
                <a:cubicBezTo>
                  <a:pt x="3293" y="1202"/>
                  <a:pt x="3289" y="1208"/>
                  <a:pt x="3287" y="1211"/>
                </a:cubicBezTo>
                <a:close/>
                <a:moveTo>
                  <a:pt x="3275" y="1203"/>
                </a:moveTo>
                <a:cubicBezTo>
                  <a:pt x="3271" y="1198"/>
                  <a:pt x="3280" y="1192"/>
                  <a:pt x="3275" y="1188"/>
                </a:cubicBezTo>
                <a:cubicBezTo>
                  <a:pt x="3286" y="1153"/>
                  <a:pt x="3288" y="1149"/>
                  <a:pt x="3286" y="1145"/>
                </a:cubicBezTo>
                <a:cubicBezTo>
                  <a:pt x="3298" y="1108"/>
                  <a:pt x="3292" y="1100"/>
                  <a:pt x="3299" y="1090"/>
                </a:cubicBezTo>
                <a:cubicBezTo>
                  <a:pt x="3325" y="914"/>
                  <a:pt x="3327" y="904"/>
                  <a:pt x="3330" y="895"/>
                </a:cubicBezTo>
                <a:cubicBezTo>
                  <a:pt x="3339" y="831"/>
                  <a:pt x="3337" y="822"/>
                  <a:pt x="3337" y="813"/>
                </a:cubicBezTo>
                <a:cubicBezTo>
                  <a:pt x="3352" y="746"/>
                  <a:pt x="3355" y="735"/>
                  <a:pt x="3354" y="724"/>
                </a:cubicBezTo>
                <a:cubicBezTo>
                  <a:pt x="3362" y="646"/>
                  <a:pt x="3363" y="634"/>
                  <a:pt x="3365" y="623"/>
                </a:cubicBezTo>
                <a:cubicBezTo>
                  <a:pt x="3371" y="567"/>
                  <a:pt x="3358" y="563"/>
                  <a:pt x="3368" y="557"/>
                </a:cubicBezTo>
                <a:cubicBezTo>
                  <a:pt x="3370" y="518"/>
                  <a:pt x="3369" y="512"/>
                  <a:pt x="3370" y="507"/>
                </a:cubicBezTo>
                <a:cubicBezTo>
                  <a:pt x="3377" y="482"/>
                  <a:pt x="3378" y="484"/>
                  <a:pt x="3381" y="486"/>
                </a:cubicBezTo>
                <a:cubicBezTo>
                  <a:pt x="3379" y="562"/>
                  <a:pt x="3370" y="570"/>
                  <a:pt x="3375" y="576"/>
                </a:cubicBezTo>
                <a:cubicBezTo>
                  <a:pt x="3375" y="667"/>
                  <a:pt x="3369" y="672"/>
                  <a:pt x="3376" y="675"/>
                </a:cubicBezTo>
                <a:cubicBezTo>
                  <a:pt x="3373" y="724"/>
                  <a:pt x="3374" y="738"/>
                  <a:pt x="3372" y="753"/>
                </a:cubicBezTo>
                <a:cubicBezTo>
                  <a:pt x="3360" y="869"/>
                  <a:pt x="3367" y="875"/>
                  <a:pt x="3361" y="882"/>
                </a:cubicBezTo>
                <a:cubicBezTo>
                  <a:pt x="3346" y="951"/>
                  <a:pt x="3348" y="958"/>
                  <a:pt x="3346" y="965"/>
                </a:cubicBezTo>
                <a:cubicBezTo>
                  <a:pt x="3339" y="1047"/>
                  <a:pt x="3329" y="1059"/>
                  <a:pt x="3333" y="1068"/>
                </a:cubicBezTo>
                <a:cubicBezTo>
                  <a:pt x="3314" y="1133"/>
                  <a:pt x="3303" y="1141"/>
                  <a:pt x="3307" y="1147"/>
                </a:cubicBezTo>
                <a:close/>
                <a:moveTo>
                  <a:pt x="3519" y="1049"/>
                </a:moveTo>
                <a:cubicBezTo>
                  <a:pt x="3522" y="1041"/>
                  <a:pt x="3527" y="1048"/>
                  <a:pt x="3531" y="1043"/>
                </a:cubicBezTo>
                <a:cubicBezTo>
                  <a:pt x="3539" y="1038"/>
                  <a:pt x="3548" y="1037"/>
                  <a:pt x="3556" y="1033"/>
                </a:cubicBezTo>
                <a:cubicBezTo>
                  <a:pt x="3559" y="1037"/>
                  <a:pt x="3553" y="1038"/>
                  <a:pt x="3550" y="1036"/>
                </a:cubicBezTo>
                <a:cubicBezTo>
                  <a:pt x="3537" y="1048"/>
                  <a:pt x="3523" y="1047"/>
                  <a:pt x="3510" y="1056"/>
                </a:cubicBezTo>
                <a:cubicBezTo>
                  <a:pt x="3505" y="1052"/>
                  <a:pt x="3516" y="1048"/>
                  <a:pt x="3519" y="1049"/>
                </a:cubicBezTo>
                <a:close/>
                <a:moveTo>
                  <a:pt x="3453" y="973"/>
                </a:moveTo>
                <a:cubicBezTo>
                  <a:pt x="3450" y="976"/>
                  <a:pt x="3448" y="979"/>
                  <a:pt x="3446" y="982"/>
                </a:cubicBezTo>
                <a:cubicBezTo>
                  <a:pt x="3442" y="985"/>
                  <a:pt x="3443" y="981"/>
                  <a:pt x="3445" y="978"/>
                </a:cubicBezTo>
                <a:cubicBezTo>
                  <a:pt x="3447" y="975"/>
                  <a:pt x="3450" y="972"/>
                  <a:pt x="3452" y="969"/>
                </a:cubicBezTo>
                <a:cubicBezTo>
                  <a:pt x="3456" y="967"/>
                  <a:pt x="3455" y="971"/>
                  <a:pt x="3453" y="973"/>
                </a:cubicBezTo>
                <a:close/>
                <a:moveTo>
                  <a:pt x="3458" y="966"/>
                </a:moveTo>
                <a:cubicBezTo>
                  <a:pt x="3454" y="960"/>
                  <a:pt x="3466" y="951"/>
                  <a:pt x="3463" y="945"/>
                </a:cubicBezTo>
                <a:cubicBezTo>
                  <a:pt x="3476" y="942"/>
                  <a:pt x="3465" y="960"/>
                  <a:pt x="3458" y="966"/>
                </a:cubicBezTo>
                <a:close/>
                <a:moveTo>
                  <a:pt x="3710" y="706"/>
                </a:moveTo>
                <a:cubicBezTo>
                  <a:pt x="3717" y="705"/>
                  <a:pt x="3723" y="694"/>
                  <a:pt x="3731" y="693"/>
                </a:cubicBezTo>
                <a:cubicBezTo>
                  <a:pt x="3737" y="691"/>
                  <a:pt x="3743" y="685"/>
                  <a:pt x="3750" y="682"/>
                </a:cubicBezTo>
                <a:cubicBezTo>
                  <a:pt x="3763" y="672"/>
                  <a:pt x="3776" y="663"/>
                  <a:pt x="3789" y="654"/>
                </a:cubicBezTo>
                <a:cubicBezTo>
                  <a:pt x="3792" y="657"/>
                  <a:pt x="3786" y="656"/>
                  <a:pt x="3784" y="661"/>
                </a:cubicBezTo>
                <a:cubicBezTo>
                  <a:pt x="3782" y="664"/>
                  <a:pt x="3779" y="667"/>
                  <a:pt x="3777" y="670"/>
                </a:cubicBezTo>
                <a:cubicBezTo>
                  <a:pt x="3769" y="670"/>
                  <a:pt x="3763" y="676"/>
                  <a:pt x="3756" y="683"/>
                </a:cubicBezTo>
                <a:cubicBezTo>
                  <a:pt x="3749" y="685"/>
                  <a:pt x="3742" y="693"/>
                  <a:pt x="3735" y="696"/>
                </a:cubicBezTo>
                <a:cubicBezTo>
                  <a:pt x="3723" y="711"/>
                  <a:pt x="3708" y="711"/>
                  <a:pt x="3696" y="729"/>
                </a:cubicBezTo>
                <a:cubicBezTo>
                  <a:pt x="3689" y="721"/>
                  <a:pt x="3705" y="718"/>
                  <a:pt x="3710" y="706"/>
                </a:cubicBezTo>
                <a:close/>
                <a:moveTo>
                  <a:pt x="3778" y="601"/>
                </a:moveTo>
                <a:cubicBezTo>
                  <a:pt x="3783" y="595"/>
                  <a:pt x="3788" y="585"/>
                  <a:pt x="3794" y="585"/>
                </a:cubicBezTo>
                <a:cubicBezTo>
                  <a:pt x="3799" y="592"/>
                  <a:pt x="3786" y="589"/>
                  <a:pt x="3784" y="599"/>
                </a:cubicBezTo>
                <a:cubicBezTo>
                  <a:pt x="3782" y="603"/>
                  <a:pt x="3779" y="601"/>
                  <a:pt x="3776" y="604"/>
                </a:cubicBezTo>
                <a:cubicBezTo>
                  <a:pt x="3774" y="607"/>
                  <a:pt x="3771" y="610"/>
                  <a:pt x="3769" y="613"/>
                </a:cubicBezTo>
                <a:cubicBezTo>
                  <a:pt x="3761" y="620"/>
                  <a:pt x="3774" y="596"/>
                  <a:pt x="3778" y="601"/>
                </a:cubicBezTo>
                <a:close/>
                <a:moveTo>
                  <a:pt x="3680" y="760"/>
                </a:moveTo>
                <a:cubicBezTo>
                  <a:pt x="3677" y="755"/>
                  <a:pt x="3683" y="755"/>
                  <a:pt x="3685" y="753"/>
                </a:cubicBezTo>
                <a:cubicBezTo>
                  <a:pt x="3694" y="750"/>
                  <a:pt x="3682" y="757"/>
                  <a:pt x="3680" y="760"/>
                </a:cubicBezTo>
                <a:close/>
                <a:moveTo>
                  <a:pt x="3577" y="828"/>
                </a:moveTo>
                <a:cubicBezTo>
                  <a:pt x="3581" y="819"/>
                  <a:pt x="3586" y="824"/>
                  <a:pt x="3590" y="816"/>
                </a:cubicBezTo>
                <a:cubicBezTo>
                  <a:pt x="3597" y="807"/>
                  <a:pt x="3603" y="799"/>
                  <a:pt x="3609" y="790"/>
                </a:cubicBezTo>
                <a:cubicBezTo>
                  <a:pt x="3636" y="767"/>
                  <a:pt x="3663" y="749"/>
                  <a:pt x="3690" y="727"/>
                </a:cubicBezTo>
                <a:cubicBezTo>
                  <a:pt x="3692" y="729"/>
                  <a:pt x="3689" y="732"/>
                  <a:pt x="3689" y="734"/>
                </a:cubicBezTo>
                <a:cubicBezTo>
                  <a:pt x="3671" y="752"/>
                  <a:pt x="3653" y="764"/>
                  <a:pt x="3636" y="789"/>
                </a:cubicBezTo>
                <a:cubicBezTo>
                  <a:pt x="3629" y="796"/>
                  <a:pt x="3621" y="798"/>
                  <a:pt x="3614" y="808"/>
                </a:cubicBezTo>
                <a:cubicBezTo>
                  <a:pt x="3613" y="816"/>
                  <a:pt x="3599" y="806"/>
                  <a:pt x="3605" y="816"/>
                </a:cubicBezTo>
                <a:cubicBezTo>
                  <a:pt x="3600" y="817"/>
                  <a:pt x="3596" y="823"/>
                  <a:pt x="3591" y="824"/>
                </a:cubicBezTo>
                <a:cubicBezTo>
                  <a:pt x="3587" y="827"/>
                  <a:pt x="3584" y="839"/>
                  <a:pt x="3578" y="836"/>
                </a:cubicBezTo>
                <a:cubicBezTo>
                  <a:pt x="3575" y="840"/>
                  <a:pt x="3572" y="849"/>
                  <a:pt x="3567" y="842"/>
                </a:cubicBezTo>
                <a:cubicBezTo>
                  <a:pt x="3574" y="841"/>
                  <a:pt x="3569" y="834"/>
                  <a:pt x="3577" y="828"/>
                </a:cubicBezTo>
                <a:close/>
                <a:moveTo>
                  <a:pt x="3541" y="876"/>
                </a:moveTo>
                <a:cubicBezTo>
                  <a:pt x="3543" y="873"/>
                  <a:pt x="3545" y="870"/>
                  <a:pt x="3548" y="867"/>
                </a:cubicBezTo>
                <a:cubicBezTo>
                  <a:pt x="3552" y="864"/>
                  <a:pt x="3550" y="869"/>
                  <a:pt x="3548" y="871"/>
                </a:cubicBezTo>
                <a:cubicBezTo>
                  <a:pt x="3546" y="874"/>
                  <a:pt x="3543" y="877"/>
                  <a:pt x="3541" y="880"/>
                </a:cubicBezTo>
                <a:cubicBezTo>
                  <a:pt x="3537" y="883"/>
                  <a:pt x="3539" y="879"/>
                  <a:pt x="3541" y="876"/>
                </a:cubicBezTo>
                <a:close/>
                <a:moveTo>
                  <a:pt x="2581" y="1492"/>
                </a:moveTo>
                <a:cubicBezTo>
                  <a:pt x="2570" y="1501"/>
                  <a:pt x="2566" y="1513"/>
                  <a:pt x="2557" y="1523"/>
                </a:cubicBezTo>
                <a:cubicBezTo>
                  <a:pt x="2536" y="1560"/>
                  <a:pt x="2537" y="1566"/>
                  <a:pt x="2530" y="1570"/>
                </a:cubicBezTo>
                <a:cubicBezTo>
                  <a:pt x="2522" y="1593"/>
                  <a:pt x="2529" y="1602"/>
                  <a:pt x="2522" y="1607"/>
                </a:cubicBezTo>
                <a:cubicBezTo>
                  <a:pt x="2494" y="1556"/>
                  <a:pt x="2500" y="1555"/>
                  <a:pt x="2496" y="1551"/>
                </a:cubicBezTo>
                <a:cubicBezTo>
                  <a:pt x="2482" y="1508"/>
                  <a:pt x="2492" y="1506"/>
                  <a:pt x="2486" y="1500"/>
                </a:cubicBezTo>
                <a:cubicBezTo>
                  <a:pt x="2483" y="1469"/>
                  <a:pt x="2482" y="1464"/>
                  <a:pt x="2484" y="1460"/>
                </a:cubicBezTo>
                <a:cubicBezTo>
                  <a:pt x="2486" y="1375"/>
                  <a:pt x="2486" y="1366"/>
                  <a:pt x="2489" y="1358"/>
                </a:cubicBezTo>
                <a:cubicBezTo>
                  <a:pt x="2494" y="1296"/>
                  <a:pt x="2502" y="1293"/>
                  <a:pt x="2500" y="1287"/>
                </a:cubicBezTo>
                <a:cubicBezTo>
                  <a:pt x="2505" y="1234"/>
                  <a:pt x="2502" y="1228"/>
                  <a:pt x="2503" y="1224"/>
                </a:cubicBezTo>
                <a:cubicBezTo>
                  <a:pt x="2510" y="1178"/>
                  <a:pt x="2507" y="1169"/>
                  <a:pt x="2509" y="1161"/>
                </a:cubicBezTo>
                <a:cubicBezTo>
                  <a:pt x="2496" y="1098"/>
                  <a:pt x="2490" y="1085"/>
                  <a:pt x="2486" y="1071"/>
                </a:cubicBezTo>
                <a:cubicBezTo>
                  <a:pt x="2484" y="1075"/>
                  <a:pt x="2486" y="1097"/>
                  <a:pt x="2496" y="1122"/>
                </a:cubicBezTo>
                <a:cubicBezTo>
                  <a:pt x="2494" y="1149"/>
                  <a:pt x="2501" y="1155"/>
                  <a:pt x="2499" y="1158"/>
                </a:cubicBezTo>
                <a:cubicBezTo>
                  <a:pt x="2498" y="1254"/>
                  <a:pt x="2485" y="1289"/>
                  <a:pt x="2484" y="1328"/>
                </a:cubicBezTo>
                <a:cubicBezTo>
                  <a:pt x="2478" y="1349"/>
                  <a:pt x="2476" y="1352"/>
                  <a:pt x="2475" y="1354"/>
                </a:cubicBezTo>
                <a:cubicBezTo>
                  <a:pt x="2474" y="1443"/>
                  <a:pt x="2471" y="1446"/>
                  <a:pt x="2470" y="1450"/>
                </a:cubicBezTo>
                <a:cubicBezTo>
                  <a:pt x="2480" y="1512"/>
                  <a:pt x="2475" y="1527"/>
                  <a:pt x="2481" y="1544"/>
                </a:cubicBezTo>
                <a:cubicBezTo>
                  <a:pt x="2491" y="1583"/>
                  <a:pt x="2492" y="1585"/>
                  <a:pt x="2493" y="1587"/>
                </a:cubicBezTo>
                <a:cubicBezTo>
                  <a:pt x="2493" y="1591"/>
                  <a:pt x="2491" y="1590"/>
                  <a:pt x="2488" y="1587"/>
                </a:cubicBezTo>
                <a:cubicBezTo>
                  <a:pt x="2479" y="1573"/>
                  <a:pt x="2477" y="1569"/>
                  <a:pt x="2475" y="1565"/>
                </a:cubicBezTo>
                <a:cubicBezTo>
                  <a:pt x="2459" y="1482"/>
                  <a:pt x="2462" y="1478"/>
                  <a:pt x="2460" y="1474"/>
                </a:cubicBezTo>
                <a:cubicBezTo>
                  <a:pt x="2458" y="1403"/>
                  <a:pt x="2461" y="1399"/>
                  <a:pt x="2463" y="1396"/>
                </a:cubicBezTo>
                <a:cubicBezTo>
                  <a:pt x="2467" y="1361"/>
                  <a:pt x="2464" y="1356"/>
                  <a:pt x="2464" y="1351"/>
                </a:cubicBezTo>
                <a:cubicBezTo>
                  <a:pt x="2467" y="1307"/>
                  <a:pt x="2471" y="1306"/>
                  <a:pt x="2470" y="1303"/>
                </a:cubicBezTo>
                <a:cubicBezTo>
                  <a:pt x="2473" y="1281"/>
                  <a:pt x="2473" y="1278"/>
                  <a:pt x="2473" y="1276"/>
                </a:cubicBezTo>
                <a:cubicBezTo>
                  <a:pt x="2474" y="1251"/>
                  <a:pt x="2473" y="1248"/>
                  <a:pt x="2477" y="1247"/>
                </a:cubicBezTo>
                <a:cubicBezTo>
                  <a:pt x="2471" y="1176"/>
                  <a:pt x="2480" y="1174"/>
                  <a:pt x="2475" y="1169"/>
                </a:cubicBezTo>
                <a:cubicBezTo>
                  <a:pt x="2466" y="1111"/>
                  <a:pt x="2466" y="1102"/>
                  <a:pt x="2465" y="1092"/>
                </a:cubicBezTo>
                <a:cubicBezTo>
                  <a:pt x="2454" y="1039"/>
                  <a:pt x="2450" y="1025"/>
                  <a:pt x="2440" y="1000"/>
                </a:cubicBezTo>
                <a:cubicBezTo>
                  <a:pt x="2407" y="919"/>
                  <a:pt x="2402" y="913"/>
                  <a:pt x="2404" y="908"/>
                </a:cubicBezTo>
                <a:cubicBezTo>
                  <a:pt x="2376" y="864"/>
                  <a:pt x="2379" y="860"/>
                  <a:pt x="2374" y="854"/>
                </a:cubicBezTo>
                <a:cubicBezTo>
                  <a:pt x="2393" y="923"/>
                  <a:pt x="2396" y="928"/>
                  <a:pt x="2397" y="933"/>
                </a:cubicBezTo>
                <a:cubicBezTo>
                  <a:pt x="2403" y="984"/>
                  <a:pt x="2413" y="997"/>
                  <a:pt x="2408" y="1006"/>
                </a:cubicBezTo>
                <a:cubicBezTo>
                  <a:pt x="2408" y="1056"/>
                  <a:pt x="2407" y="1061"/>
                  <a:pt x="2406" y="1066"/>
                </a:cubicBezTo>
                <a:cubicBezTo>
                  <a:pt x="2400" y="1099"/>
                  <a:pt x="2410" y="1107"/>
                  <a:pt x="2401" y="1110"/>
                </a:cubicBezTo>
                <a:cubicBezTo>
                  <a:pt x="2397" y="1141"/>
                  <a:pt x="2395" y="1143"/>
                  <a:pt x="2398" y="1147"/>
                </a:cubicBezTo>
                <a:cubicBezTo>
                  <a:pt x="2390" y="1224"/>
                  <a:pt x="2383" y="1232"/>
                  <a:pt x="2387" y="1244"/>
                </a:cubicBezTo>
                <a:cubicBezTo>
                  <a:pt x="2385" y="1287"/>
                  <a:pt x="2379" y="1290"/>
                  <a:pt x="2380" y="1295"/>
                </a:cubicBezTo>
                <a:cubicBezTo>
                  <a:pt x="2374" y="1328"/>
                  <a:pt x="2378" y="1338"/>
                  <a:pt x="2373" y="1345"/>
                </a:cubicBezTo>
                <a:cubicBezTo>
                  <a:pt x="2373" y="1403"/>
                  <a:pt x="2370" y="1406"/>
                  <a:pt x="2372" y="1411"/>
                </a:cubicBezTo>
                <a:cubicBezTo>
                  <a:pt x="2377" y="1460"/>
                  <a:pt x="2373" y="1464"/>
                  <a:pt x="2379" y="1472"/>
                </a:cubicBezTo>
                <a:cubicBezTo>
                  <a:pt x="2386" y="1514"/>
                  <a:pt x="2390" y="1520"/>
                  <a:pt x="2388" y="1525"/>
                </a:cubicBezTo>
                <a:cubicBezTo>
                  <a:pt x="2352" y="1492"/>
                  <a:pt x="2352" y="1482"/>
                  <a:pt x="2345" y="1470"/>
                </a:cubicBezTo>
                <a:cubicBezTo>
                  <a:pt x="2343" y="1417"/>
                  <a:pt x="2340" y="1409"/>
                  <a:pt x="2340" y="1402"/>
                </a:cubicBezTo>
                <a:cubicBezTo>
                  <a:pt x="2338" y="1356"/>
                  <a:pt x="2345" y="1354"/>
                  <a:pt x="2340" y="1349"/>
                </a:cubicBezTo>
                <a:cubicBezTo>
                  <a:pt x="2356" y="1248"/>
                  <a:pt x="2354" y="1238"/>
                  <a:pt x="2359" y="1230"/>
                </a:cubicBezTo>
                <a:cubicBezTo>
                  <a:pt x="2370" y="1167"/>
                  <a:pt x="2367" y="1157"/>
                  <a:pt x="2373" y="1149"/>
                </a:cubicBezTo>
                <a:cubicBezTo>
                  <a:pt x="2376" y="1126"/>
                  <a:pt x="2377" y="1124"/>
                  <a:pt x="2379" y="1122"/>
                </a:cubicBezTo>
                <a:cubicBezTo>
                  <a:pt x="2379" y="1104"/>
                  <a:pt x="2380" y="1099"/>
                  <a:pt x="2384" y="1095"/>
                </a:cubicBezTo>
                <a:cubicBezTo>
                  <a:pt x="2388" y="1033"/>
                  <a:pt x="2385" y="1028"/>
                  <a:pt x="2389" y="1025"/>
                </a:cubicBezTo>
                <a:cubicBezTo>
                  <a:pt x="2390" y="972"/>
                  <a:pt x="2390" y="963"/>
                  <a:pt x="2387" y="953"/>
                </a:cubicBezTo>
                <a:cubicBezTo>
                  <a:pt x="2380" y="910"/>
                  <a:pt x="2379" y="911"/>
                  <a:pt x="2376" y="900"/>
                </a:cubicBezTo>
                <a:cubicBezTo>
                  <a:pt x="2373" y="891"/>
                  <a:pt x="2372" y="904"/>
                  <a:pt x="2377" y="918"/>
                </a:cubicBezTo>
                <a:cubicBezTo>
                  <a:pt x="2384" y="965"/>
                  <a:pt x="2380" y="971"/>
                  <a:pt x="2380" y="977"/>
                </a:cubicBezTo>
                <a:cubicBezTo>
                  <a:pt x="2377" y="1048"/>
                  <a:pt x="2377" y="1060"/>
                  <a:pt x="2374" y="1072"/>
                </a:cubicBezTo>
                <a:cubicBezTo>
                  <a:pt x="2374" y="1098"/>
                  <a:pt x="2366" y="1102"/>
                  <a:pt x="2369" y="1110"/>
                </a:cubicBezTo>
                <a:cubicBezTo>
                  <a:pt x="2354" y="1196"/>
                  <a:pt x="2351" y="1207"/>
                  <a:pt x="2347" y="1219"/>
                </a:cubicBezTo>
                <a:cubicBezTo>
                  <a:pt x="2338" y="1268"/>
                  <a:pt x="2343" y="1273"/>
                  <a:pt x="2340" y="1276"/>
                </a:cubicBezTo>
                <a:cubicBezTo>
                  <a:pt x="2333" y="1318"/>
                  <a:pt x="2333" y="1325"/>
                  <a:pt x="2334" y="1332"/>
                </a:cubicBezTo>
                <a:cubicBezTo>
                  <a:pt x="2330" y="1356"/>
                  <a:pt x="2325" y="1361"/>
                  <a:pt x="2331" y="1369"/>
                </a:cubicBezTo>
                <a:cubicBezTo>
                  <a:pt x="2335" y="1423"/>
                  <a:pt x="2330" y="1435"/>
                  <a:pt x="2334" y="1450"/>
                </a:cubicBezTo>
                <a:cubicBezTo>
                  <a:pt x="2336" y="1491"/>
                  <a:pt x="2334" y="1482"/>
                  <a:pt x="2330" y="1484"/>
                </a:cubicBezTo>
                <a:cubicBezTo>
                  <a:pt x="2322" y="1459"/>
                  <a:pt x="2317" y="1464"/>
                  <a:pt x="2315" y="1457"/>
                </a:cubicBezTo>
                <a:cubicBezTo>
                  <a:pt x="2316" y="1410"/>
                  <a:pt x="2312" y="1397"/>
                  <a:pt x="2317" y="1386"/>
                </a:cubicBezTo>
                <a:cubicBezTo>
                  <a:pt x="2318" y="1357"/>
                  <a:pt x="2316" y="1353"/>
                  <a:pt x="2317" y="1350"/>
                </a:cubicBezTo>
                <a:cubicBezTo>
                  <a:pt x="2323" y="1291"/>
                  <a:pt x="2324" y="1285"/>
                  <a:pt x="2324" y="1279"/>
                </a:cubicBezTo>
                <a:cubicBezTo>
                  <a:pt x="2334" y="1256"/>
                  <a:pt x="2329" y="1248"/>
                  <a:pt x="2331" y="1243"/>
                </a:cubicBezTo>
                <a:cubicBezTo>
                  <a:pt x="2347" y="1171"/>
                  <a:pt x="2347" y="1169"/>
                  <a:pt x="2347" y="1166"/>
                </a:cubicBezTo>
                <a:cubicBezTo>
                  <a:pt x="2356" y="1134"/>
                  <a:pt x="2348" y="1127"/>
                  <a:pt x="2356" y="1123"/>
                </a:cubicBezTo>
                <a:cubicBezTo>
                  <a:pt x="2358" y="1085"/>
                  <a:pt x="2358" y="1082"/>
                  <a:pt x="2361" y="1079"/>
                </a:cubicBezTo>
                <a:cubicBezTo>
                  <a:pt x="2369" y="1010"/>
                  <a:pt x="2369" y="985"/>
                  <a:pt x="2368" y="960"/>
                </a:cubicBezTo>
                <a:cubicBezTo>
                  <a:pt x="2366" y="918"/>
                  <a:pt x="2364" y="911"/>
                  <a:pt x="2363" y="904"/>
                </a:cubicBezTo>
                <a:cubicBezTo>
                  <a:pt x="2363" y="901"/>
                  <a:pt x="2355" y="911"/>
                  <a:pt x="2363" y="925"/>
                </a:cubicBezTo>
                <a:cubicBezTo>
                  <a:pt x="2359" y="1008"/>
                  <a:pt x="2358" y="1021"/>
                  <a:pt x="2359" y="1033"/>
                </a:cubicBezTo>
                <a:cubicBezTo>
                  <a:pt x="2350" y="1061"/>
                  <a:pt x="2352" y="1064"/>
                  <a:pt x="2351" y="1067"/>
                </a:cubicBezTo>
                <a:cubicBezTo>
                  <a:pt x="2342" y="1114"/>
                  <a:pt x="2344" y="1127"/>
                  <a:pt x="2340" y="1138"/>
                </a:cubicBezTo>
                <a:cubicBezTo>
                  <a:pt x="2335" y="1176"/>
                  <a:pt x="2332" y="1178"/>
                  <a:pt x="2335" y="1182"/>
                </a:cubicBezTo>
                <a:cubicBezTo>
                  <a:pt x="2330" y="1210"/>
                  <a:pt x="2326" y="1215"/>
                  <a:pt x="2324" y="1220"/>
                </a:cubicBezTo>
                <a:cubicBezTo>
                  <a:pt x="2321" y="1257"/>
                  <a:pt x="2317" y="1261"/>
                  <a:pt x="2315" y="1266"/>
                </a:cubicBezTo>
                <a:cubicBezTo>
                  <a:pt x="2307" y="1319"/>
                  <a:pt x="2313" y="1326"/>
                  <a:pt x="2306" y="1330"/>
                </a:cubicBezTo>
                <a:cubicBezTo>
                  <a:pt x="2305" y="1369"/>
                  <a:pt x="2301" y="1374"/>
                  <a:pt x="2305" y="1381"/>
                </a:cubicBezTo>
                <a:cubicBezTo>
                  <a:pt x="2304" y="1417"/>
                  <a:pt x="2305" y="1420"/>
                  <a:pt x="2301" y="1421"/>
                </a:cubicBezTo>
                <a:cubicBezTo>
                  <a:pt x="2305" y="1449"/>
                  <a:pt x="2305" y="1452"/>
                  <a:pt x="2305" y="1454"/>
                </a:cubicBezTo>
                <a:cubicBezTo>
                  <a:pt x="2287" y="1410"/>
                  <a:pt x="2277" y="1389"/>
                  <a:pt x="2283" y="1372"/>
                </a:cubicBezTo>
                <a:cubicBezTo>
                  <a:pt x="2281" y="1339"/>
                  <a:pt x="2284" y="1336"/>
                  <a:pt x="2287" y="1332"/>
                </a:cubicBezTo>
                <a:cubicBezTo>
                  <a:pt x="2288" y="1280"/>
                  <a:pt x="2291" y="1271"/>
                  <a:pt x="2292" y="1262"/>
                </a:cubicBezTo>
                <a:cubicBezTo>
                  <a:pt x="2298" y="1231"/>
                  <a:pt x="2295" y="1225"/>
                  <a:pt x="2299" y="1222"/>
                </a:cubicBezTo>
                <a:cubicBezTo>
                  <a:pt x="2310" y="1185"/>
                  <a:pt x="2309" y="1179"/>
                  <a:pt x="2313" y="1173"/>
                </a:cubicBezTo>
                <a:cubicBezTo>
                  <a:pt x="2326" y="1124"/>
                  <a:pt x="2321" y="1119"/>
                  <a:pt x="2322" y="1115"/>
                </a:cubicBezTo>
                <a:cubicBezTo>
                  <a:pt x="2335" y="1090"/>
                  <a:pt x="2326" y="1083"/>
                  <a:pt x="2332" y="1080"/>
                </a:cubicBezTo>
                <a:cubicBezTo>
                  <a:pt x="2340" y="1050"/>
                  <a:pt x="2340" y="1042"/>
                  <a:pt x="2341" y="1034"/>
                </a:cubicBezTo>
                <a:cubicBezTo>
                  <a:pt x="2350" y="953"/>
                  <a:pt x="2351" y="945"/>
                  <a:pt x="2349" y="936"/>
                </a:cubicBezTo>
                <a:cubicBezTo>
                  <a:pt x="2349" y="903"/>
                  <a:pt x="2344" y="892"/>
                  <a:pt x="2346" y="884"/>
                </a:cubicBezTo>
                <a:cubicBezTo>
                  <a:pt x="2332" y="814"/>
                  <a:pt x="2327" y="796"/>
                  <a:pt x="2322" y="777"/>
                </a:cubicBezTo>
                <a:cubicBezTo>
                  <a:pt x="2326" y="816"/>
                  <a:pt x="2334" y="824"/>
                  <a:pt x="2330" y="829"/>
                </a:cubicBezTo>
                <a:cubicBezTo>
                  <a:pt x="2336" y="885"/>
                  <a:pt x="2345" y="894"/>
                  <a:pt x="2339" y="897"/>
                </a:cubicBezTo>
                <a:cubicBezTo>
                  <a:pt x="2342" y="953"/>
                  <a:pt x="2337" y="957"/>
                  <a:pt x="2341" y="964"/>
                </a:cubicBezTo>
                <a:cubicBezTo>
                  <a:pt x="2335" y="1025"/>
                  <a:pt x="2327" y="1034"/>
                  <a:pt x="2330" y="1046"/>
                </a:cubicBezTo>
                <a:cubicBezTo>
                  <a:pt x="2317" y="1076"/>
                  <a:pt x="2324" y="1082"/>
                  <a:pt x="2319" y="1084"/>
                </a:cubicBezTo>
                <a:cubicBezTo>
                  <a:pt x="2310" y="1111"/>
                  <a:pt x="2314" y="1116"/>
                  <a:pt x="2309" y="1119"/>
                </a:cubicBezTo>
                <a:cubicBezTo>
                  <a:pt x="2309" y="1152"/>
                  <a:pt x="2300" y="1158"/>
                  <a:pt x="2303" y="1167"/>
                </a:cubicBezTo>
                <a:cubicBezTo>
                  <a:pt x="2288" y="1215"/>
                  <a:pt x="2287" y="1219"/>
                  <a:pt x="2288" y="1223"/>
                </a:cubicBezTo>
                <a:cubicBezTo>
                  <a:pt x="2279" y="1266"/>
                  <a:pt x="2282" y="1275"/>
                  <a:pt x="2276" y="1282"/>
                </a:cubicBezTo>
                <a:cubicBezTo>
                  <a:pt x="2274" y="1338"/>
                  <a:pt x="2275" y="1347"/>
                  <a:pt x="2269" y="1353"/>
                </a:cubicBezTo>
                <a:cubicBezTo>
                  <a:pt x="2267" y="1410"/>
                  <a:pt x="2278" y="1422"/>
                  <a:pt x="2269" y="1427"/>
                </a:cubicBezTo>
                <a:cubicBezTo>
                  <a:pt x="2263" y="1376"/>
                  <a:pt x="2254" y="1371"/>
                  <a:pt x="2262" y="1366"/>
                </a:cubicBezTo>
                <a:cubicBezTo>
                  <a:pt x="2255" y="1293"/>
                  <a:pt x="2268" y="1293"/>
                  <a:pt x="2262" y="1287"/>
                </a:cubicBezTo>
                <a:cubicBezTo>
                  <a:pt x="2269" y="1238"/>
                  <a:pt x="2275" y="1224"/>
                  <a:pt x="2280" y="1209"/>
                </a:cubicBezTo>
                <a:cubicBezTo>
                  <a:pt x="2281" y="1181"/>
                  <a:pt x="2290" y="1180"/>
                  <a:pt x="2288" y="1176"/>
                </a:cubicBezTo>
                <a:cubicBezTo>
                  <a:pt x="2295" y="1137"/>
                  <a:pt x="2297" y="1130"/>
                  <a:pt x="2297" y="1123"/>
                </a:cubicBezTo>
                <a:cubicBezTo>
                  <a:pt x="2311" y="1079"/>
                  <a:pt x="2310" y="1072"/>
                  <a:pt x="2312" y="1065"/>
                </a:cubicBezTo>
                <a:cubicBezTo>
                  <a:pt x="2319" y="1019"/>
                  <a:pt x="2324" y="1013"/>
                  <a:pt x="2323" y="1006"/>
                </a:cubicBezTo>
                <a:cubicBezTo>
                  <a:pt x="2326" y="958"/>
                  <a:pt x="2328" y="952"/>
                  <a:pt x="2331" y="946"/>
                </a:cubicBezTo>
                <a:cubicBezTo>
                  <a:pt x="2327" y="896"/>
                  <a:pt x="2335" y="892"/>
                  <a:pt x="2328" y="883"/>
                </a:cubicBezTo>
                <a:cubicBezTo>
                  <a:pt x="2320" y="847"/>
                  <a:pt x="2327" y="838"/>
                  <a:pt x="2319" y="841"/>
                </a:cubicBezTo>
                <a:cubicBezTo>
                  <a:pt x="2327" y="881"/>
                  <a:pt x="2320" y="882"/>
                  <a:pt x="2325" y="888"/>
                </a:cubicBezTo>
                <a:cubicBezTo>
                  <a:pt x="2316" y="985"/>
                  <a:pt x="2317" y="991"/>
                  <a:pt x="2316" y="998"/>
                </a:cubicBezTo>
                <a:cubicBezTo>
                  <a:pt x="2304" y="1051"/>
                  <a:pt x="2303" y="1058"/>
                  <a:pt x="2304" y="1067"/>
                </a:cubicBezTo>
                <a:cubicBezTo>
                  <a:pt x="2282" y="1142"/>
                  <a:pt x="2285" y="1152"/>
                  <a:pt x="2278" y="1158"/>
                </a:cubicBezTo>
                <a:cubicBezTo>
                  <a:pt x="2279" y="1191"/>
                  <a:pt x="2266" y="1195"/>
                  <a:pt x="2268" y="1204"/>
                </a:cubicBezTo>
                <a:cubicBezTo>
                  <a:pt x="2263" y="1233"/>
                  <a:pt x="2257" y="1240"/>
                  <a:pt x="2258" y="1248"/>
                </a:cubicBezTo>
                <a:cubicBezTo>
                  <a:pt x="2244" y="1309"/>
                  <a:pt x="2254" y="1316"/>
                  <a:pt x="2247" y="1319"/>
                </a:cubicBezTo>
                <a:cubicBezTo>
                  <a:pt x="2244" y="1371"/>
                  <a:pt x="2251" y="1377"/>
                  <a:pt x="2248" y="1380"/>
                </a:cubicBezTo>
                <a:cubicBezTo>
                  <a:pt x="2235" y="1373"/>
                  <a:pt x="2239" y="1362"/>
                  <a:pt x="2234" y="1349"/>
                </a:cubicBezTo>
                <a:cubicBezTo>
                  <a:pt x="2233" y="1261"/>
                  <a:pt x="2237" y="1249"/>
                  <a:pt x="2236" y="1236"/>
                </a:cubicBezTo>
                <a:cubicBezTo>
                  <a:pt x="2239" y="1214"/>
                  <a:pt x="2240" y="1208"/>
                  <a:pt x="2241" y="1202"/>
                </a:cubicBezTo>
                <a:cubicBezTo>
                  <a:pt x="2249" y="1179"/>
                  <a:pt x="2246" y="1176"/>
                  <a:pt x="2246" y="1175"/>
                </a:cubicBezTo>
                <a:cubicBezTo>
                  <a:pt x="2263" y="1120"/>
                  <a:pt x="2265" y="1108"/>
                  <a:pt x="2271" y="1097"/>
                </a:cubicBezTo>
                <a:cubicBezTo>
                  <a:pt x="2285" y="1059"/>
                  <a:pt x="2281" y="1051"/>
                  <a:pt x="2283" y="1046"/>
                </a:cubicBezTo>
                <a:cubicBezTo>
                  <a:pt x="2296" y="980"/>
                  <a:pt x="2297" y="968"/>
                  <a:pt x="2301" y="956"/>
                </a:cubicBezTo>
                <a:cubicBezTo>
                  <a:pt x="2298" y="924"/>
                  <a:pt x="2305" y="923"/>
                  <a:pt x="2301" y="919"/>
                </a:cubicBezTo>
                <a:cubicBezTo>
                  <a:pt x="2304" y="878"/>
                  <a:pt x="2298" y="874"/>
                  <a:pt x="2301" y="871"/>
                </a:cubicBezTo>
                <a:cubicBezTo>
                  <a:pt x="2300" y="837"/>
                  <a:pt x="2297" y="829"/>
                  <a:pt x="2294" y="822"/>
                </a:cubicBezTo>
                <a:cubicBezTo>
                  <a:pt x="2291" y="796"/>
                  <a:pt x="2287" y="802"/>
                  <a:pt x="2291" y="812"/>
                </a:cubicBezTo>
                <a:cubicBezTo>
                  <a:pt x="2296" y="848"/>
                  <a:pt x="2293" y="855"/>
                  <a:pt x="2294" y="864"/>
                </a:cubicBezTo>
                <a:cubicBezTo>
                  <a:pt x="2294" y="898"/>
                  <a:pt x="2294" y="907"/>
                  <a:pt x="2292" y="914"/>
                </a:cubicBezTo>
                <a:cubicBezTo>
                  <a:pt x="2284" y="943"/>
                  <a:pt x="2293" y="950"/>
                  <a:pt x="2291" y="953"/>
                </a:cubicBezTo>
                <a:cubicBezTo>
                  <a:pt x="2283" y="982"/>
                  <a:pt x="2286" y="987"/>
                  <a:pt x="2282" y="991"/>
                </a:cubicBezTo>
                <a:cubicBezTo>
                  <a:pt x="2270" y="1054"/>
                  <a:pt x="2267" y="1058"/>
                  <a:pt x="2266" y="1062"/>
                </a:cubicBezTo>
                <a:cubicBezTo>
                  <a:pt x="2255" y="1101"/>
                  <a:pt x="2258" y="1106"/>
                  <a:pt x="2254" y="1109"/>
                </a:cubicBezTo>
                <a:cubicBezTo>
                  <a:pt x="2245" y="1142"/>
                  <a:pt x="2249" y="1152"/>
                  <a:pt x="2240" y="1158"/>
                </a:cubicBezTo>
                <a:cubicBezTo>
                  <a:pt x="2234" y="1192"/>
                  <a:pt x="2232" y="1200"/>
                  <a:pt x="2233" y="1209"/>
                </a:cubicBezTo>
                <a:cubicBezTo>
                  <a:pt x="2227" y="1241"/>
                  <a:pt x="2224" y="1245"/>
                  <a:pt x="2223" y="1250"/>
                </a:cubicBezTo>
                <a:cubicBezTo>
                  <a:pt x="2220" y="1284"/>
                  <a:pt x="2225" y="1290"/>
                  <a:pt x="2218" y="1294"/>
                </a:cubicBezTo>
                <a:cubicBezTo>
                  <a:pt x="2223" y="1346"/>
                  <a:pt x="2223" y="1354"/>
                  <a:pt x="2223" y="1361"/>
                </a:cubicBezTo>
                <a:cubicBezTo>
                  <a:pt x="2210" y="1331"/>
                  <a:pt x="2206" y="1316"/>
                  <a:pt x="2206" y="1303"/>
                </a:cubicBezTo>
                <a:cubicBezTo>
                  <a:pt x="2207" y="1238"/>
                  <a:pt x="2205" y="1231"/>
                  <a:pt x="2202" y="1223"/>
                </a:cubicBezTo>
                <a:cubicBezTo>
                  <a:pt x="2212" y="1182"/>
                  <a:pt x="2209" y="1176"/>
                  <a:pt x="2213" y="1173"/>
                </a:cubicBezTo>
                <a:cubicBezTo>
                  <a:pt x="2218" y="1139"/>
                  <a:pt x="2216" y="1130"/>
                  <a:pt x="2223" y="1123"/>
                </a:cubicBezTo>
                <a:cubicBezTo>
                  <a:pt x="2228" y="1103"/>
                  <a:pt x="2225" y="1100"/>
                  <a:pt x="2227" y="1098"/>
                </a:cubicBezTo>
                <a:cubicBezTo>
                  <a:pt x="2232" y="1068"/>
                  <a:pt x="2237" y="1065"/>
                  <a:pt x="2236" y="1061"/>
                </a:cubicBezTo>
                <a:cubicBezTo>
                  <a:pt x="2242" y="1016"/>
                  <a:pt x="2251" y="1014"/>
                  <a:pt x="2245" y="1008"/>
                </a:cubicBezTo>
                <a:cubicBezTo>
                  <a:pt x="2252" y="962"/>
                  <a:pt x="2252" y="953"/>
                  <a:pt x="2254" y="945"/>
                </a:cubicBezTo>
                <a:cubicBezTo>
                  <a:pt x="2251" y="913"/>
                  <a:pt x="2263" y="912"/>
                  <a:pt x="2255" y="906"/>
                </a:cubicBezTo>
                <a:cubicBezTo>
                  <a:pt x="2260" y="876"/>
                  <a:pt x="2253" y="870"/>
                  <a:pt x="2257" y="866"/>
                </a:cubicBezTo>
                <a:cubicBezTo>
                  <a:pt x="2250" y="834"/>
                  <a:pt x="2254" y="830"/>
                  <a:pt x="2248" y="824"/>
                </a:cubicBezTo>
                <a:cubicBezTo>
                  <a:pt x="2249" y="882"/>
                  <a:pt x="2252" y="888"/>
                  <a:pt x="2251" y="893"/>
                </a:cubicBezTo>
                <a:cubicBezTo>
                  <a:pt x="2252" y="921"/>
                  <a:pt x="2245" y="922"/>
                  <a:pt x="2249" y="927"/>
                </a:cubicBezTo>
                <a:cubicBezTo>
                  <a:pt x="2239" y="983"/>
                  <a:pt x="2235" y="993"/>
                  <a:pt x="2237" y="1004"/>
                </a:cubicBezTo>
                <a:cubicBezTo>
                  <a:pt x="2224" y="1087"/>
                  <a:pt x="2213" y="1090"/>
                  <a:pt x="2218" y="1097"/>
                </a:cubicBezTo>
                <a:cubicBezTo>
                  <a:pt x="2213" y="1122"/>
                  <a:pt x="2207" y="1123"/>
                  <a:pt x="2211" y="1127"/>
                </a:cubicBezTo>
                <a:cubicBezTo>
                  <a:pt x="2190" y="1230"/>
                  <a:pt x="2197" y="1243"/>
                  <a:pt x="2192" y="1252"/>
                </a:cubicBezTo>
                <a:cubicBezTo>
                  <a:pt x="2195" y="1291"/>
                  <a:pt x="2195" y="1296"/>
                  <a:pt x="2193" y="1302"/>
                </a:cubicBezTo>
                <a:cubicBezTo>
                  <a:pt x="2204" y="1364"/>
                  <a:pt x="2218" y="1379"/>
                  <a:pt x="2212" y="1388"/>
                </a:cubicBezTo>
                <a:cubicBezTo>
                  <a:pt x="2199" y="1369"/>
                  <a:pt x="2195" y="1370"/>
                  <a:pt x="2197" y="1367"/>
                </a:cubicBezTo>
                <a:cubicBezTo>
                  <a:pt x="2178" y="1295"/>
                  <a:pt x="2180" y="1289"/>
                  <a:pt x="2175" y="1279"/>
                </a:cubicBezTo>
                <a:cubicBezTo>
                  <a:pt x="2172" y="1240"/>
                  <a:pt x="2175" y="1237"/>
                  <a:pt x="2172" y="1231"/>
                </a:cubicBezTo>
                <a:cubicBezTo>
                  <a:pt x="2178" y="1155"/>
                  <a:pt x="2170" y="1144"/>
                  <a:pt x="2176" y="1138"/>
                </a:cubicBezTo>
                <a:cubicBezTo>
                  <a:pt x="2175" y="1107"/>
                  <a:pt x="2181" y="1100"/>
                  <a:pt x="2176" y="1091"/>
                </a:cubicBezTo>
                <a:cubicBezTo>
                  <a:pt x="2181" y="1061"/>
                  <a:pt x="2183" y="1054"/>
                  <a:pt x="2187" y="1047"/>
                </a:cubicBezTo>
                <a:cubicBezTo>
                  <a:pt x="2187" y="1014"/>
                  <a:pt x="2195" y="1008"/>
                  <a:pt x="2193" y="999"/>
                </a:cubicBezTo>
                <a:cubicBezTo>
                  <a:pt x="2214" y="901"/>
                  <a:pt x="2209" y="892"/>
                  <a:pt x="2215" y="887"/>
                </a:cubicBezTo>
                <a:cubicBezTo>
                  <a:pt x="2221" y="831"/>
                  <a:pt x="2226" y="824"/>
                  <a:pt x="2223" y="815"/>
                </a:cubicBezTo>
                <a:cubicBezTo>
                  <a:pt x="2227" y="765"/>
                  <a:pt x="2220" y="759"/>
                  <a:pt x="2222" y="756"/>
                </a:cubicBezTo>
                <a:cubicBezTo>
                  <a:pt x="2216" y="728"/>
                  <a:pt x="2221" y="718"/>
                  <a:pt x="2214" y="720"/>
                </a:cubicBezTo>
                <a:cubicBezTo>
                  <a:pt x="2214" y="767"/>
                  <a:pt x="2221" y="775"/>
                  <a:pt x="2219" y="782"/>
                </a:cubicBezTo>
                <a:cubicBezTo>
                  <a:pt x="2212" y="847"/>
                  <a:pt x="2214" y="855"/>
                  <a:pt x="2210" y="860"/>
                </a:cubicBezTo>
                <a:cubicBezTo>
                  <a:pt x="2197" y="924"/>
                  <a:pt x="2199" y="932"/>
                  <a:pt x="2197" y="938"/>
                </a:cubicBezTo>
                <a:cubicBezTo>
                  <a:pt x="2180" y="1008"/>
                  <a:pt x="2184" y="1023"/>
                  <a:pt x="2177" y="1034"/>
                </a:cubicBezTo>
                <a:cubicBezTo>
                  <a:pt x="2173" y="1065"/>
                  <a:pt x="2174" y="1069"/>
                  <a:pt x="2172" y="1073"/>
                </a:cubicBezTo>
                <a:cubicBezTo>
                  <a:pt x="2167" y="1166"/>
                  <a:pt x="2159" y="1178"/>
                  <a:pt x="2165" y="1194"/>
                </a:cubicBezTo>
                <a:cubicBezTo>
                  <a:pt x="2167" y="1241"/>
                  <a:pt x="2158" y="1245"/>
                  <a:pt x="2164" y="1253"/>
                </a:cubicBezTo>
                <a:cubicBezTo>
                  <a:pt x="2165" y="1282"/>
                  <a:pt x="2165" y="1288"/>
                  <a:pt x="2167" y="1296"/>
                </a:cubicBezTo>
                <a:cubicBezTo>
                  <a:pt x="2182" y="1349"/>
                  <a:pt x="2181" y="1356"/>
                  <a:pt x="2180" y="1362"/>
                </a:cubicBezTo>
                <a:cubicBezTo>
                  <a:pt x="2170" y="1343"/>
                  <a:pt x="2171" y="1346"/>
                  <a:pt x="2173" y="1345"/>
                </a:cubicBezTo>
                <a:cubicBezTo>
                  <a:pt x="2149" y="1263"/>
                  <a:pt x="2145" y="1252"/>
                  <a:pt x="2149" y="1244"/>
                </a:cubicBezTo>
                <a:cubicBezTo>
                  <a:pt x="2145" y="1176"/>
                  <a:pt x="2147" y="1168"/>
                  <a:pt x="2146" y="1158"/>
                </a:cubicBezTo>
                <a:cubicBezTo>
                  <a:pt x="2161" y="1068"/>
                  <a:pt x="2156" y="1057"/>
                  <a:pt x="2165" y="1050"/>
                </a:cubicBezTo>
                <a:cubicBezTo>
                  <a:pt x="2172" y="989"/>
                  <a:pt x="2177" y="985"/>
                  <a:pt x="2176" y="979"/>
                </a:cubicBezTo>
                <a:cubicBezTo>
                  <a:pt x="2184" y="942"/>
                  <a:pt x="2183" y="936"/>
                  <a:pt x="2187" y="932"/>
                </a:cubicBezTo>
                <a:cubicBezTo>
                  <a:pt x="2192" y="874"/>
                  <a:pt x="2202" y="853"/>
                  <a:pt x="2201" y="830"/>
                </a:cubicBezTo>
                <a:cubicBezTo>
                  <a:pt x="2209" y="786"/>
                  <a:pt x="2205" y="773"/>
                  <a:pt x="2208" y="762"/>
                </a:cubicBezTo>
                <a:cubicBezTo>
                  <a:pt x="2198" y="812"/>
                  <a:pt x="2196" y="824"/>
                  <a:pt x="2194" y="837"/>
                </a:cubicBezTo>
                <a:cubicBezTo>
                  <a:pt x="2179" y="917"/>
                  <a:pt x="2178" y="920"/>
                  <a:pt x="2180" y="924"/>
                </a:cubicBezTo>
                <a:cubicBezTo>
                  <a:pt x="2177" y="959"/>
                  <a:pt x="2164" y="962"/>
                  <a:pt x="2171" y="970"/>
                </a:cubicBezTo>
                <a:cubicBezTo>
                  <a:pt x="2157" y="1013"/>
                  <a:pt x="2159" y="1021"/>
                  <a:pt x="2155" y="1026"/>
                </a:cubicBezTo>
                <a:cubicBezTo>
                  <a:pt x="2147" y="1070"/>
                  <a:pt x="2142" y="1073"/>
                  <a:pt x="2145" y="1078"/>
                </a:cubicBezTo>
                <a:cubicBezTo>
                  <a:pt x="2138" y="1143"/>
                  <a:pt x="2135" y="1146"/>
                  <a:pt x="2136" y="1151"/>
                </a:cubicBezTo>
                <a:cubicBezTo>
                  <a:pt x="2133" y="1201"/>
                  <a:pt x="2132" y="1209"/>
                  <a:pt x="2136" y="1219"/>
                </a:cubicBezTo>
                <a:cubicBezTo>
                  <a:pt x="2141" y="1230"/>
                  <a:pt x="2130" y="1239"/>
                  <a:pt x="2138" y="1244"/>
                </a:cubicBezTo>
                <a:cubicBezTo>
                  <a:pt x="2137" y="1286"/>
                  <a:pt x="2140" y="1291"/>
                  <a:pt x="2144" y="1297"/>
                </a:cubicBezTo>
                <a:cubicBezTo>
                  <a:pt x="2134" y="1293"/>
                  <a:pt x="2127" y="1283"/>
                  <a:pt x="2122" y="1274"/>
                </a:cubicBezTo>
                <a:cubicBezTo>
                  <a:pt x="2107" y="1176"/>
                  <a:pt x="2105" y="1170"/>
                  <a:pt x="2102" y="1164"/>
                </a:cubicBezTo>
                <a:cubicBezTo>
                  <a:pt x="2105" y="1127"/>
                  <a:pt x="2102" y="1121"/>
                  <a:pt x="2105" y="1116"/>
                </a:cubicBezTo>
                <a:cubicBezTo>
                  <a:pt x="2100" y="1072"/>
                  <a:pt x="2106" y="1063"/>
                  <a:pt x="2104" y="1051"/>
                </a:cubicBezTo>
                <a:cubicBezTo>
                  <a:pt x="2110" y="1035"/>
                  <a:pt x="2110" y="1033"/>
                  <a:pt x="2110" y="1030"/>
                </a:cubicBezTo>
                <a:cubicBezTo>
                  <a:pt x="2118" y="1002"/>
                  <a:pt x="2110" y="994"/>
                  <a:pt x="2118" y="991"/>
                </a:cubicBezTo>
                <a:cubicBezTo>
                  <a:pt x="2130" y="927"/>
                  <a:pt x="2136" y="924"/>
                  <a:pt x="2136" y="919"/>
                </a:cubicBezTo>
                <a:cubicBezTo>
                  <a:pt x="2164" y="835"/>
                  <a:pt x="2170" y="826"/>
                  <a:pt x="2173" y="816"/>
                </a:cubicBezTo>
                <a:cubicBezTo>
                  <a:pt x="2182" y="781"/>
                  <a:pt x="2184" y="777"/>
                  <a:pt x="2184" y="772"/>
                </a:cubicBezTo>
                <a:cubicBezTo>
                  <a:pt x="2193" y="740"/>
                  <a:pt x="2193" y="737"/>
                  <a:pt x="2193" y="735"/>
                </a:cubicBezTo>
                <a:cubicBezTo>
                  <a:pt x="2187" y="749"/>
                  <a:pt x="2183" y="752"/>
                  <a:pt x="2183" y="755"/>
                </a:cubicBezTo>
                <a:cubicBezTo>
                  <a:pt x="2178" y="790"/>
                  <a:pt x="2168" y="794"/>
                  <a:pt x="2171" y="802"/>
                </a:cubicBezTo>
                <a:cubicBezTo>
                  <a:pt x="2135" y="886"/>
                  <a:pt x="2135" y="900"/>
                  <a:pt x="2129" y="911"/>
                </a:cubicBezTo>
                <a:cubicBezTo>
                  <a:pt x="2109" y="988"/>
                  <a:pt x="2105" y="990"/>
                  <a:pt x="2104" y="993"/>
                </a:cubicBezTo>
                <a:cubicBezTo>
                  <a:pt x="2102" y="1035"/>
                  <a:pt x="2096" y="1044"/>
                  <a:pt x="2097" y="1055"/>
                </a:cubicBezTo>
                <a:cubicBezTo>
                  <a:pt x="2095" y="1124"/>
                  <a:pt x="2089" y="1128"/>
                  <a:pt x="2092" y="1135"/>
                </a:cubicBezTo>
                <a:cubicBezTo>
                  <a:pt x="2100" y="1225"/>
                  <a:pt x="2106" y="1232"/>
                  <a:pt x="2104" y="1237"/>
                </a:cubicBezTo>
                <a:cubicBezTo>
                  <a:pt x="2112" y="1278"/>
                  <a:pt x="2121" y="1287"/>
                  <a:pt x="2113" y="1290"/>
                </a:cubicBezTo>
                <a:cubicBezTo>
                  <a:pt x="2090" y="1218"/>
                  <a:pt x="2093" y="1208"/>
                  <a:pt x="2087" y="1205"/>
                </a:cubicBezTo>
                <a:cubicBezTo>
                  <a:pt x="2081" y="1159"/>
                  <a:pt x="2082" y="1156"/>
                  <a:pt x="2084" y="1153"/>
                </a:cubicBezTo>
                <a:cubicBezTo>
                  <a:pt x="2086" y="1127"/>
                  <a:pt x="2079" y="1122"/>
                  <a:pt x="2083" y="1119"/>
                </a:cubicBezTo>
                <a:cubicBezTo>
                  <a:pt x="2083" y="1085"/>
                  <a:pt x="2084" y="1082"/>
                  <a:pt x="2087" y="1079"/>
                </a:cubicBezTo>
                <a:cubicBezTo>
                  <a:pt x="2100" y="1026"/>
                  <a:pt x="2087" y="1018"/>
                  <a:pt x="2093" y="1016"/>
                </a:cubicBezTo>
                <a:cubicBezTo>
                  <a:pt x="2106" y="953"/>
                  <a:pt x="2103" y="950"/>
                  <a:pt x="2105" y="948"/>
                </a:cubicBezTo>
                <a:cubicBezTo>
                  <a:pt x="2111" y="914"/>
                  <a:pt x="2118" y="905"/>
                  <a:pt x="2120" y="895"/>
                </a:cubicBezTo>
                <a:cubicBezTo>
                  <a:pt x="2153" y="804"/>
                  <a:pt x="2150" y="800"/>
                  <a:pt x="2152" y="799"/>
                </a:cubicBezTo>
                <a:cubicBezTo>
                  <a:pt x="2160" y="766"/>
                  <a:pt x="2166" y="757"/>
                  <a:pt x="2167" y="746"/>
                </a:cubicBezTo>
                <a:cubicBezTo>
                  <a:pt x="2166" y="717"/>
                  <a:pt x="2167" y="723"/>
                  <a:pt x="2166" y="729"/>
                </a:cubicBezTo>
                <a:cubicBezTo>
                  <a:pt x="2155" y="768"/>
                  <a:pt x="2153" y="774"/>
                  <a:pt x="2153" y="780"/>
                </a:cubicBezTo>
                <a:cubicBezTo>
                  <a:pt x="2144" y="801"/>
                  <a:pt x="2142" y="807"/>
                  <a:pt x="2142" y="813"/>
                </a:cubicBezTo>
                <a:cubicBezTo>
                  <a:pt x="2128" y="832"/>
                  <a:pt x="2133" y="840"/>
                  <a:pt x="2127" y="844"/>
                </a:cubicBezTo>
                <a:cubicBezTo>
                  <a:pt x="2088" y="1003"/>
                  <a:pt x="2079" y="1024"/>
                  <a:pt x="2079" y="1048"/>
                </a:cubicBezTo>
                <a:cubicBezTo>
                  <a:pt x="2070" y="1105"/>
                  <a:pt x="2072" y="1112"/>
                  <a:pt x="2070" y="1117"/>
                </a:cubicBezTo>
                <a:cubicBezTo>
                  <a:pt x="2073" y="1148"/>
                  <a:pt x="2070" y="1150"/>
                  <a:pt x="2073" y="1154"/>
                </a:cubicBezTo>
                <a:cubicBezTo>
                  <a:pt x="2078" y="1203"/>
                  <a:pt x="2075" y="1214"/>
                  <a:pt x="2082" y="1228"/>
                </a:cubicBezTo>
                <a:cubicBezTo>
                  <a:pt x="2083" y="1265"/>
                  <a:pt x="2079" y="1258"/>
                  <a:pt x="2073" y="1254"/>
                </a:cubicBezTo>
                <a:cubicBezTo>
                  <a:pt x="2059" y="1202"/>
                  <a:pt x="2068" y="1180"/>
                  <a:pt x="2053" y="1150"/>
                </a:cubicBezTo>
                <a:cubicBezTo>
                  <a:pt x="2055" y="1085"/>
                  <a:pt x="2054" y="1069"/>
                  <a:pt x="2055" y="1052"/>
                </a:cubicBezTo>
                <a:cubicBezTo>
                  <a:pt x="2066" y="991"/>
                  <a:pt x="2063" y="986"/>
                  <a:pt x="2062" y="981"/>
                </a:cubicBezTo>
                <a:cubicBezTo>
                  <a:pt x="2076" y="929"/>
                  <a:pt x="2079" y="926"/>
                  <a:pt x="2075" y="920"/>
                </a:cubicBezTo>
                <a:cubicBezTo>
                  <a:pt x="2101" y="853"/>
                  <a:pt x="2106" y="845"/>
                  <a:pt x="2108" y="837"/>
                </a:cubicBezTo>
                <a:cubicBezTo>
                  <a:pt x="2130" y="786"/>
                  <a:pt x="2129" y="781"/>
                  <a:pt x="2135" y="779"/>
                </a:cubicBezTo>
                <a:cubicBezTo>
                  <a:pt x="2126" y="782"/>
                  <a:pt x="2125" y="785"/>
                  <a:pt x="2122" y="788"/>
                </a:cubicBezTo>
                <a:cubicBezTo>
                  <a:pt x="2114" y="826"/>
                  <a:pt x="2102" y="827"/>
                  <a:pt x="2106" y="833"/>
                </a:cubicBezTo>
                <a:cubicBezTo>
                  <a:pt x="2073" y="903"/>
                  <a:pt x="2073" y="912"/>
                  <a:pt x="2072" y="919"/>
                </a:cubicBezTo>
                <a:cubicBezTo>
                  <a:pt x="2053" y="974"/>
                  <a:pt x="2057" y="980"/>
                  <a:pt x="2055" y="984"/>
                </a:cubicBezTo>
                <a:cubicBezTo>
                  <a:pt x="2045" y="1034"/>
                  <a:pt x="2049" y="1040"/>
                  <a:pt x="2044" y="1044"/>
                </a:cubicBezTo>
                <a:cubicBezTo>
                  <a:pt x="2043" y="1086"/>
                  <a:pt x="2045" y="1094"/>
                  <a:pt x="2043" y="1100"/>
                </a:cubicBezTo>
                <a:cubicBezTo>
                  <a:pt x="2050" y="1191"/>
                  <a:pt x="2057" y="1196"/>
                  <a:pt x="2054" y="1200"/>
                </a:cubicBezTo>
                <a:cubicBezTo>
                  <a:pt x="2058" y="1224"/>
                  <a:pt x="2065" y="1228"/>
                  <a:pt x="2057" y="1231"/>
                </a:cubicBezTo>
                <a:cubicBezTo>
                  <a:pt x="2032" y="1165"/>
                  <a:pt x="2039" y="1163"/>
                  <a:pt x="2034" y="1158"/>
                </a:cubicBezTo>
                <a:cubicBezTo>
                  <a:pt x="2023" y="1088"/>
                  <a:pt x="2014" y="1081"/>
                  <a:pt x="2022" y="1079"/>
                </a:cubicBezTo>
                <a:cubicBezTo>
                  <a:pt x="2025" y="985"/>
                  <a:pt x="2026" y="967"/>
                  <a:pt x="2027" y="950"/>
                </a:cubicBezTo>
                <a:cubicBezTo>
                  <a:pt x="2039" y="917"/>
                  <a:pt x="2041" y="915"/>
                  <a:pt x="2038" y="912"/>
                </a:cubicBezTo>
                <a:cubicBezTo>
                  <a:pt x="2046" y="898"/>
                  <a:pt x="2043" y="895"/>
                  <a:pt x="2043" y="894"/>
                </a:cubicBezTo>
                <a:cubicBezTo>
                  <a:pt x="2075" y="811"/>
                  <a:pt x="2065" y="797"/>
                  <a:pt x="2075" y="788"/>
                </a:cubicBezTo>
                <a:cubicBezTo>
                  <a:pt x="2075" y="729"/>
                  <a:pt x="2082" y="724"/>
                  <a:pt x="2077" y="717"/>
                </a:cubicBezTo>
                <a:cubicBezTo>
                  <a:pt x="2075" y="687"/>
                  <a:pt x="2077" y="683"/>
                  <a:pt x="2073" y="684"/>
                </a:cubicBezTo>
                <a:cubicBezTo>
                  <a:pt x="2073" y="750"/>
                  <a:pt x="2067" y="765"/>
                  <a:pt x="2069" y="783"/>
                </a:cubicBezTo>
                <a:cubicBezTo>
                  <a:pt x="2044" y="864"/>
                  <a:pt x="2041" y="875"/>
                  <a:pt x="2036" y="886"/>
                </a:cubicBezTo>
                <a:cubicBezTo>
                  <a:pt x="2025" y="915"/>
                  <a:pt x="2027" y="919"/>
                  <a:pt x="2026" y="921"/>
                </a:cubicBezTo>
                <a:cubicBezTo>
                  <a:pt x="2009" y="998"/>
                  <a:pt x="2009" y="1005"/>
                  <a:pt x="2011" y="1012"/>
                </a:cubicBezTo>
                <a:cubicBezTo>
                  <a:pt x="2003" y="1072"/>
                  <a:pt x="2013" y="1079"/>
                  <a:pt x="2010" y="1083"/>
                </a:cubicBezTo>
                <a:cubicBezTo>
                  <a:pt x="2014" y="1116"/>
                  <a:pt x="2016" y="1121"/>
                  <a:pt x="2013" y="1125"/>
                </a:cubicBezTo>
                <a:cubicBezTo>
                  <a:pt x="2016" y="1175"/>
                  <a:pt x="2024" y="1171"/>
                  <a:pt x="2015" y="1166"/>
                </a:cubicBezTo>
                <a:cubicBezTo>
                  <a:pt x="2007" y="1137"/>
                  <a:pt x="2007" y="1134"/>
                  <a:pt x="2008" y="1131"/>
                </a:cubicBezTo>
                <a:cubicBezTo>
                  <a:pt x="1999" y="1087"/>
                  <a:pt x="1999" y="1067"/>
                  <a:pt x="1996" y="1047"/>
                </a:cubicBezTo>
                <a:cubicBezTo>
                  <a:pt x="1997" y="1033"/>
                  <a:pt x="1995" y="1031"/>
                  <a:pt x="1995" y="1030"/>
                </a:cubicBezTo>
                <a:cubicBezTo>
                  <a:pt x="1998" y="980"/>
                  <a:pt x="1993" y="969"/>
                  <a:pt x="1998" y="961"/>
                </a:cubicBezTo>
                <a:cubicBezTo>
                  <a:pt x="2001" y="927"/>
                  <a:pt x="2000" y="922"/>
                  <a:pt x="2000" y="918"/>
                </a:cubicBezTo>
                <a:cubicBezTo>
                  <a:pt x="2006" y="884"/>
                  <a:pt x="2008" y="880"/>
                  <a:pt x="2005" y="874"/>
                </a:cubicBezTo>
                <a:cubicBezTo>
                  <a:pt x="2020" y="830"/>
                  <a:pt x="2016" y="824"/>
                  <a:pt x="2019" y="819"/>
                </a:cubicBezTo>
                <a:cubicBezTo>
                  <a:pt x="2023" y="772"/>
                  <a:pt x="2031" y="769"/>
                  <a:pt x="2026" y="763"/>
                </a:cubicBezTo>
                <a:cubicBezTo>
                  <a:pt x="2029" y="715"/>
                  <a:pt x="2021" y="708"/>
                  <a:pt x="2026" y="704"/>
                </a:cubicBezTo>
                <a:cubicBezTo>
                  <a:pt x="2001" y="648"/>
                  <a:pt x="2005" y="634"/>
                  <a:pt x="1994" y="636"/>
                </a:cubicBezTo>
                <a:cubicBezTo>
                  <a:pt x="2020" y="727"/>
                  <a:pt x="2018" y="738"/>
                  <a:pt x="2022" y="750"/>
                </a:cubicBezTo>
                <a:cubicBezTo>
                  <a:pt x="2015" y="792"/>
                  <a:pt x="2018" y="797"/>
                  <a:pt x="2011" y="800"/>
                </a:cubicBezTo>
                <a:cubicBezTo>
                  <a:pt x="2001" y="868"/>
                  <a:pt x="1998" y="871"/>
                  <a:pt x="1997" y="875"/>
                </a:cubicBezTo>
                <a:cubicBezTo>
                  <a:pt x="1989" y="930"/>
                  <a:pt x="1989" y="935"/>
                  <a:pt x="1989" y="939"/>
                </a:cubicBezTo>
                <a:cubicBezTo>
                  <a:pt x="1982" y="941"/>
                  <a:pt x="1987" y="937"/>
                  <a:pt x="1984" y="930"/>
                </a:cubicBezTo>
                <a:cubicBezTo>
                  <a:pt x="1989" y="906"/>
                  <a:pt x="1990" y="900"/>
                  <a:pt x="1987" y="893"/>
                </a:cubicBezTo>
                <a:cubicBezTo>
                  <a:pt x="1990" y="852"/>
                  <a:pt x="1991" y="846"/>
                  <a:pt x="1989" y="839"/>
                </a:cubicBezTo>
                <a:cubicBezTo>
                  <a:pt x="1993" y="754"/>
                  <a:pt x="1993" y="741"/>
                  <a:pt x="1989" y="727"/>
                </a:cubicBezTo>
                <a:cubicBezTo>
                  <a:pt x="1956" y="632"/>
                  <a:pt x="1946" y="614"/>
                  <a:pt x="1939" y="602"/>
                </a:cubicBezTo>
                <a:cubicBezTo>
                  <a:pt x="1947" y="627"/>
                  <a:pt x="1954" y="638"/>
                  <a:pt x="1960" y="649"/>
                </a:cubicBezTo>
                <a:cubicBezTo>
                  <a:pt x="1979" y="729"/>
                  <a:pt x="1986" y="739"/>
                  <a:pt x="1985" y="747"/>
                </a:cubicBezTo>
                <a:cubicBezTo>
                  <a:pt x="1986" y="776"/>
                  <a:pt x="1986" y="780"/>
                  <a:pt x="1984" y="783"/>
                </a:cubicBezTo>
                <a:cubicBezTo>
                  <a:pt x="1981" y="852"/>
                  <a:pt x="1983" y="861"/>
                  <a:pt x="1979" y="868"/>
                </a:cubicBezTo>
                <a:cubicBezTo>
                  <a:pt x="1974" y="922"/>
                  <a:pt x="1979" y="932"/>
                  <a:pt x="1974" y="939"/>
                </a:cubicBezTo>
                <a:cubicBezTo>
                  <a:pt x="1971" y="1003"/>
                  <a:pt x="1974" y="1020"/>
                  <a:pt x="1972" y="1036"/>
                </a:cubicBezTo>
                <a:cubicBezTo>
                  <a:pt x="1972" y="1069"/>
                  <a:pt x="1979" y="1079"/>
                  <a:pt x="1973" y="1086"/>
                </a:cubicBezTo>
                <a:cubicBezTo>
                  <a:pt x="1984" y="1144"/>
                  <a:pt x="1993" y="1150"/>
                  <a:pt x="1994" y="1154"/>
                </a:cubicBezTo>
                <a:cubicBezTo>
                  <a:pt x="1987" y="1173"/>
                  <a:pt x="1993" y="1161"/>
                  <a:pt x="1987" y="1152"/>
                </a:cubicBezTo>
                <a:cubicBezTo>
                  <a:pt x="1963" y="1079"/>
                  <a:pt x="1956" y="1073"/>
                  <a:pt x="1959" y="1070"/>
                </a:cubicBezTo>
                <a:cubicBezTo>
                  <a:pt x="1953" y="1019"/>
                  <a:pt x="1949" y="1003"/>
                  <a:pt x="1952" y="989"/>
                </a:cubicBezTo>
                <a:cubicBezTo>
                  <a:pt x="1953" y="939"/>
                  <a:pt x="1949" y="934"/>
                  <a:pt x="1948" y="929"/>
                </a:cubicBezTo>
                <a:cubicBezTo>
                  <a:pt x="1952" y="875"/>
                  <a:pt x="1952" y="865"/>
                  <a:pt x="1951" y="854"/>
                </a:cubicBezTo>
                <a:cubicBezTo>
                  <a:pt x="1956" y="816"/>
                  <a:pt x="1952" y="804"/>
                  <a:pt x="1953" y="795"/>
                </a:cubicBezTo>
                <a:cubicBezTo>
                  <a:pt x="1950" y="743"/>
                  <a:pt x="1950" y="738"/>
                  <a:pt x="1947" y="733"/>
                </a:cubicBezTo>
                <a:cubicBezTo>
                  <a:pt x="1937" y="689"/>
                  <a:pt x="1936" y="678"/>
                  <a:pt x="1931" y="666"/>
                </a:cubicBezTo>
                <a:cubicBezTo>
                  <a:pt x="1905" y="625"/>
                  <a:pt x="1903" y="616"/>
                  <a:pt x="1898" y="622"/>
                </a:cubicBezTo>
                <a:cubicBezTo>
                  <a:pt x="1943" y="730"/>
                  <a:pt x="1937" y="735"/>
                  <a:pt x="1941" y="742"/>
                </a:cubicBezTo>
                <a:cubicBezTo>
                  <a:pt x="1944" y="784"/>
                  <a:pt x="1942" y="787"/>
                  <a:pt x="1944" y="790"/>
                </a:cubicBezTo>
                <a:cubicBezTo>
                  <a:pt x="1947" y="833"/>
                  <a:pt x="1940" y="844"/>
                  <a:pt x="1944" y="858"/>
                </a:cubicBezTo>
                <a:cubicBezTo>
                  <a:pt x="1937" y="946"/>
                  <a:pt x="1939" y="960"/>
                  <a:pt x="1940" y="972"/>
                </a:cubicBezTo>
                <a:cubicBezTo>
                  <a:pt x="1934" y="984"/>
                  <a:pt x="1932" y="957"/>
                  <a:pt x="1931" y="930"/>
                </a:cubicBezTo>
                <a:cubicBezTo>
                  <a:pt x="1930" y="884"/>
                  <a:pt x="1927" y="877"/>
                  <a:pt x="1927" y="870"/>
                </a:cubicBezTo>
                <a:cubicBezTo>
                  <a:pt x="1928" y="824"/>
                  <a:pt x="1922" y="815"/>
                  <a:pt x="1926" y="810"/>
                </a:cubicBezTo>
                <a:cubicBezTo>
                  <a:pt x="1915" y="741"/>
                  <a:pt x="1916" y="734"/>
                  <a:pt x="1912" y="726"/>
                </a:cubicBezTo>
                <a:cubicBezTo>
                  <a:pt x="1880" y="639"/>
                  <a:pt x="1869" y="630"/>
                  <a:pt x="1873" y="624"/>
                </a:cubicBezTo>
                <a:cubicBezTo>
                  <a:pt x="1833" y="579"/>
                  <a:pt x="1834" y="560"/>
                  <a:pt x="1827" y="564"/>
                </a:cubicBezTo>
                <a:cubicBezTo>
                  <a:pt x="1858" y="614"/>
                  <a:pt x="1865" y="627"/>
                  <a:pt x="1872" y="639"/>
                </a:cubicBezTo>
                <a:cubicBezTo>
                  <a:pt x="1896" y="714"/>
                  <a:pt x="1904" y="720"/>
                  <a:pt x="1905" y="724"/>
                </a:cubicBezTo>
                <a:cubicBezTo>
                  <a:pt x="1907" y="751"/>
                  <a:pt x="1914" y="757"/>
                  <a:pt x="1910" y="760"/>
                </a:cubicBezTo>
                <a:cubicBezTo>
                  <a:pt x="1919" y="840"/>
                  <a:pt x="1916" y="846"/>
                  <a:pt x="1918" y="855"/>
                </a:cubicBezTo>
                <a:cubicBezTo>
                  <a:pt x="1914" y="907"/>
                  <a:pt x="1924" y="918"/>
                  <a:pt x="1919" y="925"/>
                </a:cubicBezTo>
                <a:cubicBezTo>
                  <a:pt x="1918" y="962"/>
                  <a:pt x="1925" y="968"/>
                  <a:pt x="1921" y="971"/>
                </a:cubicBezTo>
                <a:cubicBezTo>
                  <a:pt x="1931" y="1064"/>
                  <a:pt x="1939" y="1077"/>
                  <a:pt x="1935" y="1086"/>
                </a:cubicBezTo>
                <a:cubicBezTo>
                  <a:pt x="1942" y="1110"/>
                  <a:pt x="1931" y="1109"/>
                  <a:pt x="1934" y="1099"/>
                </a:cubicBezTo>
                <a:cubicBezTo>
                  <a:pt x="1905" y="1020"/>
                  <a:pt x="1902" y="1012"/>
                  <a:pt x="1902" y="1005"/>
                </a:cubicBezTo>
                <a:cubicBezTo>
                  <a:pt x="1893" y="967"/>
                  <a:pt x="1902" y="955"/>
                  <a:pt x="1891" y="938"/>
                </a:cubicBezTo>
                <a:cubicBezTo>
                  <a:pt x="1893" y="890"/>
                  <a:pt x="1891" y="877"/>
                  <a:pt x="1891" y="864"/>
                </a:cubicBezTo>
                <a:cubicBezTo>
                  <a:pt x="1889" y="815"/>
                  <a:pt x="1889" y="802"/>
                  <a:pt x="1891" y="790"/>
                </a:cubicBezTo>
                <a:cubicBezTo>
                  <a:pt x="1872" y="709"/>
                  <a:pt x="1877" y="700"/>
                  <a:pt x="1875" y="697"/>
                </a:cubicBezTo>
                <a:cubicBezTo>
                  <a:pt x="1868" y="667"/>
                  <a:pt x="1860" y="660"/>
                  <a:pt x="1865" y="658"/>
                </a:cubicBezTo>
                <a:cubicBezTo>
                  <a:pt x="1849" y="621"/>
                  <a:pt x="1852" y="615"/>
                  <a:pt x="1844" y="605"/>
                </a:cubicBezTo>
                <a:cubicBezTo>
                  <a:pt x="1869" y="708"/>
                  <a:pt x="1873" y="725"/>
                  <a:pt x="1873" y="742"/>
                </a:cubicBezTo>
                <a:cubicBezTo>
                  <a:pt x="1880" y="813"/>
                  <a:pt x="1883" y="817"/>
                  <a:pt x="1878" y="819"/>
                </a:cubicBezTo>
                <a:cubicBezTo>
                  <a:pt x="1878" y="867"/>
                  <a:pt x="1884" y="878"/>
                  <a:pt x="1881" y="887"/>
                </a:cubicBezTo>
                <a:cubicBezTo>
                  <a:pt x="1885" y="957"/>
                  <a:pt x="1886" y="966"/>
                  <a:pt x="1886" y="976"/>
                </a:cubicBezTo>
                <a:cubicBezTo>
                  <a:pt x="1894" y="1014"/>
                  <a:pt x="1894" y="1022"/>
                  <a:pt x="1895" y="1029"/>
                </a:cubicBezTo>
                <a:cubicBezTo>
                  <a:pt x="1892" y="1044"/>
                  <a:pt x="1896" y="1037"/>
                  <a:pt x="1889" y="1035"/>
                </a:cubicBezTo>
                <a:cubicBezTo>
                  <a:pt x="1864" y="902"/>
                  <a:pt x="1869" y="899"/>
                  <a:pt x="1864" y="894"/>
                </a:cubicBezTo>
                <a:cubicBezTo>
                  <a:pt x="1863" y="813"/>
                  <a:pt x="1855" y="794"/>
                  <a:pt x="1859" y="779"/>
                </a:cubicBezTo>
                <a:cubicBezTo>
                  <a:pt x="1845" y="710"/>
                  <a:pt x="1848" y="694"/>
                  <a:pt x="1843" y="676"/>
                </a:cubicBezTo>
                <a:cubicBezTo>
                  <a:pt x="1822" y="607"/>
                  <a:pt x="1813" y="592"/>
                  <a:pt x="1805" y="577"/>
                </a:cubicBezTo>
                <a:cubicBezTo>
                  <a:pt x="1830" y="642"/>
                  <a:pt x="1828" y="655"/>
                  <a:pt x="1837" y="671"/>
                </a:cubicBezTo>
                <a:cubicBezTo>
                  <a:pt x="1839" y="722"/>
                  <a:pt x="1845" y="730"/>
                  <a:pt x="1841" y="736"/>
                </a:cubicBezTo>
                <a:cubicBezTo>
                  <a:pt x="1852" y="813"/>
                  <a:pt x="1848" y="818"/>
                  <a:pt x="1853" y="827"/>
                </a:cubicBezTo>
                <a:cubicBezTo>
                  <a:pt x="1849" y="873"/>
                  <a:pt x="1856" y="879"/>
                  <a:pt x="1854" y="882"/>
                </a:cubicBezTo>
                <a:cubicBezTo>
                  <a:pt x="1856" y="922"/>
                  <a:pt x="1862" y="931"/>
                  <a:pt x="1859" y="938"/>
                </a:cubicBezTo>
                <a:cubicBezTo>
                  <a:pt x="1871" y="1000"/>
                  <a:pt x="1866" y="1002"/>
                  <a:pt x="1871" y="1007"/>
                </a:cubicBezTo>
                <a:cubicBezTo>
                  <a:pt x="1854" y="986"/>
                  <a:pt x="1855" y="974"/>
                  <a:pt x="1847" y="959"/>
                </a:cubicBezTo>
                <a:cubicBezTo>
                  <a:pt x="1848" y="937"/>
                  <a:pt x="1844" y="933"/>
                  <a:pt x="1842" y="929"/>
                </a:cubicBezTo>
                <a:cubicBezTo>
                  <a:pt x="1840" y="905"/>
                  <a:pt x="1842" y="902"/>
                  <a:pt x="1840" y="898"/>
                </a:cubicBezTo>
                <a:cubicBezTo>
                  <a:pt x="1839" y="866"/>
                  <a:pt x="1833" y="851"/>
                  <a:pt x="1836" y="839"/>
                </a:cubicBezTo>
                <a:cubicBezTo>
                  <a:pt x="1833" y="787"/>
                  <a:pt x="1835" y="774"/>
                  <a:pt x="1834" y="761"/>
                </a:cubicBezTo>
                <a:cubicBezTo>
                  <a:pt x="1823" y="696"/>
                  <a:pt x="1825" y="683"/>
                  <a:pt x="1816" y="682"/>
                </a:cubicBezTo>
                <a:cubicBezTo>
                  <a:pt x="1823" y="772"/>
                  <a:pt x="1826" y="786"/>
                  <a:pt x="1825" y="798"/>
                </a:cubicBezTo>
                <a:cubicBezTo>
                  <a:pt x="1822" y="859"/>
                  <a:pt x="1826" y="863"/>
                  <a:pt x="1828" y="867"/>
                </a:cubicBezTo>
                <a:cubicBezTo>
                  <a:pt x="1832" y="923"/>
                  <a:pt x="1835" y="931"/>
                  <a:pt x="1831" y="936"/>
                </a:cubicBezTo>
                <a:cubicBezTo>
                  <a:pt x="1840" y="983"/>
                  <a:pt x="1851" y="993"/>
                  <a:pt x="1842" y="997"/>
                </a:cubicBezTo>
                <a:cubicBezTo>
                  <a:pt x="1822" y="919"/>
                  <a:pt x="1815" y="909"/>
                  <a:pt x="1818" y="902"/>
                </a:cubicBezTo>
                <a:cubicBezTo>
                  <a:pt x="1811" y="856"/>
                  <a:pt x="1814" y="852"/>
                  <a:pt x="1811" y="847"/>
                </a:cubicBezTo>
                <a:cubicBezTo>
                  <a:pt x="1804" y="810"/>
                  <a:pt x="1808" y="803"/>
                  <a:pt x="1802" y="793"/>
                </a:cubicBezTo>
                <a:cubicBezTo>
                  <a:pt x="1794" y="729"/>
                  <a:pt x="1792" y="720"/>
                  <a:pt x="1795" y="712"/>
                </a:cubicBezTo>
                <a:cubicBezTo>
                  <a:pt x="1755" y="627"/>
                  <a:pt x="1750" y="623"/>
                  <a:pt x="1747" y="615"/>
                </a:cubicBezTo>
                <a:cubicBezTo>
                  <a:pt x="1715" y="587"/>
                  <a:pt x="1713" y="571"/>
                  <a:pt x="1705" y="577"/>
                </a:cubicBezTo>
                <a:cubicBezTo>
                  <a:pt x="1734" y="610"/>
                  <a:pt x="1742" y="621"/>
                  <a:pt x="1750" y="631"/>
                </a:cubicBezTo>
                <a:cubicBezTo>
                  <a:pt x="1776" y="693"/>
                  <a:pt x="1783" y="699"/>
                  <a:pt x="1781" y="702"/>
                </a:cubicBezTo>
                <a:cubicBezTo>
                  <a:pt x="1786" y="761"/>
                  <a:pt x="1800" y="783"/>
                  <a:pt x="1793" y="798"/>
                </a:cubicBezTo>
                <a:cubicBezTo>
                  <a:pt x="1801" y="860"/>
                  <a:pt x="1803" y="870"/>
                  <a:pt x="1806" y="879"/>
                </a:cubicBezTo>
                <a:cubicBezTo>
                  <a:pt x="1807" y="927"/>
                  <a:pt x="1811" y="934"/>
                  <a:pt x="1809" y="939"/>
                </a:cubicBezTo>
                <a:cubicBezTo>
                  <a:pt x="1799" y="952"/>
                  <a:pt x="1801" y="936"/>
                  <a:pt x="1791" y="917"/>
                </a:cubicBezTo>
                <a:cubicBezTo>
                  <a:pt x="1785" y="848"/>
                  <a:pt x="1777" y="840"/>
                  <a:pt x="1782" y="837"/>
                </a:cubicBezTo>
                <a:cubicBezTo>
                  <a:pt x="1773" y="798"/>
                  <a:pt x="1777" y="794"/>
                  <a:pt x="1772" y="786"/>
                </a:cubicBezTo>
                <a:cubicBezTo>
                  <a:pt x="1768" y="750"/>
                  <a:pt x="1763" y="744"/>
                  <a:pt x="1763" y="739"/>
                </a:cubicBezTo>
                <a:cubicBezTo>
                  <a:pt x="1716" y="617"/>
                  <a:pt x="1713" y="606"/>
                  <a:pt x="1695" y="579"/>
                </a:cubicBezTo>
                <a:cubicBezTo>
                  <a:pt x="1673" y="558"/>
                  <a:pt x="1668" y="552"/>
                  <a:pt x="1660" y="554"/>
                </a:cubicBezTo>
                <a:cubicBezTo>
                  <a:pt x="1708" y="621"/>
                  <a:pt x="1717" y="635"/>
                  <a:pt x="1724" y="648"/>
                </a:cubicBezTo>
                <a:cubicBezTo>
                  <a:pt x="1735" y="694"/>
                  <a:pt x="1743" y="692"/>
                  <a:pt x="1740" y="698"/>
                </a:cubicBezTo>
                <a:cubicBezTo>
                  <a:pt x="1756" y="743"/>
                  <a:pt x="1754" y="752"/>
                  <a:pt x="1759" y="764"/>
                </a:cubicBezTo>
                <a:cubicBezTo>
                  <a:pt x="1775" y="873"/>
                  <a:pt x="1775" y="883"/>
                  <a:pt x="1779" y="894"/>
                </a:cubicBezTo>
                <a:cubicBezTo>
                  <a:pt x="1780" y="915"/>
                  <a:pt x="1774" y="916"/>
                  <a:pt x="1777" y="913"/>
                </a:cubicBezTo>
                <a:cubicBezTo>
                  <a:pt x="1754" y="827"/>
                  <a:pt x="1755" y="802"/>
                  <a:pt x="1738" y="773"/>
                </a:cubicBezTo>
                <a:cubicBezTo>
                  <a:pt x="1723" y="724"/>
                  <a:pt x="1718" y="706"/>
                  <a:pt x="1711" y="688"/>
                </a:cubicBezTo>
                <a:cubicBezTo>
                  <a:pt x="1635" y="563"/>
                  <a:pt x="1630" y="568"/>
                  <a:pt x="1627" y="564"/>
                </a:cubicBezTo>
                <a:cubicBezTo>
                  <a:pt x="1595" y="532"/>
                  <a:pt x="1592" y="530"/>
                  <a:pt x="1588" y="530"/>
                </a:cubicBezTo>
                <a:cubicBezTo>
                  <a:pt x="1618" y="563"/>
                  <a:pt x="1628" y="574"/>
                  <a:pt x="1634" y="575"/>
                </a:cubicBezTo>
                <a:cubicBezTo>
                  <a:pt x="1643" y="585"/>
                  <a:pt x="1644" y="589"/>
                  <a:pt x="1645" y="590"/>
                </a:cubicBezTo>
                <a:cubicBezTo>
                  <a:pt x="1676" y="640"/>
                  <a:pt x="1685" y="658"/>
                  <a:pt x="1694" y="674"/>
                </a:cubicBezTo>
                <a:cubicBezTo>
                  <a:pt x="1722" y="755"/>
                  <a:pt x="1723" y="759"/>
                  <a:pt x="1727" y="764"/>
                </a:cubicBezTo>
                <a:cubicBezTo>
                  <a:pt x="1730" y="792"/>
                  <a:pt x="1738" y="798"/>
                  <a:pt x="1739" y="802"/>
                </a:cubicBezTo>
                <a:cubicBezTo>
                  <a:pt x="1736" y="820"/>
                  <a:pt x="1736" y="803"/>
                  <a:pt x="1725" y="783"/>
                </a:cubicBezTo>
                <a:cubicBezTo>
                  <a:pt x="1716" y="747"/>
                  <a:pt x="1713" y="737"/>
                  <a:pt x="1709" y="727"/>
                </a:cubicBezTo>
                <a:cubicBezTo>
                  <a:pt x="1609" y="583"/>
                  <a:pt x="1607" y="574"/>
                  <a:pt x="1604" y="574"/>
                </a:cubicBezTo>
                <a:cubicBezTo>
                  <a:pt x="1566" y="535"/>
                  <a:pt x="1558" y="534"/>
                  <a:pt x="1551" y="527"/>
                </a:cubicBezTo>
                <a:cubicBezTo>
                  <a:pt x="1569" y="548"/>
                  <a:pt x="1575" y="552"/>
                  <a:pt x="1580" y="558"/>
                </a:cubicBezTo>
                <a:cubicBezTo>
                  <a:pt x="1605" y="590"/>
                  <a:pt x="1615" y="597"/>
                  <a:pt x="1625" y="607"/>
                </a:cubicBezTo>
                <a:cubicBezTo>
                  <a:pt x="1641" y="634"/>
                  <a:pt x="1647" y="639"/>
                  <a:pt x="1653" y="647"/>
                </a:cubicBezTo>
                <a:cubicBezTo>
                  <a:pt x="1682" y="699"/>
                  <a:pt x="1690" y="715"/>
                  <a:pt x="1700" y="732"/>
                </a:cubicBezTo>
                <a:cubicBezTo>
                  <a:pt x="1717" y="784"/>
                  <a:pt x="1718" y="787"/>
                  <a:pt x="1718" y="790"/>
                </a:cubicBezTo>
                <a:cubicBezTo>
                  <a:pt x="1738" y="847"/>
                  <a:pt x="1737" y="852"/>
                  <a:pt x="1738" y="858"/>
                </a:cubicBezTo>
                <a:cubicBezTo>
                  <a:pt x="1709" y="796"/>
                  <a:pt x="1702" y="775"/>
                  <a:pt x="1694" y="753"/>
                </a:cubicBezTo>
                <a:cubicBezTo>
                  <a:pt x="1626" y="645"/>
                  <a:pt x="1630" y="641"/>
                  <a:pt x="1627" y="638"/>
                </a:cubicBezTo>
                <a:cubicBezTo>
                  <a:pt x="1583" y="588"/>
                  <a:pt x="1573" y="577"/>
                  <a:pt x="1562" y="568"/>
                </a:cubicBezTo>
                <a:cubicBezTo>
                  <a:pt x="1540" y="558"/>
                  <a:pt x="1552" y="564"/>
                  <a:pt x="1562" y="574"/>
                </a:cubicBezTo>
                <a:cubicBezTo>
                  <a:pt x="1612" y="632"/>
                  <a:pt x="1614" y="635"/>
                  <a:pt x="1618" y="637"/>
                </a:cubicBezTo>
                <a:cubicBezTo>
                  <a:pt x="1660" y="706"/>
                  <a:pt x="1670" y="726"/>
                  <a:pt x="1679" y="741"/>
                </a:cubicBezTo>
                <a:cubicBezTo>
                  <a:pt x="1694" y="803"/>
                  <a:pt x="1711" y="814"/>
                  <a:pt x="1700" y="817"/>
                </a:cubicBezTo>
                <a:cubicBezTo>
                  <a:pt x="1657" y="737"/>
                  <a:pt x="1656" y="726"/>
                  <a:pt x="1652" y="730"/>
                </a:cubicBezTo>
                <a:cubicBezTo>
                  <a:pt x="1637" y="702"/>
                  <a:pt x="1630" y="700"/>
                  <a:pt x="1626" y="688"/>
                </a:cubicBezTo>
                <a:cubicBezTo>
                  <a:pt x="1561" y="618"/>
                  <a:pt x="1551" y="613"/>
                  <a:pt x="1542" y="596"/>
                </a:cubicBezTo>
                <a:cubicBezTo>
                  <a:pt x="1505" y="580"/>
                  <a:pt x="1510" y="581"/>
                  <a:pt x="1513" y="580"/>
                </a:cubicBezTo>
                <a:cubicBezTo>
                  <a:pt x="1561" y="628"/>
                  <a:pt x="1583" y="655"/>
                  <a:pt x="1607" y="681"/>
                </a:cubicBezTo>
                <a:cubicBezTo>
                  <a:pt x="1645" y="733"/>
                  <a:pt x="1648" y="738"/>
                  <a:pt x="1650" y="742"/>
                </a:cubicBezTo>
                <a:cubicBezTo>
                  <a:pt x="1653" y="756"/>
                  <a:pt x="1642" y="747"/>
                  <a:pt x="1631" y="735"/>
                </a:cubicBezTo>
                <a:cubicBezTo>
                  <a:pt x="1578" y="677"/>
                  <a:pt x="1572" y="674"/>
                  <a:pt x="1567" y="668"/>
                </a:cubicBezTo>
                <a:cubicBezTo>
                  <a:pt x="1540" y="654"/>
                  <a:pt x="1550" y="658"/>
                  <a:pt x="1558" y="667"/>
                </a:cubicBezTo>
                <a:cubicBezTo>
                  <a:pt x="1646" y="768"/>
                  <a:pt x="1658" y="779"/>
                  <a:pt x="1671" y="790"/>
                </a:cubicBezTo>
                <a:cubicBezTo>
                  <a:pt x="1712" y="855"/>
                  <a:pt x="1715" y="859"/>
                  <a:pt x="1717" y="864"/>
                </a:cubicBezTo>
                <a:cubicBezTo>
                  <a:pt x="1689" y="842"/>
                  <a:pt x="1679" y="827"/>
                  <a:pt x="1668" y="817"/>
                </a:cubicBezTo>
                <a:cubicBezTo>
                  <a:pt x="1614" y="758"/>
                  <a:pt x="1606" y="757"/>
                  <a:pt x="1601" y="749"/>
                </a:cubicBezTo>
                <a:cubicBezTo>
                  <a:pt x="1528" y="684"/>
                  <a:pt x="1524" y="671"/>
                  <a:pt x="1517" y="672"/>
                </a:cubicBezTo>
                <a:cubicBezTo>
                  <a:pt x="1488" y="643"/>
                  <a:pt x="1475" y="638"/>
                  <a:pt x="1464" y="625"/>
                </a:cubicBezTo>
                <a:cubicBezTo>
                  <a:pt x="1436" y="606"/>
                  <a:pt x="1435" y="603"/>
                  <a:pt x="1432" y="605"/>
                </a:cubicBezTo>
                <a:cubicBezTo>
                  <a:pt x="1476" y="651"/>
                  <a:pt x="1482" y="648"/>
                  <a:pt x="1485" y="652"/>
                </a:cubicBezTo>
                <a:cubicBezTo>
                  <a:pt x="1526" y="693"/>
                  <a:pt x="1538" y="697"/>
                  <a:pt x="1547" y="711"/>
                </a:cubicBezTo>
                <a:cubicBezTo>
                  <a:pt x="1615" y="783"/>
                  <a:pt x="1621" y="786"/>
                  <a:pt x="1626" y="794"/>
                </a:cubicBezTo>
                <a:cubicBezTo>
                  <a:pt x="1633" y="805"/>
                  <a:pt x="1627" y="802"/>
                  <a:pt x="1621" y="796"/>
                </a:cubicBezTo>
                <a:cubicBezTo>
                  <a:pt x="1597" y="786"/>
                  <a:pt x="1591" y="781"/>
                  <a:pt x="1586" y="775"/>
                </a:cubicBezTo>
                <a:cubicBezTo>
                  <a:pt x="1545" y="749"/>
                  <a:pt x="1539" y="746"/>
                  <a:pt x="1533" y="743"/>
                </a:cubicBezTo>
                <a:cubicBezTo>
                  <a:pt x="1416" y="660"/>
                  <a:pt x="1405" y="649"/>
                  <a:pt x="1394" y="641"/>
                </a:cubicBezTo>
                <a:cubicBezTo>
                  <a:pt x="1375" y="622"/>
                  <a:pt x="1372" y="618"/>
                  <a:pt x="1370" y="613"/>
                </a:cubicBezTo>
                <a:cubicBezTo>
                  <a:pt x="1392" y="651"/>
                  <a:pt x="1401" y="653"/>
                  <a:pt x="1408" y="662"/>
                </a:cubicBezTo>
                <a:cubicBezTo>
                  <a:pt x="1424" y="676"/>
                  <a:pt x="1430" y="678"/>
                  <a:pt x="1432" y="684"/>
                </a:cubicBezTo>
                <a:cubicBezTo>
                  <a:pt x="1480" y="726"/>
                  <a:pt x="1504" y="734"/>
                  <a:pt x="1526" y="752"/>
                </a:cubicBezTo>
                <a:cubicBezTo>
                  <a:pt x="1567" y="780"/>
                  <a:pt x="1573" y="782"/>
                  <a:pt x="1578" y="788"/>
                </a:cubicBezTo>
                <a:cubicBezTo>
                  <a:pt x="1586" y="800"/>
                  <a:pt x="1582" y="796"/>
                  <a:pt x="1577" y="791"/>
                </a:cubicBezTo>
                <a:cubicBezTo>
                  <a:pt x="1521" y="755"/>
                  <a:pt x="1509" y="756"/>
                  <a:pt x="1500" y="747"/>
                </a:cubicBezTo>
                <a:cubicBezTo>
                  <a:pt x="1435" y="702"/>
                  <a:pt x="1431" y="695"/>
                  <a:pt x="1426" y="693"/>
                </a:cubicBezTo>
                <a:cubicBezTo>
                  <a:pt x="1376" y="654"/>
                  <a:pt x="1373" y="643"/>
                  <a:pt x="1366" y="644"/>
                </a:cubicBezTo>
                <a:cubicBezTo>
                  <a:pt x="1393" y="671"/>
                  <a:pt x="1394" y="680"/>
                  <a:pt x="1398" y="680"/>
                </a:cubicBezTo>
                <a:cubicBezTo>
                  <a:pt x="1442" y="716"/>
                  <a:pt x="1455" y="727"/>
                  <a:pt x="1468" y="738"/>
                </a:cubicBezTo>
                <a:cubicBezTo>
                  <a:pt x="1522" y="777"/>
                  <a:pt x="1538" y="781"/>
                  <a:pt x="1551" y="791"/>
                </a:cubicBezTo>
                <a:cubicBezTo>
                  <a:pt x="1586" y="810"/>
                  <a:pt x="1591" y="809"/>
                  <a:pt x="1593" y="815"/>
                </a:cubicBezTo>
                <a:cubicBezTo>
                  <a:pt x="1643" y="841"/>
                  <a:pt x="1650" y="846"/>
                  <a:pt x="1657" y="850"/>
                </a:cubicBezTo>
                <a:cubicBezTo>
                  <a:pt x="1696" y="880"/>
                  <a:pt x="1701" y="876"/>
                  <a:pt x="1702" y="884"/>
                </a:cubicBezTo>
                <a:cubicBezTo>
                  <a:pt x="1722" y="907"/>
                  <a:pt x="1717" y="899"/>
                  <a:pt x="1710" y="897"/>
                </a:cubicBezTo>
                <a:cubicBezTo>
                  <a:pt x="1665" y="870"/>
                  <a:pt x="1658" y="868"/>
                  <a:pt x="1651" y="865"/>
                </a:cubicBezTo>
                <a:cubicBezTo>
                  <a:pt x="1584" y="834"/>
                  <a:pt x="1576" y="832"/>
                  <a:pt x="1570" y="825"/>
                </a:cubicBezTo>
                <a:cubicBezTo>
                  <a:pt x="1486" y="780"/>
                  <a:pt x="1485" y="771"/>
                  <a:pt x="1481" y="772"/>
                </a:cubicBezTo>
                <a:cubicBezTo>
                  <a:pt x="1446" y="749"/>
                  <a:pt x="1442" y="737"/>
                  <a:pt x="1435" y="736"/>
                </a:cubicBezTo>
                <a:cubicBezTo>
                  <a:pt x="1397" y="703"/>
                  <a:pt x="1395" y="690"/>
                  <a:pt x="1388" y="694"/>
                </a:cubicBezTo>
                <a:cubicBezTo>
                  <a:pt x="1416" y="730"/>
                  <a:pt x="1420" y="727"/>
                  <a:pt x="1422" y="734"/>
                </a:cubicBezTo>
                <a:cubicBezTo>
                  <a:pt x="1447" y="751"/>
                  <a:pt x="1451" y="764"/>
                  <a:pt x="1459" y="763"/>
                </a:cubicBezTo>
                <a:cubicBezTo>
                  <a:pt x="1498" y="800"/>
                  <a:pt x="1503" y="795"/>
                  <a:pt x="1505" y="799"/>
                </a:cubicBezTo>
                <a:cubicBezTo>
                  <a:pt x="1559" y="828"/>
                  <a:pt x="1561" y="837"/>
                  <a:pt x="1564" y="837"/>
                </a:cubicBezTo>
                <a:cubicBezTo>
                  <a:pt x="1598" y="852"/>
                  <a:pt x="1601" y="853"/>
                  <a:pt x="1604" y="856"/>
                </a:cubicBezTo>
                <a:cubicBezTo>
                  <a:pt x="1628" y="870"/>
                  <a:pt x="1633" y="866"/>
                  <a:pt x="1636" y="871"/>
                </a:cubicBezTo>
                <a:cubicBezTo>
                  <a:pt x="1667" y="896"/>
                  <a:pt x="1661" y="889"/>
                  <a:pt x="1653" y="891"/>
                </a:cubicBezTo>
                <a:cubicBezTo>
                  <a:pt x="1617" y="876"/>
                  <a:pt x="1604" y="867"/>
                  <a:pt x="1590" y="861"/>
                </a:cubicBezTo>
                <a:cubicBezTo>
                  <a:pt x="1561" y="845"/>
                  <a:pt x="1552" y="849"/>
                  <a:pt x="1546" y="841"/>
                </a:cubicBezTo>
                <a:cubicBezTo>
                  <a:pt x="1491" y="812"/>
                  <a:pt x="1477" y="804"/>
                  <a:pt x="1464" y="793"/>
                </a:cubicBezTo>
                <a:cubicBezTo>
                  <a:pt x="1411" y="759"/>
                  <a:pt x="1408" y="753"/>
                  <a:pt x="1403" y="753"/>
                </a:cubicBezTo>
                <a:cubicBezTo>
                  <a:pt x="1387" y="749"/>
                  <a:pt x="1395" y="748"/>
                  <a:pt x="1400" y="758"/>
                </a:cubicBezTo>
                <a:cubicBezTo>
                  <a:pt x="1465" y="803"/>
                  <a:pt x="1470" y="811"/>
                  <a:pt x="1477" y="812"/>
                </a:cubicBezTo>
                <a:cubicBezTo>
                  <a:pt x="1523" y="839"/>
                  <a:pt x="1530" y="844"/>
                  <a:pt x="1536" y="850"/>
                </a:cubicBezTo>
                <a:cubicBezTo>
                  <a:pt x="1591" y="873"/>
                  <a:pt x="1604" y="882"/>
                  <a:pt x="1618" y="886"/>
                </a:cubicBezTo>
                <a:cubicBezTo>
                  <a:pt x="1740" y="942"/>
                  <a:pt x="1750" y="945"/>
                  <a:pt x="1758" y="953"/>
                </a:cubicBezTo>
                <a:cubicBezTo>
                  <a:pt x="1791" y="969"/>
                  <a:pt x="1794" y="979"/>
                  <a:pt x="1801" y="976"/>
                </a:cubicBezTo>
                <a:cubicBezTo>
                  <a:pt x="1805" y="990"/>
                  <a:pt x="1804" y="981"/>
                  <a:pt x="1799" y="983"/>
                </a:cubicBezTo>
                <a:cubicBezTo>
                  <a:pt x="1754" y="961"/>
                  <a:pt x="1748" y="953"/>
                  <a:pt x="1740" y="951"/>
                </a:cubicBezTo>
                <a:cubicBezTo>
                  <a:pt x="1699" y="931"/>
                  <a:pt x="1695" y="932"/>
                  <a:pt x="1692" y="928"/>
                </a:cubicBezTo>
                <a:cubicBezTo>
                  <a:pt x="1636" y="908"/>
                  <a:pt x="1633" y="902"/>
                  <a:pt x="1628" y="904"/>
                </a:cubicBezTo>
                <a:cubicBezTo>
                  <a:pt x="1558" y="873"/>
                  <a:pt x="1549" y="872"/>
                  <a:pt x="1542" y="864"/>
                </a:cubicBezTo>
                <a:cubicBezTo>
                  <a:pt x="1461" y="823"/>
                  <a:pt x="1454" y="813"/>
                  <a:pt x="1445" y="812"/>
                </a:cubicBezTo>
                <a:cubicBezTo>
                  <a:pt x="1425" y="803"/>
                  <a:pt x="1430" y="806"/>
                  <a:pt x="1435" y="806"/>
                </a:cubicBezTo>
                <a:cubicBezTo>
                  <a:pt x="1500" y="857"/>
                  <a:pt x="1521" y="865"/>
                  <a:pt x="1542" y="876"/>
                </a:cubicBezTo>
                <a:cubicBezTo>
                  <a:pt x="1583" y="901"/>
                  <a:pt x="1595" y="899"/>
                  <a:pt x="1605" y="905"/>
                </a:cubicBezTo>
                <a:cubicBezTo>
                  <a:pt x="1656" y="924"/>
                  <a:pt x="1659" y="926"/>
                  <a:pt x="1661" y="930"/>
                </a:cubicBezTo>
                <a:cubicBezTo>
                  <a:pt x="1685" y="942"/>
                  <a:pt x="1691" y="937"/>
                  <a:pt x="1695" y="944"/>
                </a:cubicBezTo>
                <a:cubicBezTo>
                  <a:pt x="1750" y="965"/>
                  <a:pt x="1754" y="969"/>
                  <a:pt x="1758" y="973"/>
                </a:cubicBezTo>
                <a:cubicBezTo>
                  <a:pt x="1763" y="979"/>
                  <a:pt x="1760" y="976"/>
                  <a:pt x="1756" y="975"/>
                </a:cubicBezTo>
                <a:cubicBezTo>
                  <a:pt x="1731" y="961"/>
                  <a:pt x="1727" y="964"/>
                  <a:pt x="1725" y="962"/>
                </a:cubicBezTo>
                <a:cubicBezTo>
                  <a:pt x="1664" y="939"/>
                  <a:pt x="1660" y="938"/>
                  <a:pt x="1657" y="935"/>
                </a:cubicBezTo>
                <a:cubicBezTo>
                  <a:pt x="1618" y="921"/>
                  <a:pt x="1610" y="922"/>
                  <a:pt x="1604" y="918"/>
                </a:cubicBezTo>
                <a:cubicBezTo>
                  <a:pt x="1568" y="903"/>
                  <a:pt x="1554" y="896"/>
                  <a:pt x="1540" y="889"/>
                </a:cubicBezTo>
                <a:cubicBezTo>
                  <a:pt x="1470" y="854"/>
                  <a:pt x="1464" y="848"/>
                  <a:pt x="1456" y="847"/>
                </a:cubicBezTo>
                <a:cubicBezTo>
                  <a:pt x="1389" y="802"/>
                  <a:pt x="1383" y="794"/>
                  <a:pt x="1376" y="789"/>
                </a:cubicBezTo>
                <a:cubicBezTo>
                  <a:pt x="1354" y="768"/>
                  <a:pt x="1353" y="757"/>
                  <a:pt x="1348" y="760"/>
                </a:cubicBezTo>
                <a:cubicBezTo>
                  <a:pt x="1374" y="793"/>
                  <a:pt x="1378" y="805"/>
                  <a:pt x="1386" y="807"/>
                </a:cubicBezTo>
                <a:cubicBezTo>
                  <a:pt x="1457" y="858"/>
                  <a:pt x="1465" y="860"/>
                  <a:pt x="1471" y="865"/>
                </a:cubicBezTo>
                <a:cubicBezTo>
                  <a:pt x="1545" y="898"/>
                  <a:pt x="1546" y="907"/>
                  <a:pt x="1550" y="907"/>
                </a:cubicBezTo>
                <a:cubicBezTo>
                  <a:pt x="1600" y="930"/>
                  <a:pt x="1616" y="933"/>
                  <a:pt x="1631" y="941"/>
                </a:cubicBezTo>
                <a:cubicBezTo>
                  <a:pt x="1662" y="949"/>
                  <a:pt x="1669" y="954"/>
                  <a:pt x="1678" y="956"/>
                </a:cubicBezTo>
                <a:cubicBezTo>
                  <a:pt x="1747" y="985"/>
                  <a:pt x="1769" y="994"/>
                  <a:pt x="1791" y="1002"/>
                </a:cubicBezTo>
                <a:cubicBezTo>
                  <a:pt x="1851" y="1035"/>
                  <a:pt x="1853" y="1040"/>
                  <a:pt x="1856" y="1039"/>
                </a:cubicBezTo>
                <a:cubicBezTo>
                  <a:pt x="1846" y="1046"/>
                  <a:pt x="1839" y="1044"/>
                  <a:pt x="1833" y="1040"/>
                </a:cubicBezTo>
                <a:cubicBezTo>
                  <a:pt x="1785" y="1020"/>
                  <a:pt x="1773" y="1017"/>
                  <a:pt x="1762" y="1012"/>
                </a:cubicBezTo>
                <a:cubicBezTo>
                  <a:pt x="1719" y="1007"/>
                  <a:pt x="1717" y="994"/>
                  <a:pt x="1709" y="1001"/>
                </a:cubicBezTo>
                <a:cubicBezTo>
                  <a:pt x="1680" y="991"/>
                  <a:pt x="1668" y="988"/>
                  <a:pt x="1656" y="986"/>
                </a:cubicBezTo>
                <a:cubicBezTo>
                  <a:pt x="1612" y="968"/>
                  <a:pt x="1604" y="966"/>
                  <a:pt x="1600" y="964"/>
                </a:cubicBezTo>
                <a:cubicBezTo>
                  <a:pt x="1554" y="947"/>
                  <a:pt x="1548" y="942"/>
                  <a:pt x="1541" y="938"/>
                </a:cubicBezTo>
                <a:cubicBezTo>
                  <a:pt x="1478" y="908"/>
                  <a:pt x="1471" y="908"/>
                  <a:pt x="1465" y="901"/>
                </a:cubicBezTo>
                <a:cubicBezTo>
                  <a:pt x="1404" y="863"/>
                  <a:pt x="1396" y="865"/>
                  <a:pt x="1391" y="857"/>
                </a:cubicBezTo>
                <a:cubicBezTo>
                  <a:pt x="1351" y="831"/>
                  <a:pt x="1356" y="837"/>
                  <a:pt x="1361" y="841"/>
                </a:cubicBezTo>
                <a:cubicBezTo>
                  <a:pt x="1397" y="871"/>
                  <a:pt x="1403" y="876"/>
                  <a:pt x="1410" y="876"/>
                </a:cubicBezTo>
                <a:cubicBezTo>
                  <a:pt x="1447" y="906"/>
                  <a:pt x="1455" y="902"/>
                  <a:pt x="1458" y="911"/>
                </a:cubicBezTo>
                <a:cubicBezTo>
                  <a:pt x="1499" y="931"/>
                  <a:pt x="1505" y="935"/>
                  <a:pt x="1511" y="937"/>
                </a:cubicBezTo>
                <a:cubicBezTo>
                  <a:pt x="1587" y="972"/>
                  <a:pt x="1593" y="972"/>
                  <a:pt x="1598" y="977"/>
                </a:cubicBezTo>
                <a:cubicBezTo>
                  <a:pt x="1623" y="984"/>
                  <a:pt x="1629" y="985"/>
                  <a:pt x="1635" y="986"/>
                </a:cubicBezTo>
                <a:cubicBezTo>
                  <a:pt x="1674" y="1000"/>
                  <a:pt x="1676" y="1003"/>
                  <a:pt x="1680" y="1002"/>
                </a:cubicBezTo>
                <a:cubicBezTo>
                  <a:pt x="1732" y="1019"/>
                  <a:pt x="1740" y="1013"/>
                  <a:pt x="1745" y="1019"/>
                </a:cubicBezTo>
                <a:cubicBezTo>
                  <a:pt x="1847" y="1059"/>
                  <a:pt x="1859" y="1062"/>
                  <a:pt x="1870" y="1070"/>
                </a:cubicBezTo>
                <a:cubicBezTo>
                  <a:pt x="1889" y="1087"/>
                  <a:pt x="1876" y="1080"/>
                  <a:pt x="1862" y="1071"/>
                </a:cubicBezTo>
                <a:cubicBezTo>
                  <a:pt x="1724" y="1039"/>
                  <a:pt x="1721" y="1038"/>
                  <a:pt x="1716" y="1041"/>
                </a:cubicBezTo>
                <a:cubicBezTo>
                  <a:pt x="1689" y="1034"/>
                  <a:pt x="1685" y="1031"/>
                  <a:pt x="1680" y="1034"/>
                </a:cubicBezTo>
                <a:cubicBezTo>
                  <a:pt x="1636" y="1025"/>
                  <a:pt x="1633" y="1013"/>
                  <a:pt x="1624" y="1018"/>
                </a:cubicBezTo>
                <a:cubicBezTo>
                  <a:pt x="1593" y="1009"/>
                  <a:pt x="1591" y="1008"/>
                  <a:pt x="1588" y="1006"/>
                </a:cubicBezTo>
                <a:cubicBezTo>
                  <a:pt x="1544" y="990"/>
                  <a:pt x="1538" y="988"/>
                  <a:pt x="1532" y="984"/>
                </a:cubicBezTo>
                <a:cubicBezTo>
                  <a:pt x="1457" y="950"/>
                  <a:pt x="1454" y="949"/>
                  <a:pt x="1451" y="950"/>
                </a:cubicBezTo>
                <a:cubicBezTo>
                  <a:pt x="1419" y="925"/>
                  <a:pt x="1411" y="929"/>
                  <a:pt x="1406" y="922"/>
                </a:cubicBezTo>
                <a:cubicBezTo>
                  <a:pt x="1371" y="895"/>
                  <a:pt x="1368" y="895"/>
                  <a:pt x="1365" y="895"/>
                </a:cubicBezTo>
                <a:cubicBezTo>
                  <a:pt x="1374" y="905"/>
                  <a:pt x="1378" y="913"/>
                  <a:pt x="1384" y="914"/>
                </a:cubicBezTo>
                <a:cubicBezTo>
                  <a:pt x="1456" y="958"/>
                  <a:pt x="1466" y="966"/>
                  <a:pt x="1477" y="971"/>
                </a:cubicBezTo>
                <a:cubicBezTo>
                  <a:pt x="1528" y="997"/>
                  <a:pt x="1532" y="992"/>
                  <a:pt x="1534" y="998"/>
                </a:cubicBezTo>
                <a:cubicBezTo>
                  <a:pt x="1581" y="1012"/>
                  <a:pt x="1586" y="1017"/>
                  <a:pt x="1592" y="1019"/>
                </a:cubicBezTo>
                <a:cubicBezTo>
                  <a:pt x="1615" y="1024"/>
                  <a:pt x="1621" y="1023"/>
                  <a:pt x="1625" y="1030"/>
                </a:cubicBezTo>
                <a:cubicBezTo>
                  <a:pt x="1667" y="1035"/>
                  <a:pt x="1671" y="1043"/>
                  <a:pt x="1678" y="1041"/>
                </a:cubicBezTo>
                <a:cubicBezTo>
                  <a:pt x="1699" y="1049"/>
                  <a:pt x="1705" y="1050"/>
                  <a:pt x="1712" y="1049"/>
                </a:cubicBezTo>
                <a:cubicBezTo>
                  <a:pt x="1723" y="1054"/>
                  <a:pt x="1726" y="1053"/>
                  <a:pt x="1729" y="1054"/>
                </a:cubicBezTo>
                <a:cubicBezTo>
                  <a:pt x="1771" y="1057"/>
                  <a:pt x="1775" y="1065"/>
                  <a:pt x="1781" y="1063"/>
                </a:cubicBezTo>
                <a:cubicBezTo>
                  <a:pt x="1822" y="1073"/>
                  <a:pt x="1828" y="1072"/>
                  <a:pt x="1833" y="1076"/>
                </a:cubicBezTo>
                <a:cubicBezTo>
                  <a:pt x="1893" y="1097"/>
                  <a:pt x="1899" y="1107"/>
                  <a:pt x="1909" y="1107"/>
                </a:cubicBezTo>
                <a:cubicBezTo>
                  <a:pt x="1912" y="1114"/>
                  <a:pt x="1904" y="1118"/>
                  <a:pt x="1899" y="1116"/>
                </a:cubicBezTo>
                <a:cubicBezTo>
                  <a:pt x="1862" y="1102"/>
                  <a:pt x="1857" y="1100"/>
                  <a:pt x="1852" y="1100"/>
                </a:cubicBezTo>
                <a:cubicBezTo>
                  <a:pt x="1829" y="1091"/>
                  <a:pt x="1826" y="1094"/>
                  <a:pt x="1824" y="1092"/>
                </a:cubicBezTo>
                <a:cubicBezTo>
                  <a:pt x="1778" y="1083"/>
                  <a:pt x="1772" y="1088"/>
                  <a:pt x="1767" y="1086"/>
                </a:cubicBezTo>
                <a:cubicBezTo>
                  <a:pt x="1748" y="1084"/>
                  <a:pt x="1746" y="1083"/>
                  <a:pt x="1745" y="1083"/>
                </a:cubicBezTo>
                <a:cubicBezTo>
                  <a:pt x="1718" y="1080"/>
                  <a:pt x="1714" y="1081"/>
                  <a:pt x="1709" y="1080"/>
                </a:cubicBezTo>
                <a:cubicBezTo>
                  <a:pt x="1660" y="1074"/>
                  <a:pt x="1654" y="1078"/>
                  <a:pt x="1650" y="1075"/>
                </a:cubicBezTo>
                <a:cubicBezTo>
                  <a:pt x="1615" y="1074"/>
                  <a:pt x="1595" y="1073"/>
                  <a:pt x="1575" y="1072"/>
                </a:cubicBezTo>
                <a:cubicBezTo>
                  <a:pt x="1506" y="1067"/>
                  <a:pt x="1498" y="1058"/>
                  <a:pt x="1488" y="1059"/>
                </a:cubicBezTo>
                <a:cubicBezTo>
                  <a:pt x="1428" y="1039"/>
                  <a:pt x="1423" y="1038"/>
                  <a:pt x="1419" y="1035"/>
                </a:cubicBezTo>
                <a:cubicBezTo>
                  <a:pt x="1387" y="1022"/>
                  <a:pt x="1381" y="1028"/>
                  <a:pt x="1378" y="1020"/>
                </a:cubicBezTo>
                <a:cubicBezTo>
                  <a:pt x="1355" y="1018"/>
                  <a:pt x="1360" y="1022"/>
                  <a:pt x="1367" y="1020"/>
                </a:cubicBezTo>
                <a:cubicBezTo>
                  <a:pt x="1424" y="1046"/>
                  <a:pt x="1429" y="1051"/>
                  <a:pt x="1436" y="1050"/>
                </a:cubicBezTo>
                <a:cubicBezTo>
                  <a:pt x="1466" y="1061"/>
                  <a:pt x="1469" y="1062"/>
                  <a:pt x="1472" y="1062"/>
                </a:cubicBezTo>
                <a:cubicBezTo>
                  <a:pt x="1503" y="1071"/>
                  <a:pt x="1506" y="1070"/>
                  <a:pt x="1509" y="1070"/>
                </a:cubicBezTo>
                <a:cubicBezTo>
                  <a:pt x="1554" y="1076"/>
                  <a:pt x="1559" y="1083"/>
                  <a:pt x="1567" y="1079"/>
                </a:cubicBezTo>
                <a:cubicBezTo>
                  <a:pt x="1651" y="1091"/>
                  <a:pt x="1661" y="1081"/>
                  <a:pt x="1666" y="1089"/>
                </a:cubicBezTo>
                <a:cubicBezTo>
                  <a:pt x="1717" y="1092"/>
                  <a:pt x="1720" y="1093"/>
                  <a:pt x="1724" y="1092"/>
                </a:cubicBezTo>
                <a:cubicBezTo>
                  <a:pt x="1764" y="1093"/>
                  <a:pt x="1765" y="1101"/>
                  <a:pt x="1769" y="1099"/>
                </a:cubicBezTo>
                <a:cubicBezTo>
                  <a:pt x="1807" y="1105"/>
                  <a:pt x="1813" y="1100"/>
                  <a:pt x="1814" y="1107"/>
                </a:cubicBezTo>
                <a:cubicBezTo>
                  <a:pt x="1874" y="1119"/>
                  <a:pt x="1880" y="1122"/>
                  <a:pt x="1887" y="1122"/>
                </a:cubicBezTo>
                <a:cubicBezTo>
                  <a:pt x="1910" y="1137"/>
                  <a:pt x="1917" y="1125"/>
                  <a:pt x="1918" y="1134"/>
                </a:cubicBezTo>
                <a:cubicBezTo>
                  <a:pt x="1941" y="1150"/>
                  <a:pt x="1936" y="1147"/>
                  <a:pt x="1929" y="1149"/>
                </a:cubicBezTo>
                <a:cubicBezTo>
                  <a:pt x="1917" y="1147"/>
                  <a:pt x="1914" y="1145"/>
                  <a:pt x="1911" y="1144"/>
                </a:cubicBezTo>
                <a:cubicBezTo>
                  <a:pt x="1841" y="1136"/>
                  <a:pt x="1833" y="1136"/>
                  <a:pt x="1826" y="1133"/>
                </a:cubicBezTo>
                <a:cubicBezTo>
                  <a:pt x="1794" y="1128"/>
                  <a:pt x="1785" y="1132"/>
                  <a:pt x="1778" y="1127"/>
                </a:cubicBezTo>
                <a:cubicBezTo>
                  <a:pt x="1708" y="1130"/>
                  <a:pt x="1691" y="1126"/>
                  <a:pt x="1673" y="1127"/>
                </a:cubicBezTo>
                <a:cubicBezTo>
                  <a:pt x="1625" y="1129"/>
                  <a:pt x="1621" y="1126"/>
                  <a:pt x="1616" y="1126"/>
                </a:cubicBezTo>
                <a:cubicBezTo>
                  <a:pt x="1552" y="1119"/>
                  <a:pt x="1542" y="1121"/>
                  <a:pt x="1534" y="1115"/>
                </a:cubicBezTo>
                <a:cubicBezTo>
                  <a:pt x="1490" y="1104"/>
                  <a:pt x="1471" y="1103"/>
                  <a:pt x="1455" y="1095"/>
                </a:cubicBezTo>
                <a:cubicBezTo>
                  <a:pt x="1420" y="1086"/>
                  <a:pt x="1414" y="1074"/>
                  <a:pt x="1404" y="1076"/>
                </a:cubicBezTo>
                <a:cubicBezTo>
                  <a:pt x="1455" y="1098"/>
                  <a:pt x="1456" y="1102"/>
                  <a:pt x="1459" y="1101"/>
                </a:cubicBezTo>
                <a:cubicBezTo>
                  <a:pt x="1489" y="1110"/>
                  <a:pt x="1494" y="1116"/>
                  <a:pt x="1500" y="1117"/>
                </a:cubicBezTo>
                <a:cubicBezTo>
                  <a:pt x="1534" y="1125"/>
                  <a:pt x="1537" y="1124"/>
                  <a:pt x="1538" y="1128"/>
                </a:cubicBezTo>
                <a:cubicBezTo>
                  <a:pt x="1580" y="1128"/>
                  <a:pt x="1593" y="1133"/>
                  <a:pt x="1606" y="1134"/>
                </a:cubicBezTo>
                <a:cubicBezTo>
                  <a:pt x="1654" y="1136"/>
                  <a:pt x="1662" y="1134"/>
                  <a:pt x="1667" y="1138"/>
                </a:cubicBezTo>
                <a:cubicBezTo>
                  <a:pt x="1702" y="1140"/>
                  <a:pt x="1716" y="1138"/>
                  <a:pt x="1731" y="1136"/>
                </a:cubicBezTo>
                <a:cubicBezTo>
                  <a:pt x="1837" y="1142"/>
                  <a:pt x="1847" y="1149"/>
                  <a:pt x="1860" y="1146"/>
                </a:cubicBezTo>
                <a:cubicBezTo>
                  <a:pt x="1888" y="1152"/>
                  <a:pt x="1891" y="1152"/>
                  <a:pt x="1894" y="1150"/>
                </a:cubicBezTo>
                <a:cubicBezTo>
                  <a:pt x="1970" y="1172"/>
                  <a:pt x="1976" y="1175"/>
                  <a:pt x="1982" y="1181"/>
                </a:cubicBezTo>
                <a:cubicBezTo>
                  <a:pt x="1935" y="1169"/>
                  <a:pt x="1929" y="1167"/>
                  <a:pt x="1924" y="1166"/>
                </a:cubicBezTo>
                <a:cubicBezTo>
                  <a:pt x="1884" y="1157"/>
                  <a:pt x="1872" y="1159"/>
                  <a:pt x="1863" y="1156"/>
                </a:cubicBezTo>
                <a:cubicBezTo>
                  <a:pt x="1791" y="1150"/>
                  <a:pt x="1780" y="1152"/>
                  <a:pt x="1770" y="1149"/>
                </a:cubicBezTo>
                <a:cubicBezTo>
                  <a:pt x="1717" y="1153"/>
                  <a:pt x="1710" y="1152"/>
                  <a:pt x="1703" y="1154"/>
                </a:cubicBezTo>
                <a:cubicBezTo>
                  <a:pt x="1666" y="1159"/>
                  <a:pt x="1651" y="1159"/>
                  <a:pt x="1636" y="1162"/>
                </a:cubicBezTo>
                <a:cubicBezTo>
                  <a:pt x="1580" y="1163"/>
                  <a:pt x="1565" y="1164"/>
                  <a:pt x="1551" y="1162"/>
                </a:cubicBezTo>
                <a:cubicBezTo>
                  <a:pt x="1499" y="1154"/>
                  <a:pt x="1493" y="1159"/>
                  <a:pt x="1490" y="1158"/>
                </a:cubicBezTo>
                <a:cubicBezTo>
                  <a:pt x="1462" y="1153"/>
                  <a:pt x="1457" y="1147"/>
                  <a:pt x="1449" y="1148"/>
                </a:cubicBezTo>
                <a:cubicBezTo>
                  <a:pt x="1404" y="1136"/>
                  <a:pt x="1399" y="1127"/>
                  <a:pt x="1390" y="1131"/>
                </a:cubicBezTo>
                <a:cubicBezTo>
                  <a:pt x="1480" y="1168"/>
                  <a:pt x="1493" y="1159"/>
                  <a:pt x="1500" y="1170"/>
                </a:cubicBezTo>
                <a:cubicBezTo>
                  <a:pt x="1526" y="1170"/>
                  <a:pt x="1530" y="1170"/>
                  <a:pt x="1533" y="1172"/>
                </a:cubicBezTo>
                <a:cubicBezTo>
                  <a:pt x="1584" y="1176"/>
                  <a:pt x="1595" y="1171"/>
                  <a:pt x="1605" y="1173"/>
                </a:cubicBezTo>
                <a:cubicBezTo>
                  <a:pt x="1679" y="1165"/>
                  <a:pt x="1689" y="1167"/>
                  <a:pt x="1700" y="1164"/>
                </a:cubicBezTo>
                <a:cubicBezTo>
                  <a:pt x="1800" y="1167"/>
                  <a:pt x="1809" y="1160"/>
                  <a:pt x="1816" y="1162"/>
                </a:cubicBezTo>
                <a:cubicBezTo>
                  <a:pt x="1851" y="1165"/>
                  <a:pt x="1855" y="1168"/>
                  <a:pt x="1859" y="1170"/>
                </a:cubicBezTo>
                <a:cubicBezTo>
                  <a:pt x="1914" y="1174"/>
                  <a:pt x="1919" y="1176"/>
                  <a:pt x="1924" y="1178"/>
                </a:cubicBezTo>
                <a:cubicBezTo>
                  <a:pt x="1976" y="1194"/>
                  <a:pt x="1983" y="1192"/>
                  <a:pt x="1987" y="1196"/>
                </a:cubicBezTo>
                <a:cubicBezTo>
                  <a:pt x="2014" y="1207"/>
                  <a:pt x="2016" y="1209"/>
                  <a:pt x="2018" y="1214"/>
                </a:cubicBezTo>
                <a:cubicBezTo>
                  <a:pt x="1988" y="1203"/>
                  <a:pt x="1985" y="1206"/>
                  <a:pt x="1983" y="1204"/>
                </a:cubicBezTo>
                <a:cubicBezTo>
                  <a:pt x="1917" y="1194"/>
                  <a:pt x="1913" y="1194"/>
                  <a:pt x="1909" y="1192"/>
                </a:cubicBezTo>
                <a:cubicBezTo>
                  <a:pt x="1864" y="1187"/>
                  <a:pt x="1857" y="1197"/>
                  <a:pt x="1855" y="1190"/>
                </a:cubicBezTo>
                <a:cubicBezTo>
                  <a:pt x="1803" y="1195"/>
                  <a:pt x="1795" y="1191"/>
                  <a:pt x="1786" y="1193"/>
                </a:cubicBezTo>
                <a:cubicBezTo>
                  <a:pt x="1697" y="1195"/>
                  <a:pt x="1691" y="1196"/>
                  <a:pt x="1685" y="1196"/>
                </a:cubicBezTo>
                <a:cubicBezTo>
                  <a:pt x="1622" y="1192"/>
                  <a:pt x="1610" y="1192"/>
                  <a:pt x="1599" y="1194"/>
                </a:cubicBezTo>
                <a:cubicBezTo>
                  <a:pt x="1553" y="1190"/>
                  <a:pt x="1541" y="1191"/>
                  <a:pt x="1530" y="1188"/>
                </a:cubicBezTo>
                <a:cubicBezTo>
                  <a:pt x="1511" y="1187"/>
                  <a:pt x="1508" y="1184"/>
                  <a:pt x="1505" y="1185"/>
                </a:cubicBezTo>
                <a:cubicBezTo>
                  <a:pt x="1458" y="1176"/>
                  <a:pt x="1454" y="1171"/>
                  <a:pt x="1448" y="1172"/>
                </a:cubicBezTo>
                <a:cubicBezTo>
                  <a:pt x="1405" y="1156"/>
                  <a:pt x="1402" y="1155"/>
                  <a:pt x="1399" y="1152"/>
                </a:cubicBezTo>
                <a:cubicBezTo>
                  <a:pt x="1402" y="1162"/>
                  <a:pt x="1406" y="1165"/>
                  <a:pt x="1411" y="1163"/>
                </a:cubicBezTo>
                <a:cubicBezTo>
                  <a:pt x="1457" y="1183"/>
                  <a:pt x="1464" y="1182"/>
                  <a:pt x="1469" y="1184"/>
                </a:cubicBezTo>
                <a:cubicBezTo>
                  <a:pt x="1584" y="1203"/>
                  <a:pt x="1589" y="1207"/>
                  <a:pt x="1597" y="1201"/>
                </a:cubicBezTo>
                <a:cubicBezTo>
                  <a:pt x="1664" y="1208"/>
                  <a:pt x="1677" y="1205"/>
                  <a:pt x="1689" y="1209"/>
                </a:cubicBezTo>
                <a:cubicBezTo>
                  <a:pt x="1772" y="1206"/>
                  <a:pt x="1778" y="1206"/>
                  <a:pt x="1785" y="1202"/>
                </a:cubicBezTo>
                <a:cubicBezTo>
                  <a:pt x="1854" y="1204"/>
                  <a:pt x="1867" y="1203"/>
                  <a:pt x="1880" y="1203"/>
                </a:cubicBezTo>
                <a:cubicBezTo>
                  <a:pt x="1926" y="1209"/>
                  <a:pt x="1939" y="1207"/>
                  <a:pt x="1951" y="1210"/>
                </a:cubicBezTo>
                <a:cubicBezTo>
                  <a:pt x="1980" y="1220"/>
                  <a:pt x="1983" y="1218"/>
                  <a:pt x="1986" y="1220"/>
                </a:cubicBezTo>
                <a:cubicBezTo>
                  <a:pt x="2015" y="1228"/>
                  <a:pt x="2019" y="1230"/>
                  <a:pt x="2017" y="1232"/>
                </a:cubicBezTo>
                <a:cubicBezTo>
                  <a:pt x="1985" y="1227"/>
                  <a:pt x="1975" y="1229"/>
                  <a:pt x="1968" y="1224"/>
                </a:cubicBezTo>
                <a:cubicBezTo>
                  <a:pt x="1928" y="1217"/>
                  <a:pt x="1921" y="1224"/>
                  <a:pt x="1918" y="1219"/>
                </a:cubicBezTo>
                <a:cubicBezTo>
                  <a:pt x="1859" y="1219"/>
                  <a:pt x="1851" y="1220"/>
                  <a:pt x="1843" y="1217"/>
                </a:cubicBezTo>
                <a:cubicBezTo>
                  <a:pt x="1760" y="1230"/>
                  <a:pt x="1753" y="1228"/>
                  <a:pt x="1745" y="1230"/>
                </a:cubicBezTo>
                <a:cubicBezTo>
                  <a:pt x="1659" y="1241"/>
                  <a:pt x="1644" y="1240"/>
                  <a:pt x="1627" y="1246"/>
                </a:cubicBezTo>
                <a:cubicBezTo>
                  <a:pt x="1592" y="1242"/>
                  <a:pt x="1588" y="1243"/>
                  <a:pt x="1584" y="1247"/>
                </a:cubicBezTo>
                <a:cubicBezTo>
                  <a:pt x="1513" y="1242"/>
                  <a:pt x="1505" y="1243"/>
                  <a:pt x="1498" y="1241"/>
                </a:cubicBezTo>
                <a:cubicBezTo>
                  <a:pt x="1460" y="1241"/>
                  <a:pt x="1459" y="1233"/>
                  <a:pt x="1454" y="1236"/>
                </a:cubicBezTo>
                <a:cubicBezTo>
                  <a:pt x="1504" y="1255"/>
                  <a:pt x="1520" y="1250"/>
                  <a:pt x="1532" y="1255"/>
                </a:cubicBezTo>
                <a:cubicBezTo>
                  <a:pt x="1588" y="1251"/>
                  <a:pt x="1601" y="1257"/>
                  <a:pt x="1616" y="1252"/>
                </a:cubicBezTo>
                <a:cubicBezTo>
                  <a:pt x="1643" y="1255"/>
                  <a:pt x="1651" y="1252"/>
                  <a:pt x="1658" y="1249"/>
                </a:cubicBezTo>
                <a:cubicBezTo>
                  <a:pt x="1718" y="1247"/>
                  <a:pt x="1729" y="1239"/>
                  <a:pt x="1736" y="1241"/>
                </a:cubicBezTo>
                <a:cubicBezTo>
                  <a:pt x="1794" y="1236"/>
                  <a:pt x="1808" y="1230"/>
                  <a:pt x="1819" y="1236"/>
                </a:cubicBezTo>
                <a:cubicBezTo>
                  <a:pt x="1901" y="1230"/>
                  <a:pt x="1920" y="1235"/>
                  <a:pt x="1942" y="1230"/>
                </a:cubicBezTo>
                <a:cubicBezTo>
                  <a:pt x="1972" y="1240"/>
                  <a:pt x="1977" y="1237"/>
                  <a:pt x="1981" y="1237"/>
                </a:cubicBezTo>
                <a:cubicBezTo>
                  <a:pt x="2006" y="1237"/>
                  <a:pt x="2013" y="1246"/>
                  <a:pt x="2023" y="1244"/>
                </a:cubicBezTo>
                <a:cubicBezTo>
                  <a:pt x="2029" y="1250"/>
                  <a:pt x="2022" y="1254"/>
                  <a:pt x="2017" y="1249"/>
                </a:cubicBezTo>
                <a:cubicBezTo>
                  <a:pt x="1993" y="1245"/>
                  <a:pt x="1990" y="1244"/>
                  <a:pt x="1986" y="1246"/>
                </a:cubicBezTo>
                <a:cubicBezTo>
                  <a:pt x="1944" y="1241"/>
                  <a:pt x="1934" y="1238"/>
                  <a:pt x="1921" y="1241"/>
                </a:cubicBezTo>
                <a:cubicBezTo>
                  <a:pt x="1878" y="1240"/>
                  <a:pt x="1868" y="1235"/>
                  <a:pt x="1856" y="1239"/>
                </a:cubicBezTo>
                <a:cubicBezTo>
                  <a:pt x="1818" y="1241"/>
                  <a:pt x="1811" y="1245"/>
                  <a:pt x="1806" y="1240"/>
                </a:cubicBezTo>
                <a:cubicBezTo>
                  <a:pt x="1741" y="1257"/>
                  <a:pt x="1731" y="1253"/>
                  <a:pt x="1719" y="1257"/>
                </a:cubicBezTo>
                <a:cubicBezTo>
                  <a:pt x="1677" y="1265"/>
                  <a:pt x="1664" y="1269"/>
                  <a:pt x="1652" y="1270"/>
                </a:cubicBezTo>
                <a:cubicBezTo>
                  <a:pt x="1597" y="1273"/>
                  <a:pt x="1591" y="1273"/>
                  <a:pt x="1585" y="1275"/>
                </a:cubicBezTo>
                <a:cubicBezTo>
                  <a:pt x="1535" y="1271"/>
                  <a:pt x="1532" y="1271"/>
                  <a:pt x="1529" y="1271"/>
                </a:cubicBezTo>
                <a:cubicBezTo>
                  <a:pt x="1555" y="1283"/>
                  <a:pt x="1565" y="1278"/>
                  <a:pt x="1571" y="1283"/>
                </a:cubicBezTo>
                <a:cubicBezTo>
                  <a:pt x="1624" y="1284"/>
                  <a:pt x="1628" y="1283"/>
                  <a:pt x="1632" y="1281"/>
                </a:cubicBezTo>
                <a:cubicBezTo>
                  <a:pt x="1686" y="1275"/>
                  <a:pt x="1703" y="1274"/>
                  <a:pt x="1722" y="1264"/>
                </a:cubicBezTo>
                <a:cubicBezTo>
                  <a:pt x="1770" y="1259"/>
                  <a:pt x="1778" y="1261"/>
                  <a:pt x="1779" y="1255"/>
                </a:cubicBezTo>
                <a:cubicBezTo>
                  <a:pt x="1878" y="1249"/>
                  <a:pt x="1892" y="1250"/>
                  <a:pt x="1906" y="1250"/>
                </a:cubicBezTo>
                <a:cubicBezTo>
                  <a:pt x="1992" y="1255"/>
                  <a:pt x="1995" y="1258"/>
                  <a:pt x="1998" y="1257"/>
                </a:cubicBezTo>
                <a:cubicBezTo>
                  <a:pt x="2034" y="1268"/>
                  <a:pt x="2041" y="1268"/>
                  <a:pt x="2048" y="1268"/>
                </a:cubicBezTo>
                <a:cubicBezTo>
                  <a:pt x="2089" y="1282"/>
                  <a:pt x="2090" y="1287"/>
                  <a:pt x="2094" y="1286"/>
                </a:cubicBezTo>
                <a:cubicBezTo>
                  <a:pt x="2076" y="1291"/>
                  <a:pt x="2074" y="1288"/>
                  <a:pt x="2071" y="1287"/>
                </a:cubicBezTo>
                <a:cubicBezTo>
                  <a:pt x="2047" y="1285"/>
                  <a:pt x="2045" y="1278"/>
                  <a:pt x="2040" y="1281"/>
                </a:cubicBezTo>
                <a:cubicBezTo>
                  <a:pt x="2009" y="1274"/>
                  <a:pt x="2005" y="1277"/>
                  <a:pt x="2003" y="1272"/>
                </a:cubicBezTo>
                <a:cubicBezTo>
                  <a:pt x="1955" y="1271"/>
                  <a:pt x="1949" y="1267"/>
                  <a:pt x="1942" y="1268"/>
                </a:cubicBezTo>
                <a:cubicBezTo>
                  <a:pt x="1883" y="1271"/>
                  <a:pt x="1871" y="1262"/>
                  <a:pt x="1855" y="1269"/>
                </a:cubicBezTo>
                <a:cubicBezTo>
                  <a:pt x="1800" y="1273"/>
                  <a:pt x="1787" y="1281"/>
                  <a:pt x="1777" y="1277"/>
                </a:cubicBezTo>
                <a:cubicBezTo>
                  <a:pt x="1677" y="1314"/>
                  <a:pt x="1680" y="1320"/>
                  <a:pt x="1687" y="1316"/>
                </a:cubicBezTo>
                <a:cubicBezTo>
                  <a:pt x="1788" y="1312"/>
                  <a:pt x="1811" y="1321"/>
                  <a:pt x="1840" y="1307"/>
                </a:cubicBezTo>
                <a:cubicBezTo>
                  <a:pt x="1926" y="1306"/>
                  <a:pt x="1934" y="1300"/>
                  <a:pt x="1939" y="1305"/>
                </a:cubicBezTo>
                <a:cubicBezTo>
                  <a:pt x="2015" y="1306"/>
                  <a:pt x="2028" y="1306"/>
                  <a:pt x="2040" y="1311"/>
                </a:cubicBezTo>
                <a:cubicBezTo>
                  <a:pt x="2063" y="1313"/>
                  <a:pt x="2067" y="1310"/>
                  <a:pt x="2068" y="1315"/>
                </a:cubicBezTo>
                <a:cubicBezTo>
                  <a:pt x="2100" y="1322"/>
                  <a:pt x="2103" y="1321"/>
                  <a:pt x="2106" y="1324"/>
                </a:cubicBezTo>
                <a:cubicBezTo>
                  <a:pt x="2129" y="1328"/>
                  <a:pt x="2130" y="1336"/>
                  <a:pt x="2135" y="1334"/>
                </a:cubicBezTo>
                <a:cubicBezTo>
                  <a:pt x="2087" y="1333"/>
                  <a:pt x="2072" y="1324"/>
                  <a:pt x="2056" y="1319"/>
                </a:cubicBezTo>
                <a:cubicBezTo>
                  <a:pt x="2012" y="1312"/>
                  <a:pt x="2005" y="1315"/>
                  <a:pt x="1999" y="1312"/>
                </a:cubicBezTo>
                <a:cubicBezTo>
                  <a:pt x="1924" y="1315"/>
                  <a:pt x="1909" y="1320"/>
                  <a:pt x="1897" y="1313"/>
                </a:cubicBezTo>
                <a:cubicBezTo>
                  <a:pt x="1835" y="1319"/>
                  <a:pt x="1829" y="1326"/>
                  <a:pt x="1826" y="1323"/>
                </a:cubicBezTo>
                <a:cubicBezTo>
                  <a:pt x="1761" y="1328"/>
                  <a:pt x="1753" y="1329"/>
                  <a:pt x="1746" y="1327"/>
                </a:cubicBezTo>
                <a:cubicBezTo>
                  <a:pt x="1691" y="1334"/>
                  <a:pt x="1684" y="1331"/>
                  <a:pt x="1676" y="1333"/>
                </a:cubicBezTo>
                <a:cubicBezTo>
                  <a:pt x="1631" y="1324"/>
                  <a:pt x="1626" y="1329"/>
                  <a:pt x="1623" y="1328"/>
                </a:cubicBezTo>
                <a:cubicBezTo>
                  <a:pt x="1576" y="1318"/>
                  <a:pt x="1564" y="1310"/>
                  <a:pt x="1549" y="1307"/>
                </a:cubicBezTo>
                <a:cubicBezTo>
                  <a:pt x="1517" y="1289"/>
                  <a:pt x="1514" y="1286"/>
                  <a:pt x="1509" y="1288"/>
                </a:cubicBezTo>
                <a:cubicBezTo>
                  <a:pt x="1552" y="1315"/>
                  <a:pt x="1555" y="1314"/>
                  <a:pt x="1558" y="1317"/>
                </a:cubicBezTo>
                <a:cubicBezTo>
                  <a:pt x="1589" y="1323"/>
                  <a:pt x="1592" y="1333"/>
                  <a:pt x="1600" y="1329"/>
                </a:cubicBezTo>
                <a:cubicBezTo>
                  <a:pt x="1645" y="1337"/>
                  <a:pt x="1654" y="1344"/>
                  <a:pt x="1666" y="1342"/>
                </a:cubicBezTo>
                <a:cubicBezTo>
                  <a:pt x="1714" y="1342"/>
                  <a:pt x="1726" y="1340"/>
                  <a:pt x="1738" y="1340"/>
                </a:cubicBezTo>
                <a:cubicBezTo>
                  <a:pt x="1784" y="1335"/>
                  <a:pt x="1793" y="1338"/>
                  <a:pt x="1802" y="1334"/>
                </a:cubicBezTo>
                <a:cubicBezTo>
                  <a:pt x="1869" y="1332"/>
                  <a:pt x="1878" y="1333"/>
                  <a:pt x="1890" y="1326"/>
                </a:cubicBezTo>
                <a:cubicBezTo>
                  <a:pt x="1944" y="1324"/>
                  <a:pt x="1948" y="1329"/>
                  <a:pt x="1955" y="1322"/>
                </a:cubicBezTo>
                <a:cubicBezTo>
                  <a:pt x="2024" y="1329"/>
                  <a:pt x="2026" y="1328"/>
                  <a:pt x="2029" y="1328"/>
                </a:cubicBezTo>
                <a:cubicBezTo>
                  <a:pt x="2060" y="1333"/>
                  <a:pt x="2065" y="1334"/>
                  <a:pt x="2070" y="1335"/>
                </a:cubicBezTo>
                <a:cubicBezTo>
                  <a:pt x="2067" y="1340"/>
                  <a:pt x="2049" y="1343"/>
                  <a:pt x="2034" y="1337"/>
                </a:cubicBezTo>
                <a:cubicBezTo>
                  <a:pt x="1987" y="1347"/>
                  <a:pt x="1986" y="1335"/>
                  <a:pt x="1980" y="1341"/>
                </a:cubicBezTo>
                <a:cubicBezTo>
                  <a:pt x="1931" y="1348"/>
                  <a:pt x="1929" y="1345"/>
                  <a:pt x="1926" y="1344"/>
                </a:cubicBezTo>
                <a:cubicBezTo>
                  <a:pt x="1888" y="1354"/>
                  <a:pt x="1885" y="1352"/>
                  <a:pt x="1882" y="1354"/>
                </a:cubicBezTo>
                <a:cubicBezTo>
                  <a:pt x="1849" y="1355"/>
                  <a:pt x="1840" y="1364"/>
                  <a:pt x="1836" y="1356"/>
                </a:cubicBezTo>
                <a:cubicBezTo>
                  <a:pt x="1755" y="1371"/>
                  <a:pt x="1745" y="1377"/>
                  <a:pt x="1738" y="1376"/>
                </a:cubicBezTo>
                <a:cubicBezTo>
                  <a:pt x="1713" y="1371"/>
                  <a:pt x="1705" y="1384"/>
                  <a:pt x="1704" y="1374"/>
                </a:cubicBezTo>
                <a:cubicBezTo>
                  <a:pt x="1651" y="1382"/>
                  <a:pt x="1661" y="1378"/>
                  <a:pt x="1670" y="1381"/>
                </a:cubicBezTo>
                <a:cubicBezTo>
                  <a:pt x="1692" y="1384"/>
                  <a:pt x="1695" y="1385"/>
                  <a:pt x="1697" y="1387"/>
                </a:cubicBezTo>
                <a:cubicBezTo>
                  <a:pt x="1752" y="1383"/>
                  <a:pt x="1760" y="1384"/>
                  <a:pt x="1768" y="1382"/>
                </a:cubicBezTo>
                <a:cubicBezTo>
                  <a:pt x="1821" y="1375"/>
                  <a:pt x="1827" y="1366"/>
                  <a:pt x="1829" y="1372"/>
                </a:cubicBezTo>
                <a:cubicBezTo>
                  <a:pt x="1901" y="1365"/>
                  <a:pt x="1911" y="1359"/>
                  <a:pt x="1919" y="1357"/>
                </a:cubicBezTo>
                <a:cubicBezTo>
                  <a:pt x="1977" y="1352"/>
                  <a:pt x="1986" y="1351"/>
                  <a:pt x="1993" y="1354"/>
                </a:cubicBezTo>
                <a:cubicBezTo>
                  <a:pt x="2056" y="1355"/>
                  <a:pt x="2061" y="1351"/>
                  <a:pt x="2065" y="1352"/>
                </a:cubicBezTo>
                <a:cubicBezTo>
                  <a:pt x="2151" y="1373"/>
                  <a:pt x="2158" y="1368"/>
                  <a:pt x="2161" y="1375"/>
                </a:cubicBezTo>
                <a:cubicBezTo>
                  <a:pt x="2192" y="1388"/>
                  <a:pt x="2194" y="1390"/>
                  <a:pt x="2196" y="1391"/>
                </a:cubicBezTo>
                <a:cubicBezTo>
                  <a:pt x="2185" y="1387"/>
                  <a:pt x="2178" y="1392"/>
                  <a:pt x="2175" y="1385"/>
                </a:cubicBezTo>
                <a:cubicBezTo>
                  <a:pt x="2136" y="1380"/>
                  <a:pt x="2127" y="1377"/>
                  <a:pt x="2118" y="1373"/>
                </a:cubicBezTo>
                <a:cubicBezTo>
                  <a:pt x="2050" y="1364"/>
                  <a:pt x="2038" y="1370"/>
                  <a:pt x="2029" y="1366"/>
                </a:cubicBezTo>
                <a:cubicBezTo>
                  <a:pt x="1954" y="1370"/>
                  <a:pt x="1940" y="1371"/>
                  <a:pt x="1926" y="1371"/>
                </a:cubicBezTo>
                <a:cubicBezTo>
                  <a:pt x="1882" y="1372"/>
                  <a:pt x="1882" y="1377"/>
                  <a:pt x="1878" y="1374"/>
                </a:cubicBezTo>
                <a:cubicBezTo>
                  <a:pt x="1837" y="1381"/>
                  <a:pt x="1830" y="1381"/>
                  <a:pt x="1823" y="1381"/>
                </a:cubicBezTo>
                <a:cubicBezTo>
                  <a:pt x="1733" y="1394"/>
                  <a:pt x="1718" y="1389"/>
                  <a:pt x="1700" y="1393"/>
                </a:cubicBezTo>
                <a:cubicBezTo>
                  <a:pt x="1624" y="1391"/>
                  <a:pt x="1620" y="1390"/>
                  <a:pt x="1616" y="1390"/>
                </a:cubicBezTo>
                <a:cubicBezTo>
                  <a:pt x="1649" y="1402"/>
                  <a:pt x="1656" y="1395"/>
                  <a:pt x="1660" y="1401"/>
                </a:cubicBezTo>
                <a:cubicBezTo>
                  <a:pt x="1729" y="1398"/>
                  <a:pt x="1740" y="1401"/>
                  <a:pt x="1754" y="1399"/>
                </a:cubicBezTo>
                <a:cubicBezTo>
                  <a:pt x="1840" y="1389"/>
                  <a:pt x="1852" y="1391"/>
                  <a:pt x="1865" y="1387"/>
                </a:cubicBezTo>
                <a:cubicBezTo>
                  <a:pt x="1929" y="1382"/>
                  <a:pt x="1937" y="1378"/>
                  <a:pt x="1941" y="1383"/>
                </a:cubicBezTo>
                <a:cubicBezTo>
                  <a:pt x="1995" y="1381"/>
                  <a:pt x="2009" y="1377"/>
                  <a:pt x="2022" y="1379"/>
                </a:cubicBezTo>
                <a:cubicBezTo>
                  <a:pt x="2113" y="1389"/>
                  <a:pt x="2122" y="1385"/>
                  <a:pt x="2128" y="1391"/>
                </a:cubicBezTo>
                <a:cubicBezTo>
                  <a:pt x="2166" y="1397"/>
                  <a:pt x="2169" y="1398"/>
                  <a:pt x="2173" y="1398"/>
                </a:cubicBezTo>
                <a:cubicBezTo>
                  <a:pt x="2219" y="1421"/>
                  <a:pt x="2225" y="1416"/>
                  <a:pt x="2227" y="1421"/>
                </a:cubicBezTo>
                <a:cubicBezTo>
                  <a:pt x="2227" y="1432"/>
                  <a:pt x="2224" y="1420"/>
                  <a:pt x="2216" y="1427"/>
                </a:cubicBezTo>
                <a:cubicBezTo>
                  <a:pt x="2159" y="1409"/>
                  <a:pt x="2150" y="1413"/>
                  <a:pt x="2144" y="1408"/>
                </a:cubicBezTo>
                <a:cubicBezTo>
                  <a:pt x="2085" y="1402"/>
                  <a:pt x="2069" y="1405"/>
                  <a:pt x="2056" y="1398"/>
                </a:cubicBezTo>
                <a:cubicBezTo>
                  <a:pt x="1982" y="1398"/>
                  <a:pt x="1979" y="1401"/>
                  <a:pt x="1978" y="1401"/>
                </a:cubicBezTo>
                <a:cubicBezTo>
                  <a:pt x="1965" y="1405"/>
                  <a:pt x="1963" y="1403"/>
                  <a:pt x="1960" y="1405"/>
                </a:cubicBezTo>
                <a:cubicBezTo>
                  <a:pt x="1885" y="1410"/>
                  <a:pt x="1867" y="1408"/>
                  <a:pt x="1848" y="1411"/>
                </a:cubicBezTo>
                <a:cubicBezTo>
                  <a:pt x="1762" y="1408"/>
                  <a:pt x="1758" y="1405"/>
                  <a:pt x="1753" y="1408"/>
                </a:cubicBezTo>
                <a:cubicBezTo>
                  <a:pt x="1753" y="1413"/>
                  <a:pt x="1763" y="1414"/>
                  <a:pt x="1772" y="1416"/>
                </a:cubicBezTo>
                <a:cubicBezTo>
                  <a:pt x="1793" y="1430"/>
                  <a:pt x="1778" y="1423"/>
                  <a:pt x="1784" y="1432"/>
                </a:cubicBezTo>
                <a:cubicBezTo>
                  <a:pt x="1808" y="1437"/>
                  <a:pt x="1813" y="1439"/>
                  <a:pt x="1820" y="1439"/>
                </a:cubicBezTo>
                <a:cubicBezTo>
                  <a:pt x="1884" y="1468"/>
                  <a:pt x="1901" y="1474"/>
                  <a:pt x="1919" y="1475"/>
                </a:cubicBezTo>
                <a:cubicBezTo>
                  <a:pt x="1990" y="1507"/>
                  <a:pt x="2008" y="1516"/>
                  <a:pt x="2027" y="1521"/>
                </a:cubicBezTo>
                <a:cubicBezTo>
                  <a:pt x="2058" y="1533"/>
                  <a:pt x="2065" y="1530"/>
                  <a:pt x="2069" y="1532"/>
                </a:cubicBezTo>
                <a:cubicBezTo>
                  <a:pt x="2100" y="1539"/>
                  <a:pt x="2102" y="1539"/>
                  <a:pt x="2105" y="1539"/>
                </a:cubicBezTo>
                <a:cubicBezTo>
                  <a:pt x="2130" y="1547"/>
                  <a:pt x="2136" y="1542"/>
                  <a:pt x="2140" y="1549"/>
                </a:cubicBezTo>
                <a:cubicBezTo>
                  <a:pt x="2185" y="1552"/>
                  <a:pt x="2197" y="1552"/>
                  <a:pt x="2209" y="1552"/>
                </a:cubicBezTo>
                <a:cubicBezTo>
                  <a:pt x="2227" y="1560"/>
                  <a:pt x="2235" y="1553"/>
                  <a:pt x="2239" y="1558"/>
                </a:cubicBezTo>
                <a:cubicBezTo>
                  <a:pt x="2277" y="1561"/>
                  <a:pt x="2282" y="1563"/>
                  <a:pt x="2289" y="1563"/>
                </a:cubicBezTo>
                <a:cubicBezTo>
                  <a:pt x="2318" y="1566"/>
                  <a:pt x="2327" y="1569"/>
                  <a:pt x="2337" y="1566"/>
                </a:cubicBezTo>
                <a:cubicBezTo>
                  <a:pt x="2370" y="1578"/>
                  <a:pt x="2372" y="1574"/>
                  <a:pt x="2374" y="1574"/>
                </a:cubicBezTo>
                <a:cubicBezTo>
                  <a:pt x="2407" y="1580"/>
                  <a:pt x="2410" y="1580"/>
                  <a:pt x="2414" y="1582"/>
                </a:cubicBezTo>
                <a:cubicBezTo>
                  <a:pt x="2412" y="1589"/>
                  <a:pt x="2400" y="1588"/>
                  <a:pt x="2386" y="1591"/>
                </a:cubicBezTo>
                <a:cubicBezTo>
                  <a:pt x="2358" y="1603"/>
                  <a:pt x="2356" y="1606"/>
                  <a:pt x="2352" y="1607"/>
                </a:cubicBezTo>
                <a:cubicBezTo>
                  <a:pt x="2410" y="1596"/>
                  <a:pt x="2415" y="1602"/>
                  <a:pt x="2425" y="1596"/>
                </a:cubicBezTo>
                <a:cubicBezTo>
                  <a:pt x="2426" y="1620"/>
                  <a:pt x="2437" y="1609"/>
                  <a:pt x="2445" y="1611"/>
                </a:cubicBezTo>
                <a:cubicBezTo>
                  <a:pt x="2464" y="1615"/>
                  <a:pt x="2459" y="1610"/>
                  <a:pt x="2451" y="1617"/>
                </a:cubicBezTo>
                <a:cubicBezTo>
                  <a:pt x="2437" y="1632"/>
                  <a:pt x="2429" y="1630"/>
                  <a:pt x="2429" y="1635"/>
                </a:cubicBezTo>
                <a:cubicBezTo>
                  <a:pt x="2487" y="1626"/>
                  <a:pt x="2492" y="1629"/>
                  <a:pt x="2499" y="1625"/>
                </a:cubicBezTo>
                <a:cubicBezTo>
                  <a:pt x="2534" y="1629"/>
                  <a:pt x="2534" y="1644"/>
                  <a:pt x="2541" y="1637"/>
                </a:cubicBezTo>
                <a:cubicBezTo>
                  <a:pt x="2577" y="1643"/>
                  <a:pt x="2573" y="1640"/>
                  <a:pt x="2579" y="1637"/>
                </a:cubicBezTo>
                <a:cubicBezTo>
                  <a:pt x="2546" y="1587"/>
                  <a:pt x="2545" y="1586"/>
                  <a:pt x="2545" y="1585"/>
                </a:cubicBezTo>
                <a:cubicBezTo>
                  <a:pt x="2552" y="1554"/>
                  <a:pt x="2562" y="1548"/>
                  <a:pt x="2560" y="1539"/>
                </a:cubicBezTo>
                <a:close/>
                <a:moveTo>
                  <a:pt x="1982" y="969"/>
                </a:moveTo>
                <a:cubicBezTo>
                  <a:pt x="1984" y="965"/>
                  <a:pt x="1983" y="961"/>
                  <a:pt x="1984" y="957"/>
                </a:cubicBezTo>
                <a:cubicBezTo>
                  <a:pt x="1993" y="956"/>
                  <a:pt x="1982" y="965"/>
                  <a:pt x="1988" y="969"/>
                </a:cubicBezTo>
                <a:cubicBezTo>
                  <a:pt x="1986" y="973"/>
                  <a:pt x="1987" y="978"/>
                  <a:pt x="1986" y="982"/>
                </a:cubicBezTo>
                <a:cubicBezTo>
                  <a:pt x="1977" y="983"/>
                  <a:pt x="1988" y="974"/>
                  <a:pt x="1982" y="969"/>
                </a:cubicBezTo>
                <a:close/>
                <a:moveTo>
                  <a:pt x="1984" y="1004"/>
                </a:moveTo>
                <a:cubicBezTo>
                  <a:pt x="1983" y="998"/>
                  <a:pt x="1983" y="992"/>
                  <a:pt x="1983" y="986"/>
                </a:cubicBezTo>
                <a:cubicBezTo>
                  <a:pt x="1989" y="986"/>
                  <a:pt x="1981" y="996"/>
                  <a:pt x="1988" y="1001"/>
                </a:cubicBezTo>
                <a:cubicBezTo>
                  <a:pt x="1985" y="1007"/>
                  <a:pt x="1985" y="1013"/>
                  <a:pt x="1987" y="1020"/>
                </a:cubicBezTo>
                <a:cubicBezTo>
                  <a:pt x="1980" y="1020"/>
                  <a:pt x="1983" y="1007"/>
                  <a:pt x="1984" y="1004"/>
                </a:cubicBezTo>
                <a:close/>
                <a:moveTo>
                  <a:pt x="1985" y="1053"/>
                </a:moveTo>
                <a:cubicBezTo>
                  <a:pt x="1986" y="1045"/>
                  <a:pt x="1987" y="1057"/>
                  <a:pt x="1988" y="1060"/>
                </a:cubicBezTo>
                <a:cubicBezTo>
                  <a:pt x="1983" y="1060"/>
                  <a:pt x="1986" y="1056"/>
                  <a:pt x="1985" y="1053"/>
                </a:cubicBezTo>
                <a:close/>
                <a:moveTo>
                  <a:pt x="1936" y="1018"/>
                </a:moveTo>
                <a:cubicBezTo>
                  <a:pt x="1942" y="1016"/>
                  <a:pt x="1941" y="1026"/>
                  <a:pt x="1941" y="1027"/>
                </a:cubicBezTo>
                <a:cubicBezTo>
                  <a:pt x="1933" y="1030"/>
                  <a:pt x="1940" y="1021"/>
                  <a:pt x="1936" y="1018"/>
                </a:cubicBezTo>
                <a:close/>
                <a:moveTo>
                  <a:pt x="1943" y="1058"/>
                </a:moveTo>
                <a:cubicBezTo>
                  <a:pt x="1944" y="1050"/>
                  <a:pt x="1946" y="1062"/>
                  <a:pt x="1947" y="1065"/>
                </a:cubicBezTo>
                <a:cubicBezTo>
                  <a:pt x="1942" y="1066"/>
                  <a:pt x="1945" y="1061"/>
                  <a:pt x="1943" y="1058"/>
                </a:cubicBezTo>
                <a:close/>
                <a:moveTo>
                  <a:pt x="1600" y="805"/>
                </a:moveTo>
                <a:cubicBezTo>
                  <a:pt x="1599" y="804"/>
                  <a:pt x="1598" y="802"/>
                  <a:pt x="1597" y="801"/>
                </a:cubicBezTo>
                <a:cubicBezTo>
                  <a:pt x="1602" y="797"/>
                  <a:pt x="1603" y="802"/>
                  <a:pt x="1606" y="805"/>
                </a:cubicBezTo>
                <a:cubicBezTo>
                  <a:pt x="1604" y="806"/>
                  <a:pt x="1602" y="804"/>
                  <a:pt x="1600" y="805"/>
                </a:cubicBezTo>
                <a:close/>
                <a:moveTo>
                  <a:pt x="1629" y="821"/>
                </a:moveTo>
                <a:cubicBezTo>
                  <a:pt x="1628" y="814"/>
                  <a:pt x="1637" y="824"/>
                  <a:pt x="1641" y="821"/>
                </a:cubicBezTo>
                <a:cubicBezTo>
                  <a:pt x="1642" y="824"/>
                  <a:pt x="1644" y="827"/>
                  <a:pt x="1647" y="826"/>
                </a:cubicBezTo>
                <a:cubicBezTo>
                  <a:pt x="1645" y="836"/>
                  <a:pt x="1635" y="819"/>
                  <a:pt x="1629" y="821"/>
                </a:cubicBezTo>
                <a:close/>
                <a:moveTo>
                  <a:pt x="1745" y="919"/>
                </a:moveTo>
                <a:cubicBezTo>
                  <a:pt x="1750" y="918"/>
                  <a:pt x="1754" y="921"/>
                  <a:pt x="1758" y="926"/>
                </a:cubicBezTo>
                <a:cubicBezTo>
                  <a:pt x="1753" y="927"/>
                  <a:pt x="1749" y="924"/>
                  <a:pt x="1745" y="919"/>
                </a:cubicBezTo>
                <a:close/>
                <a:moveTo>
                  <a:pt x="1748" y="887"/>
                </a:moveTo>
                <a:cubicBezTo>
                  <a:pt x="1753" y="888"/>
                  <a:pt x="1756" y="887"/>
                  <a:pt x="1757" y="883"/>
                </a:cubicBezTo>
                <a:cubicBezTo>
                  <a:pt x="1749" y="872"/>
                  <a:pt x="1751" y="864"/>
                  <a:pt x="1748" y="855"/>
                </a:cubicBezTo>
                <a:cubicBezTo>
                  <a:pt x="1744" y="847"/>
                  <a:pt x="1757" y="859"/>
                  <a:pt x="1751" y="860"/>
                </a:cubicBezTo>
                <a:cubicBezTo>
                  <a:pt x="1761" y="877"/>
                  <a:pt x="1757" y="889"/>
                  <a:pt x="1764" y="905"/>
                </a:cubicBezTo>
                <a:cubicBezTo>
                  <a:pt x="1757" y="904"/>
                  <a:pt x="1755" y="890"/>
                  <a:pt x="1748" y="887"/>
                </a:cubicBezTo>
                <a:close/>
                <a:moveTo>
                  <a:pt x="1899" y="1053"/>
                </a:moveTo>
                <a:cubicBezTo>
                  <a:pt x="1908" y="1053"/>
                  <a:pt x="1901" y="1064"/>
                  <a:pt x="1908" y="1069"/>
                </a:cubicBezTo>
                <a:cubicBezTo>
                  <a:pt x="1899" y="1072"/>
                  <a:pt x="1899" y="1059"/>
                  <a:pt x="1899" y="1053"/>
                </a:cubicBezTo>
                <a:close/>
                <a:moveTo>
                  <a:pt x="2053" y="1297"/>
                </a:moveTo>
                <a:cubicBezTo>
                  <a:pt x="2049" y="1301"/>
                  <a:pt x="2046" y="1299"/>
                  <a:pt x="2043" y="1300"/>
                </a:cubicBezTo>
                <a:cubicBezTo>
                  <a:pt x="2037" y="1297"/>
                  <a:pt x="2031" y="1295"/>
                  <a:pt x="2025" y="1295"/>
                </a:cubicBezTo>
                <a:cubicBezTo>
                  <a:pt x="2018" y="1297"/>
                  <a:pt x="2013" y="1293"/>
                  <a:pt x="2007" y="1294"/>
                </a:cubicBezTo>
                <a:cubicBezTo>
                  <a:pt x="2001" y="1292"/>
                  <a:pt x="1994" y="1294"/>
                  <a:pt x="1988" y="1292"/>
                </a:cubicBezTo>
                <a:cubicBezTo>
                  <a:pt x="1975" y="1293"/>
                  <a:pt x="1964" y="1288"/>
                  <a:pt x="1950" y="1293"/>
                </a:cubicBezTo>
                <a:cubicBezTo>
                  <a:pt x="1939" y="1289"/>
                  <a:pt x="1924" y="1295"/>
                  <a:pt x="1913" y="1290"/>
                </a:cubicBezTo>
                <a:cubicBezTo>
                  <a:pt x="1886" y="1298"/>
                  <a:pt x="1861" y="1300"/>
                  <a:pt x="1838" y="1296"/>
                </a:cubicBezTo>
                <a:cubicBezTo>
                  <a:pt x="1825" y="1302"/>
                  <a:pt x="1814" y="1301"/>
                  <a:pt x="1801" y="1305"/>
                </a:cubicBezTo>
                <a:cubicBezTo>
                  <a:pt x="1791" y="1302"/>
                  <a:pt x="1779" y="1309"/>
                  <a:pt x="1769" y="1305"/>
                </a:cubicBezTo>
                <a:cubicBezTo>
                  <a:pt x="1757" y="1309"/>
                  <a:pt x="1746" y="1307"/>
                  <a:pt x="1734" y="1310"/>
                </a:cubicBezTo>
                <a:cubicBezTo>
                  <a:pt x="1722" y="1312"/>
                  <a:pt x="1713" y="1308"/>
                  <a:pt x="1700" y="1314"/>
                </a:cubicBezTo>
                <a:cubicBezTo>
                  <a:pt x="1704" y="1301"/>
                  <a:pt x="1717" y="1312"/>
                  <a:pt x="1726" y="1302"/>
                </a:cubicBezTo>
                <a:cubicBezTo>
                  <a:pt x="1736" y="1301"/>
                  <a:pt x="1745" y="1298"/>
                  <a:pt x="1756" y="1292"/>
                </a:cubicBezTo>
                <a:cubicBezTo>
                  <a:pt x="1761" y="1295"/>
                  <a:pt x="1769" y="1289"/>
                  <a:pt x="1775" y="1290"/>
                </a:cubicBezTo>
                <a:cubicBezTo>
                  <a:pt x="1782" y="1288"/>
                  <a:pt x="1787" y="1287"/>
                  <a:pt x="1792" y="1289"/>
                </a:cubicBezTo>
                <a:cubicBezTo>
                  <a:pt x="1805" y="1283"/>
                  <a:pt x="1816" y="1288"/>
                  <a:pt x="1829" y="1281"/>
                </a:cubicBezTo>
                <a:cubicBezTo>
                  <a:pt x="1840" y="1283"/>
                  <a:pt x="1854" y="1277"/>
                  <a:pt x="1866" y="1278"/>
                </a:cubicBezTo>
                <a:cubicBezTo>
                  <a:pt x="1877" y="1279"/>
                  <a:pt x="1888" y="1279"/>
                  <a:pt x="1900" y="1276"/>
                </a:cubicBezTo>
                <a:cubicBezTo>
                  <a:pt x="1906" y="1279"/>
                  <a:pt x="1913" y="1276"/>
                  <a:pt x="1918" y="1278"/>
                </a:cubicBezTo>
                <a:cubicBezTo>
                  <a:pt x="1921" y="1279"/>
                  <a:pt x="1925" y="1278"/>
                  <a:pt x="1929" y="1275"/>
                </a:cubicBezTo>
                <a:cubicBezTo>
                  <a:pt x="1930" y="1280"/>
                  <a:pt x="1933" y="1278"/>
                  <a:pt x="1936" y="1277"/>
                </a:cubicBezTo>
                <a:cubicBezTo>
                  <a:pt x="1946" y="1280"/>
                  <a:pt x="1958" y="1277"/>
                  <a:pt x="1968" y="1283"/>
                </a:cubicBezTo>
                <a:cubicBezTo>
                  <a:pt x="1975" y="1279"/>
                  <a:pt x="1979" y="1283"/>
                  <a:pt x="1984" y="1285"/>
                </a:cubicBezTo>
                <a:cubicBezTo>
                  <a:pt x="1988" y="1283"/>
                  <a:pt x="1991" y="1286"/>
                  <a:pt x="1995" y="1283"/>
                </a:cubicBezTo>
                <a:cubicBezTo>
                  <a:pt x="1996" y="1287"/>
                  <a:pt x="1999" y="1286"/>
                  <a:pt x="2002" y="1285"/>
                </a:cubicBezTo>
                <a:cubicBezTo>
                  <a:pt x="2006" y="1290"/>
                  <a:pt x="2013" y="1283"/>
                  <a:pt x="2018" y="1287"/>
                </a:cubicBezTo>
                <a:cubicBezTo>
                  <a:pt x="2024" y="1285"/>
                  <a:pt x="2028" y="1290"/>
                  <a:pt x="2035" y="1287"/>
                </a:cubicBezTo>
                <a:cubicBezTo>
                  <a:pt x="2043" y="1293"/>
                  <a:pt x="2052" y="1295"/>
                  <a:pt x="2061" y="1296"/>
                </a:cubicBezTo>
                <a:cubicBezTo>
                  <a:pt x="2064" y="1302"/>
                  <a:pt x="2054" y="1301"/>
                  <a:pt x="2053" y="1297"/>
                </a:cubicBezTo>
                <a:close/>
                <a:moveTo>
                  <a:pt x="2404" y="1549"/>
                </a:moveTo>
                <a:cubicBezTo>
                  <a:pt x="2399" y="1554"/>
                  <a:pt x="2397" y="1547"/>
                  <a:pt x="2394" y="1546"/>
                </a:cubicBezTo>
                <a:cubicBezTo>
                  <a:pt x="2391" y="1541"/>
                  <a:pt x="2386" y="1546"/>
                  <a:pt x="2384" y="1539"/>
                </a:cubicBezTo>
                <a:cubicBezTo>
                  <a:pt x="2391" y="1542"/>
                  <a:pt x="2399" y="1540"/>
                  <a:pt x="2404" y="1549"/>
                </a:cubicBezTo>
                <a:close/>
                <a:moveTo>
                  <a:pt x="2229" y="1440"/>
                </a:moveTo>
                <a:cubicBezTo>
                  <a:pt x="2232" y="1446"/>
                  <a:pt x="2222" y="1445"/>
                  <a:pt x="2221" y="1442"/>
                </a:cubicBezTo>
                <a:cubicBezTo>
                  <a:pt x="2218" y="1438"/>
                  <a:pt x="2212" y="1445"/>
                  <a:pt x="2209" y="1437"/>
                </a:cubicBezTo>
                <a:cubicBezTo>
                  <a:pt x="2217" y="1433"/>
                  <a:pt x="2222" y="1443"/>
                  <a:pt x="2229" y="1440"/>
                </a:cubicBezTo>
                <a:close/>
                <a:moveTo>
                  <a:pt x="2218" y="1452"/>
                </a:moveTo>
                <a:cubicBezTo>
                  <a:pt x="2223" y="1455"/>
                  <a:pt x="2228" y="1459"/>
                  <a:pt x="2234" y="1455"/>
                </a:cubicBezTo>
                <a:cubicBezTo>
                  <a:pt x="2288" y="1475"/>
                  <a:pt x="2293" y="1480"/>
                  <a:pt x="2299" y="1481"/>
                </a:cubicBezTo>
                <a:cubicBezTo>
                  <a:pt x="2317" y="1498"/>
                  <a:pt x="2308" y="1490"/>
                  <a:pt x="2305" y="1492"/>
                </a:cubicBezTo>
                <a:cubicBezTo>
                  <a:pt x="2286" y="1487"/>
                  <a:pt x="2286" y="1482"/>
                  <a:pt x="2283" y="1484"/>
                </a:cubicBezTo>
                <a:cubicBezTo>
                  <a:pt x="2258" y="1470"/>
                  <a:pt x="2253" y="1477"/>
                  <a:pt x="2250" y="1473"/>
                </a:cubicBezTo>
                <a:cubicBezTo>
                  <a:pt x="2187" y="1460"/>
                  <a:pt x="2179" y="1466"/>
                  <a:pt x="2175" y="1459"/>
                </a:cubicBezTo>
                <a:cubicBezTo>
                  <a:pt x="2134" y="1457"/>
                  <a:pt x="2129" y="1454"/>
                  <a:pt x="2123" y="1455"/>
                </a:cubicBezTo>
                <a:cubicBezTo>
                  <a:pt x="2073" y="1454"/>
                  <a:pt x="2058" y="1457"/>
                  <a:pt x="2045" y="1452"/>
                </a:cubicBezTo>
                <a:cubicBezTo>
                  <a:pt x="2019" y="1457"/>
                  <a:pt x="2017" y="1450"/>
                  <a:pt x="2012" y="1452"/>
                </a:cubicBezTo>
                <a:cubicBezTo>
                  <a:pt x="1949" y="1446"/>
                  <a:pt x="1935" y="1448"/>
                  <a:pt x="1922" y="1443"/>
                </a:cubicBezTo>
                <a:cubicBezTo>
                  <a:pt x="1936" y="1440"/>
                  <a:pt x="1941" y="1439"/>
                  <a:pt x="1945" y="1442"/>
                </a:cubicBezTo>
                <a:cubicBezTo>
                  <a:pt x="1986" y="1440"/>
                  <a:pt x="1997" y="1437"/>
                  <a:pt x="2007" y="1437"/>
                </a:cubicBezTo>
                <a:cubicBezTo>
                  <a:pt x="2068" y="1434"/>
                  <a:pt x="2076" y="1433"/>
                  <a:pt x="2083" y="1436"/>
                </a:cubicBezTo>
                <a:cubicBezTo>
                  <a:pt x="2113" y="1436"/>
                  <a:pt x="2118" y="1440"/>
                  <a:pt x="2125" y="1443"/>
                </a:cubicBezTo>
                <a:cubicBezTo>
                  <a:pt x="2145" y="1442"/>
                  <a:pt x="2147" y="1440"/>
                  <a:pt x="2150" y="1440"/>
                </a:cubicBezTo>
                <a:cubicBezTo>
                  <a:pt x="2168" y="1441"/>
                  <a:pt x="2177" y="1445"/>
                  <a:pt x="2188" y="1446"/>
                </a:cubicBezTo>
                <a:close/>
                <a:moveTo>
                  <a:pt x="1837" y="1432"/>
                </a:moveTo>
                <a:cubicBezTo>
                  <a:pt x="1833" y="1428"/>
                  <a:pt x="1827" y="1435"/>
                  <a:pt x="1824" y="1430"/>
                </a:cubicBezTo>
                <a:cubicBezTo>
                  <a:pt x="1800" y="1417"/>
                  <a:pt x="1814" y="1418"/>
                  <a:pt x="1828" y="1416"/>
                </a:cubicBezTo>
                <a:cubicBezTo>
                  <a:pt x="1855" y="1417"/>
                  <a:pt x="1860" y="1420"/>
                  <a:pt x="1867" y="1418"/>
                </a:cubicBezTo>
                <a:cubicBezTo>
                  <a:pt x="1989" y="1414"/>
                  <a:pt x="1996" y="1407"/>
                  <a:pt x="2000" y="1409"/>
                </a:cubicBezTo>
                <a:cubicBezTo>
                  <a:pt x="2046" y="1406"/>
                  <a:pt x="2049" y="1413"/>
                  <a:pt x="2054" y="1411"/>
                </a:cubicBezTo>
                <a:cubicBezTo>
                  <a:pt x="2096" y="1413"/>
                  <a:pt x="2098" y="1416"/>
                  <a:pt x="2099" y="1418"/>
                </a:cubicBezTo>
                <a:cubicBezTo>
                  <a:pt x="2128" y="1421"/>
                  <a:pt x="2138" y="1416"/>
                  <a:pt x="2146" y="1422"/>
                </a:cubicBezTo>
                <a:cubicBezTo>
                  <a:pt x="2180" y="1427"/>
                  <a:pt x="2194" y="1425"/>
                  <a:pt x="2193" y="1434"/>
                </a:cubicBezTo>
                <a:cubicBezTo>
                  <a:pt x="2164" y="1426"/>
                  <a:pt x="2158" y="1431"/>
                  <a:pt x="2153" y="1430"/>
                </a:cubicBezTo>
                <a:cubicBezTo>
                  <a:pt x="2116" y="1430"/>
                  <a:pt x="2112" y="1427"/>
                  <a:pt x="2107" y="1426"/>
                </a:cubicBezTo>
                <a:cubicBezTo>
                  <a:pt x="2042" y="1426"/>
                  <a:pt x="2035" y="1425"/>
                  <a:pt x="2027" y="1426"/>
                </a:cubicBezTo>
                <a:cubicBezTo>
                  <a:pt x="1999" y="1427"/>
                  <a:pt x="1993" y="1427"/>
                  <a:pt x="1985" y="1429"/>
                </a:cubicBezTo>
                <a:cubicBezTo>
                  <a:pt x="1950" y="1425"/>
                  <a:pt x="1944" y="1432"/>
                  <a:pt x="1941" y="1430"/>
                </a:cubicBezTo>
                <a:cubicBezTo>
                  <a:pt x="1872" y="1429"/>
                  <a:pt x="1865" y="1431"/>
                  <a:pt x="1858" y="1429"/>
                </a:cubicBezTo>
                <a:cubicBezTo>
                  <a:pt x="1849" y="1435"/>
                  <a:pt x="1839" y="1430"/>
                  <a:pt x="1837" y="1432"/>
                </a:cubicBezTo>
                <a:close/>
                <a:moveTo>
                  <a:pt x="1939" y="1469"/>
                </a:moveTo>
                <a:cubicBezTo>
                  <a:pt x="1935" y="1466"/>
                  <a:pt x="1928" y="1469"/>
                  <a:pt x="1923" y="1466"/>
                </a:cubicBezTo>
                <a:cubicBezTo>
                  <a:pt x="1884" y="1451"/>
                  <a:pt x="1888" y="1455"/>
                  <a:pt x="1890" y="1459"/>
                </a:cubicBezTo>
                <a:cubicBezTo>
                  <a:pt x="1858" y="1437"/>
                  <a:pt x="1867" y="1444"/>
                  <a:pt x="1880" y="1441"/>
                </a:cubicBezTo>
                <a:cubicBezTo>
                  <a:pt x="1933" y="1451"/>
                  <a:pt x="1937" y="1458"/>
                  <a:pt x="1943" y="1455"/>
                </a:cubicBezTo>
                <a:cubicBezTo>
                  <a:pt x="1998" y="1461"/>
                  <a:pt x="2004" y="1461"/>
                  <a:pt x="2009" y="1463"/>
                </a:cubicBezTo>
                <a:cubicBezTo>
                  <a:pt x="2047" y="1466"/>
                  <a:pt x="2052" y="1460"/>
                  <a:pt x="2054" y="1464"/>
                </a:cubicBezTo>
                <a:cubicBezTo>
                  <a:pt x="2083" y="1468"/>
                  <a:pt x="2090" y="1465"/>
                  <a:pt x="2095" y="1468"/>
                </a:cubicBezTo>
                <a:cubicBezTo>
                  <a:pt x="2148" y="1472"/>
                  <a:pt x="2152" y="1466"/>
                  <a:pt x="2155" y="1470"/>
                </a:cubicBezTo>
                <a:cubicBezTo>
                  <a:pt x="2187" y="1471"/>
                  <a:pt x="2188" y="1478"/>
                  <a:pt x="2193" y="1475"/>
                </a:cubicBezTo>
                <a:cubicBezTo>
                  <a:pt x="2225" y="1478"/>
                  <a:pt x="2227" y="1479"/>
                  <a:pt x="2230" y="1478"/>
                </a:cubicBezTo>
                <a:cubicBezTo>
                  <a:pt x="2258" y="1485"/>
                  <a:pt x="2266" y="1491"/>
                  <a:pt x="2275" y="1491"/>
                </a:cubicBezTo>
                <a:cubicBezTo>
                  <a:pt x="2322" y="1512"/>
                  <a:pt x="2324" y="1513"/>
                  <a:pt x="2328" y="1512"/>
                </a:cubicBezTo>
                <a:cubicBezTo>
                  <a:pt x="2340" y="1531"/>
                  <a:pt x="2336" y="1519"/>
                  <a:pt x="2329" y="1520"/>
                </a:cubicBezTo>
                <a:cubicBezTo>
                  <a:pt x="2275" y="1502"/>
                  <a:pt x="2270" y="1508"/>
                  <a:pt x="2268" y="1504"/>
                </a:cubicBezTo>
                <a:cubicBezTo>
                  <a:pt x="2228" y="1501"/>
                  <a:pt x="2217" y="1494"/>
                  <a:pt x="2203" y="1499"/>
                </a:cubicBezTo>
                <a:cubicBezTo>
                  <a:pt x="2123" y="1486"/>
                  <a:pt x="2112" y="1488"/>
                  <a:pt x="2103" y="1484"/>
                </a:cubicBezTo>
                <a:cubicBezTo>
                  <a:pt x="2039" y="1476"/>
                  <a:pt x="2032" y="1479"/>
                  <a:pt x="2026" y="1477"/>
                </a:cubicBezTo>
                <a:cubicBezTo>
                  <a:pt x="1998" y="1472"/>
                  <a:pt x="1994" y="1475"/>
                  <a:pt x="1991" y="1473"/>
                </a:cubicBezTo>
                <a:cubicBezTo>
                  <a:pt x="1951" y="1468"/>
                  <a:pt x="1945" y="1469"/>
                  <a:pt x="1939" y="1469"/>
                </a:cubicBezTo>
                <a:close/>
                <a:moveTo>
                  <a:pt x="2404" y="1570"/>
                </a:moveTo>
                <a:cubicBezTo>
                  <a:pt x="2402" y="1568"/>
                  <a:pt x="2400" y="1567"/>
                  <a:pt x="2397" y="1568"/>
                </a:cubicBezTo>
                <a:cubicBezTo>
                  <a:pt x="2367" y="1566"/>
                  <a:pt x="2365" y="1556"/>
                  <a:pt x="2359" y="1562"/>
                </a:cubicBezTo>
                <a:cubicBezTo>
                  <a:pt x="2288" y="1556"/>
                  <a:pt x="2272" y="1547"/>
                  <a:pt x="2253" y="1547"/>
                </a:cubicBezTo>
                <a:cubicBezTo>
                  <a:pt x="2218" y="1542"/>
                  <a:pt x="2209" y="1543"/>
                  <a:pt x="2201" y="1538"/>
                </a:cubicBezTo>
                <a:cubicBezTo>
                  <a:pt x="2100" y="1527"/>
                  <a:pt x="2096" y="1523"/>
                  <a:pt x="2089" y="1527"/>
                </a:cubicBezTo>
                <a:cubicBezTo>
                  <a:pt x="2042" y="1515"/>
                  <a:pt x="2039" y="1515"/>
                  <a:pt x="2036" y="1516"/>
                </a:cubicBezTo>
                <a:cubicBezTo>
                  <a:pt x="2006" y="1503"/>
                  <a:pt x="1996" y="1501"/>
                  <a:pt x="1986" y="1499"/>
                </a:cubicBezTo>
                <a:cubicBezTo>
                  <a:pt x="1955" y="1480"/>
                  <a:pt x="1965" y="1481"/>
                  <a:pt x="1965" y="1484"/>
                </a:cubicBezTo>
                <a:cubicBezTo>
                  <a:pt x="2005" y="1491"/>
                  <a:pt x="2015" y="1484"/>
                  <a:pt x="2021" y="1489"/>
                </a:cubicBezTo>
                <a:cubicBezTo>
                  <a:pt x="2072" y="1496"/>
                  <a:pt x="2081" y="1490"/>
                  <a:pt x="2087" y="1496"/>
                </a:cubicBezTo>
                <a:cubicBezTo>
                  <a:pt x="2181" y="1502"/>
                  <a:pt x="2186" y="1511"/>
                  <a:pt x="2195" y="1506"/>
                </a:cubicBezTo>
                <a:cubicBezTo>
                  <a:pt x="2222" y="1510"/>
                  <a:pt x="2230" y="1509"/>
                  <a:pt x="2237" y="1512"/>
                </a:cubicBezTo>
                <a:cubicBezTo>
                  <a:pt x="2266" y="1517"/>
                  <a:pt x="2272" y="1522"/>
                  <a:pt x="2281" y="1517"/>
                </a:cubicBezTo>
                <a:cubicBezTo>
                  <a:pt x="2305" y="1528"/>
                  <a:pt x="2313" y="1523"/>
                  <a:pt x="2317" y="1530"/>
                </a:cubicBezTo>
                <a:cubicBezTo>
                  <a:pt x="2373" y="1547"/>
                  <a:pt x="2379" y="1556"/>
                  <a:pt x="2387" y="1555"/>
                </a:cubicBezTo>
                <a:close/>
                <a:moveTo>
                  <a:pt x="2415" y="1543"/>
                </a:moveTo>
                <a:cubicBezTo>
                  <a:pt x="2404" y="1540"/>
                  <a:pt x="2406" y="1521"/>
                  <a:pt x="2397" y="1515"/>
                </a:cubicBezTo>
                <a:cubicBezTo>
                  <a:pt x="2387" y="1473"/>
                  <a:pt x="2389" y="1470"/>
                  <a:pt x="2388" y="1467"/>
                </a:cubicBezTo>
                <a:cubicBezTo>
                  <a:pt x="2377" y="1431"/>
                  <a:pt x="2383" y="1426"/>
                  <a:pt x="2382" y="1420"/>
                </a:cubicBezTo>
                <a:cubicBezTo>
                  <a:pt x="2380" y="1349"/>
                  <a:pt x="2390" y="1332"/>
                  <a:pt x="2387" y="1312"/>
                </a:cubicBezTo>
                <a:cubicBezTo>
                  <a:pt x="2396" y="1258"/>
                  <a:pt x="2399" y="1241"/>
                  <a:pt x="2396" y="1221"/>
                </a:cubicBezTo>
                <a:cubicBezTo>
                  <a:pt x="2405" y="1198"/>
                  <a:pt x="2400" y="1192"/>
                  <a:pt x="2401" y="1189"/>
                </a:cubicBezTo>
                <a:cubicBezTo>
                  <a:pt x="2410" y="1152"/>
                  <a:pt x="2405" y="1144"/>
                  <a:pt x="2412" y="1139"/>
                </a:cubicBezTo>
                <a:cubicBezTo>
                  <a:pt x="2410" y="1091"/>
                  <a:pt x="2419" y="1081"/>
                  <a:pt x="2416" y="1069"/>
                </a:cubicBezTo>
                <a:cubicBezTo>
                  <a:pt x="2425" y="1097"/>
                  <a:pt x="2421" y="1103"/>
                  <a:pt x="2425" y="1111"/>
                </a:cubicBezTo>
                <a:cubicBezTo>
                  <a:pt x="2419" y="1179"/>
                  <a:pt x="2424" y="1184"/>
                  <a:pt x="2417" y="1186"/>
                </a:cubicBezTo>
                <a:cubicBezTo>
                  <a:pt x="2408" y="1244"/>
                  <a:pt x="2414" y="1253"/>
                  <a:pt x="2408" y="1259"/>
                </a:cubicBezTo>
                <a:cubicBezTo>
                  <a:pt x="2410" y="1288"/>
                  <a:pt x="2405" y="1294"/>
                  <a:pt x="2405" y="1302"/>
                </a:cubicBezTo>
                <a:cubicBezTo>
                  <a:pt x="2396" y="1349"/>
                  <a:pt x="2402" y="1358"/>
                  <a:pt x="2395" y="1363"/>
                </a:cubicBezTo>
                <a:cubicBezTo>
                  <a:pt x="2400" y="1461"/>
                  <a:pt x="2401" y="1466"/>
                  <a:pt x="2398" y="1470"/>
                </a:cubicBezTo>
                <a:cubicBezTo>
                  <a:pt x="2403" y="1489"/>
                  <a:pt x="2406" y="1498"/>
                  <a:pt x="2403" y="1505"/>
                </a:cubicBezTo>
                <a:cubicBezTo>
                  <a:pt x="2419" y="1544"/>
                  <a:pt x="2416" y="1544"/>
                  <a:pt x="2415" y="1543"/>
                </a:cubicBezTo>
                <a:close/>
                <a:moveTo>
                  <a:pt x="2425" y="1528"/>
                </a:moveTo>
                <a:cubicBezTo>
                  <a:pt x="2428" y="1526"/>
                  <a:pt x="2421" y="1525"/>
                  <a:pt x="2425" y="1523"/>
                </a:cubicBezTo>
                <a:cubicBezTo>
                  <a:pt x="2417" y="1479"/>
                  <a:pt x="2413" y="1475"/>
                  <a:pt x="2411" y="1471"/>
                </a:cubicBezTo>
                <a:cubicBezTo>
                  <a:pt x="2408" y="1434"/>
                  <a:pt x="2409" y="1428"/>
                  <a:pt x="2410" y="1422"/>
                </a:cubicBezTo>
                <a:cubicBezTo>
                  <a:pt x="2410" y="1357"/>
                  <a:pt x="2411" y="1351"/>
                  <a:pt x="2408" y="1344"/>
                </a:cubicBezTo>
                <a:cubicBezTo>
                  <a:pt x="2417" y="1287"/>
                  <a:pt x="2417" y="1284"/>
                  <a:pt x="2417" y="1280"/>
                </a:cubicBezTo>
                <a:cubicBezTo>
                  <a:pt x="2426" y="1222"/>
                  <a:pt x="2428" y="1210"/>
                  <a:pt x="2429" y="1197"/>
                </a:cubicBezTo>
                <a:cubicBezTo>
                  <a:pt x="2430" y="1175"/>
                  <a:pt x="2432" y="1173"/>
                  <a:pt x="2431" y="1169"/>
                </a:cubicBezTo>
                <a:cubicBezTo>
                  <a:pt x="2433" y="1135"/>
                  <a:pt x="2430" y="1128"/>
                  <a:pt x="2431" y="1122"/>
                </a:cubicBezTo>
                <a:cubicBezTo>
                  <a:pt x="2429" y="1077"/>
                  <a:pt x="2426" y="1069"/>
                  <a:pt x="2424" y="1061"/>
                </a:cubicBezTo>
                <a:cubicBezTo>
                  <a:pt x="2415" y="977"/>
                  <a:pt x="2410" y="950"/>
                  <a:pt x="2400" y="922"/>
                </a:cubicBezTo>
                <a:cubicBezTo>
                  <a:pt x="2412" y="962"/>
                  <a:pt x="2421" y="970"/>
                  <a:pt x="2417" y="974"/>
                </a:cubicBezTo>
                <a:cubicBezTo>
                  <a:pt x="2428" y="1034"/>
                  <a:pt x="2433" y="1041"/>
                  <a:pt x="2430" y="1046"/>
                </a:cubicBezTo>
                <a:cubicBezTo>
                  <a:pt x="2445" y="1113"/>
                  <a:pt x="2443" y="1123"/>
                  <a:pt x="2445" y="1135"/>
                </a:cubicBezTo>
                <a:cubicBezTo>
                  <a:pt x="2445" y="1210"/>
                  <a:pt x="2447" y="1217"/>
                  <a:pt x="2443" y="1222"/>
                </a:cubicBezTo>
                <a:cubicBezTo>
                  <a:pt x="2443" y="1247"/>
                  <a:pt x="2445" y="1254"/>
                  <a:pt x="2443" y="1260"/>
                </a:cubicBezTo>
                <a:cubicBezTo>
                  <a:pt x="2436" y="1287"/>
                  <a:pt x="2437" y="1290"/>
                  <a:pt x="2439" y="1294"/>
                </a:cubicBezTo>
                <a:cubicBezTo>
                  <a:pt x="2433" y="1322"/>
                  <a:pt x="2433" y="1325"/>
                  <a:pt x="2435" y="1329"/>
                </a:cubicBezTo>
                <a:cubicBezTo>
                  <a:pt x="2427" y="1392"/>
                  <a:pt x="2423" y="1402"/>
                  <a:pt x="2424" y="1415"/>
                </a:cubicBezTo>
                <a:cubicBezTo>
                  <a:pt x="2421" y="1474"/>
                  <a:pt x="2428" y="1482"/>
                  <a:pt x="2422" y="1486"/>
                </a:cubicBezTo>
                <a:cubicBezTo>
                  <a:pt x="2428" y="1532"/>
                  <a:pt x="2437" y="1539"/>
                  <a:pt x="2429" y="1541"/>
                </a:cubicBezTo>
                <a:close/>
                <a:moveTo>
                  <a:pt x="2431" y="1549"/>
                </a:moveTo>
                <a:cubicBezTo>
                  <a:pt x="2434" y="1548"/>
                  <a:pt x="2436" y="1553"/>
                  <a:pt x="2438" y="1557"/>
                </a:cubicBezTo>
                <a:cubicBezTo>
                  <a:pt x="2432" y="1559"/>
                  <a:pt x="2429" y="1553"/>
                  <a:pt x="2431" y="1549"/>
                </a:cubicBezTo>
                <a:close/>
                <a:moveTo>
                  <a:pt x="2445" y="1544"/>
                </a:moveTo>
                <a:cubicBezTo>
                  <a:pt x="2441" y="1537"/>
                  <a:pt x="2445" y="1533"/>
                  <a:pt x="2446" y="1529"/>
                </a:cubicBezTo>
                <a:cubicBezTo>
                  <a:pt x="2434" y="1477"/>
                  <a:pt x="2436" y="1470"/>
                  <a:pt x="2435" y="1461"/>
                </a:cubicBezTo>
                <a:cubicBezTo>
                  <a:pt x="2431" y="1382"/>
                  <a:pt x="2442" y="1381"/>
                  <a:pt x="2437" y="1375"/>
                </a:cubicBezTo>
                <a:cubicBezTo>
                  <a:pt x="2442" y="1336"/>
                  <a:pt x="2445" y="1332"/>
                  <a:pt x="2443" y="1327"/>
                </a:cubicBezTo>
                <a:cubicBezTo>
                  <a:pt x="2449" y="1291"/>
                  <a:pt x="2446" y="1287"/>
                  <a:pt x="2449" y="1286"/>
                </a:cubicBezTo>
                <a:cubicBezTo>
                  <a:pt x="2452" y="1261"/>
                  <a:pt x="2454" y="1254"/>
                  <a:pt x="2453" y="1245"/>
                </a:cubicBezTo>
                <a:cubicBezTo>
                  <a:pt x="2459" y="1214"/>
                  <a:pt x="2452" y="1204"/>
                  <a:pt x="2455" y="1197"/>
                </a:cubicBezTo>
                <a:cubicBezTo>
                  <a:pt x="2453" y="1139"/>
                  <a:pt x="2455" y="1131"/>
                  <a:pt x="2456" y="1123"/>
                </a:cubicBezTo>
                <a:cubicBezTo>
                  <a:pt x="2439" y="1038"/>
                  <a:pt x="2437" y="1032"/>
                  <a:pt x="2434" y="1027"/>
                </a:cubicBezTo>
                <a:cubicBezTo>
                  <a:pt x="2439" y="997"/>
                  <a:pt x="2433" y="1009"/>
                  <a:pt x="2439" y="1015"/>
                </a:cubicBezTo>
                <a:cubicBezTo>
                  <a:pt x="2455" y="1079"/>
                  <a:pt x="2455" y="1085"/>
                  <a:pt x="2459" y="1092"/>
                </a:cubicBezTo>
                <a:cubicBezTo>
                  <a:pt x="2464" y="1151"/>
                  <a:pt x="2466" y="1158"/>
                  <a:pt x="2467" y="1164"/>
                </a:cubicBezTo>
                <a:cubicBezTo>
                  <a:pt x="2464" y="1223"/>
                  <a:pt x="2467" y="1230"/>
                  <a:pt x="2465" y="1236"/>
                </a:cubicBezTo>
                <a:cubicBezTo>
                  <a:pt x="2459" y="1291"/>
                  <a:pt x="2461" y="1298"/>
                  <a:pt x="2459" y="1304"/>
                </a:cubicBezTo>
                <a:cubicBezTo>
                  <a:pt x="2458" y="1333"/>
                  <a:pt x="2457" y="1336"/>
                  <a:pt x="2455" y="1338"/>
                </a:cubicBezTo>
                <a:cubicBezTo>
                  <a:pt x="2451" y="1379"/>
                  <a:pt x="2453" y="1385"/>
                  <a:pt x="2451" y="1390"/>
                </a:cubicBezTo>
                <a:cubicBezTo>
                  <a:pt x="2444" y="1465"/>
                  <a:pt x="2448" y="1472"/>
                  <a:pt x="2451" y="1479"/>
                </a:cubicBezTo>
                <a:cubicBezTo>
                  <a:pt x="2454" y="1522"/>
                  <a:pt x="2452" y="1527"/>
                  <a:pt x="2458" y="1534"/>
                </a:cubicBezTo>
                <a:cubicBezTo>
                  <a:pt x="2453" y="1572"/>
                  <a:pt x="2452" y="1555"/>
                  <a:pt x="2445" y="1544"/>
                </a:cubicBezTo>
                <a:close/>
                <a:moveTo>
                  <a:pt x="805" y="966"/>
                </a:moveTo>
                <a:cubicBezTo>
                  <a:pt x="811" y="972"/>
                  <a:pt x="817" y="979"/>
                  <a:pt x="829" y="983"/>
                </a:cubicBezTo>
                <a:cubicBezTo>
                  <a:pt x="856" y="1017"/>
                  <a:pt x="846" y="1012"/>
                  <a:pt x="841" y="1005"/>
                </a:cubicBezTo>
                <a:cubicBezTo>
                  <a:pt x="838" y="1014"/>
                  <a:pt x="839" y="1022"/>
                  <a:pt x="851" y="1025"/>
                </a:cubicBezTo>
                <a:cubicBezTo>
                  <a:pt x="876" y="1071"/>
                  <a:pt x="879" y="1077"/>
                  <a:pt x="878" y="1085"/>
                </a:cubicBezTo>
                <a:cubicBezTo>
                  <a:pt x="898" y="1121"/>
                  <a:pt x="888" y="1131"/>
                  <a:pt x="894" y="1134"/>
                </a:cubicBezTo>
                <a:cubicBezTo>
                  <a:pt x="910" y="1179"/>
                  <a:pt x="896" y="1188"/>
                  <a:pt x="907" y="1188"/>
                </a:cubicBezTo>
                <a:cubicBezTo>
                  <a:pt x="911" y="1155"/>
                  <a:pt x="911" y="1151"/>
                  <a:pt x="910" y="1148"/>
                </a:cubicBezTo>
                <a:cubicBezTo>
                  <a:pt x="917" y="1093"/>
                  <a:pt x="920" y="1093"/>
                  <a:pt x="922" y="1087"/>
                </a:cubicBezTo>
                <a:cubicBezTo>
                  <a:pt x="933" y="1041"/>
                  <a:pt x="940" y="1046"/>
                  <a:pt x="941" y="1038"/>
                </a:cubicBezTo>
                <a:cubicBezTo>
                  <a:pt x="985" y="998"/>
                  <a:pt x="994" y="988"/>
                  <a:pt x="1007" y="985"/>
                </a:cubicBezTo>
                <a:cubicBezTo>
                  <a:pt x="1059" y="966"/>
                  <a:pt x="1070" y="982"/>
                  <a:pt x="1071" y="970"/>
                </a:cubicBezTo>
                <a:cubicBezTo>
                  <a:pt x="1012" y="970"/>
                  <a:pt x="1008" y="971"/>
                  <a:pt x="1003" y="971"/>
                </a:cubicBezTo>
                <a:cubicBezTo>
                  <a:pt x="1007" y="965"/>
                  <a:pt x="1008" y="962"/>
                  <a:pt x="1007" y="956"/>
                </a:cubicBezTo>
                <a:cubicBezTo>
                  <a:pt x="1102" y="882"/>
                  <a:pt x="1115" y="872"/>
                  <a:pt x="1128" y="859"/>
                </a:cubicBezTo>
                <a:cubicBezTo>
                  <a:pt x="1161" y="831"/>
                  <a:pt x="1162" y="821"/>
                  <a:pt x="1167" y="823"/>
                </a:cubicBezTo>
                <a:cubicBezTo>
                  <a:pt x="1212" y="742"/>
                  <a:pt x="1213" y="732"/>
                  <a:pt x="1218" y="718"/>
                </a:cubicBezTo>
                <a:cubicBezTo>
                  <a:pt x="1250" y="668"/>
                  <a:pt x="1255" y="668"/>
                  <a:pt x="1259" y="664"/>
                </a:cubicBezTo>
                <a:cubicBezTo>
                  <a:pt x="1308" y="616"/>
                  <a:pt x="1311" y="613"/>
                  <a:pt x="1314" y="606"/>
                </a:cubicBezTo>
                <a:cubicBezTo>
                  <a:pt x="1275" y="632"/>
                  <a:pt x="1267" y="650"/>
                  <a:pt x="1253" y="655"/>
                </a:cubicBezTo>
                <a:cubicBezTo>
                  <a:pt x="1261" y="629"/>
                  <a:pt x="1258" y="633"/>
                  <a:pt x="1259" y="629"/>
                </a:cubicBezTo>
                <a:cubicBezTo>
                  <a:pt x="1298" y="597"/>
                  <a:pt x="1304" y="598"/>
                  <a:pt x="1308" y="597"/>
                </a:cubicBezTo>
                <a:cubicBezTo>
                  <a:pt x="1370" y="544"/>
                  <a:pt x="1387" y="533"/>
                  <a:pt x="1402" y="519"/>
                </a:cubicBezTo>
                <a:cubicBezTo>
                  <a:pt x="1432" y="471"/>
                  <a:pt x="1446" y="471"/>
                  <a:pt x="1439" y="466"/>
                </a:cubicBezTo>
                <a:cubicBezTo>
                  <a:pt x="1386" y="521"/>
                  <a:pt x="1379" y="524"/>
                  <a:pt x="1375" y="535"/>
                </a:cubicBezTo>
                <a:cubicBezTo>
                  <a:pt x="1279" y="601"/>
                  <a:pt x="1275" y="608"/>
                  <a:pt x="1269" y="608"/>
                </a:cubicBezTo>
                <a:cubicBezTo>
                  <a:pt x="1183" y="673"/>
                  <a:pt x="1173" y="679"/>
                  <a:pt x="1164" y="690"/>
                </a:cubicBezTo>
                <a:cubicBezTo>
                  <a:pt x="1129" y="719"/>
                  <a:pt x="1125" y="724"/>
                  <a:pt x="1122" y="732"/>
                </a:cubicBezTo>
                <a:cubicBezTo>
                  <a:pt x="1089" y="767"/>
                  <a:pt x="1082" y="764"/>
                  <a:pt x="1078" y="772"/>
                </a:cubicBezTo>
                <a:cubicBezTo>
                  <a:pt x="1033" y="821"/>
                  <a:pt x="1027" y="821"/>
                  <a:pt x="1023" y="830"/>
                </a:cubicBezTo>
                <a:cubicBezTo>
                  <a:pt x="986" y="864"/>
                  <a:pt x="977" y="877"/>
                  <a:pt x="968" y="888"/>
                </a:cubicBezTo>
                <a:cubicBezTo>
                  <a:pt x="927" y="943"/>
                  <a:pt x="925" y="947"/>
                  <a:pt x="922" y="946"/>
                </a:cubicBezTo>
                <a:cubicBezTo>
                  <a:pt x="956" y="891"/>
                  <a:pt x="964" y="876"/>
                  <a:pt x="980" y="848"/>
                </a:cubicBezTo>
                <a:cubicBezTo>
                  <a:pt x="1015" y="810"/>
                  <a:pt x="1016" y="802"/>
                  <a:pt x="1020" y="803"/>
                </a:cubicBezTo>
                <a:cubicBezTo>
                  <a:pt x="1059" y="757"/>
                  <a:pt x="1072" y="744"/>
                  <a:pt x="1085" y="731"/>
                </a:cubicBezTo>
                <a:cubicBezTo>
                  <a:pt x="1145" y="676"/>
                  <a:pt x="1148" y="673"/>
                  <a:pt x="1153" y="673"/>
                </a:cubicBezTo>
                <a:cubicBezTo>
                  <a:pt x="1207" y="625"/>
                  <a:pt x="1214" y="619"/>
                  <a:pt x="1222" y="618"/>
                </a:cubicBezTo>
                <a:cubicBezTo>
                  <a:pt x="1256" y="592"/>
                  <a:pt x="1268" y="581"/>
                  <a:pt x="1282" y="572"/>
                </a:cubicBezTo>
                <a:cubicBezTo>
                  <a:pt x="1311" y="532"/>
                  <a:pt x="1310" y="551"/>
                  <a:pt x="1302" y="549"/>
                </a:cubicBezTo>
                <a:cubicBezTo>
                  <a:pt x="1276" y="571"/>
                  <a:pt x="1268" y="574"/>
                  <a:pt x="1261" y="575"/>
                </a:cubicBezTo>
                <a:cubicBezTo>
                  <a:pt x="1227" y="601"/>
                  <a:pt x="1214" y="611"/>
                  <a:pt x="1202" y="622"/>
                </a:cubicBezTo>
                <a:cubicBezTo>
                  <a:pt x="1179" y="642"/>
                  <a:pt x="1172" y="637"/>
                  <a:pt x="1170" y="642"/>
                </a:cubicBezTo>
                <a:cubicBezTo>
                  <a:pt x="1179" y="629"/>
                  <a:pt x="1185" y="625"/>
                  <a:pt x="1188" y="616"/>
                </a:cubicBezTo>
                <a:cubicBezTo>
                  <a:pt x="1228" y="585"/>
                  <a:pt x="1233" y="582"/>
                  <a:pt x="1238" y="577"/>
                </a:cubicBezTo>
                <a:cubicBezTo>
                  <a:pt x="1277" y="547"/>
                  <a:pt x="1283" y="543"/>
                  <a:pt x="1290" y="541"/>
                </a:cubicBezTo>
                <a:cubicBezTo>
                  <a:pt x="1327" y="509"/>
                  <a:pt x="1332" y="505"/>
                  <a:pt x="1340" y="507"/>
                </a:cubicBezTo>
                <a:cubicBezTo>
                  <a:pt x="1394" y="460"/>
                  <a:pt x="1402" y="463"/>
                  <a:pt x="1406" y="454"/>
                </a:cubicBezTo>
                <a:cubicBezTo>
                  <a:pt x="1450" y="424"/>
                  <a:pt x="1446" y="420"/>
                  <a:pt x="1455" y="416"/>
                </a:cubicBezTo>
                <a:cubicBezTo>
                  <a:pt x="1506" y="363"/>
                  <a:pt x="1521" y="363"/>
                  <a:pt x="1515" y="354"/>
                </a:cubicBezTo>
                <a:cubicBezTo>
                  <a:pt x="1458" y="403"/>
                  <a:pt x="1455" y="404"/>
                  <a:pt x="1451" y="404"/>
                </a:cubicBezTo>
                <a:cubicBezTo>
                  <a:pt x="1396" y="438"/>
                  <a:pt x="1392" y="445"/>
                  <a:pt x="1385" y="444"/>
                </a:cubicBezTo>
                <a:cubicBezTo>
                  <a:pt x="1365" y="457"/>
                  <a:pt x="1366" y="454"/>
                  <a:pt x="1361" y="462"/>
                </a:cubicBezTo>
                <a:cubicBezTo>
                  <a:pt x="1344" y="457"/>
                  <a:pt x="1339" y="462"/>
                  <a:pt x="1334" y="465"/>
                </a:cubicBezTo>
                <a:cubicBezTo>
                  <a:pt x="1274" y="493"/>
                  <a:pt x="1268" y="499"/>
                  <a:pt x="1260" y="501"/>
                </a:cubicBezTo>
                <a:cubicBezTo>
                  <a:pt x="1232" y="514"/>
                  <a:pt x="1226" y="523"/>
                  <a:pt x="1219" y="528"/>
                </a:cubicBezTo>
                <a:cubicBezTo>
                  <a:pt x="1164" y="559"/>
                  <a:pt x="1151" y="570"/>
                  <a:pt x="1138" y="580"/>
                </a:cubicBezTo>
                <a:cubicBezTo>
                  <a:pt x="1086" y="621"/>
                  <a:pt x="1071" y="625"/>
                  <a:pt x="1060" y="639"/>
                </a:cubicBezTo>
                <a:cubicBezTo>
                  <a:pt x="1015" y="677"/>
                  <a:pt x="1009" y="682"/>
                  <a:pt x="1003" y="687"/>
                </a:cubicBezTo>
                <a:cubicBezTo>
                  <a:pt x="975" y="714"/>
                  <a:pt x="968" y="727"/>
                  <a:pt x="958" y="730"/>
                </a:cubicBezTo>
                <a:cubicBezTo>
                  <a:pt x="981" y="689"/>
                  <a:pt x="982" y="675"/>
                  <a:pt x="988" y="677"/>
                </a:cubicBezTo>
                <a:cubicBezTo>
                  <a:pt x="1041" y="611"/>
                  <a:pt x="1063" y="600"/>
                  <a:pt x="1079" y="575"/>
                </a:cubicBezTo>
                <a:cubicBezTo>
                  <a:pt x="1138" y="534"/>
                  <a:pt x="1146" y="530"/>
                  <a:pt x="1154" y="523"/>
                </a:cubicBezTo>
                <a:cubicBezTo>
                  <a:pt x="1241" y="472"/>
                  <a:pt x="1249" y="465"/>
                  <a:pt x="1258" y="463"/>
                </a:cubicBezTo>
                <a:cubicBezTo>
                  <a:pt x="1321" y="431"/>
                  <a:pt x="1332" y="431"/>
                  <a:pt x="1340" y="424"/>
                </a:cubicBezTo>
                <a:cubicBezTo>
                  <a:pt x="1375" y="406"/>
                  <a:pt x="1385" y="403"/>
                  <a:pt x="1395" y="401"/>
                </a:cubicBezTo>
                <a:cubicBezTo>
                  <a:pt x="1477" y="350"/>
                  <a:pt x="1483" y="350"/>
                  <a:pt x="1485" y="343"/>
                </a:cubicBezTo>
                <a:cubicBezTo>
                  <a:pt x="1473" y="345"/>
                  <a:pt x="1467" y="349"/>
                  <a:pt x="1461" y="354"/>
                </a:cubicBezTo>
                <a:cubicBezTo>
                  <a:pt x="1400" y="392"/>
                  <a:pt x="1390" y="385"/>
                  <a:pt x="1386" y="393"/>
                </a:cubicBezTo>
                <a:cubicBezTo>
                  <a:pt x="1344" y="417"/>
                  <a:pt x="1333" y="407"/>
                  <a:pt x="1330" y="419"/>
                </a:cubicBezTo>
                <a:cubicBezTo>
                  <a:pt x="1297" y="430"/>
                  <a:pt x="1284" y="437"/>
                  <a:pt x="1271" y="443"/>
                </a:cubicBezTo>
                <a:cubicBezTo>
                  <a:pt x="1209" y="472"/>
                  <a:pt x="1205" y="480"/>
                  <a:pt x="1198" y="483"/>
                </a:cubicBezTo>
                <a:cubicBezTo>
                  <a:pt x="1157" y="509"/>
                  <a:pt x="1151" y="512"/>
                  <a:pt x="1145" y="516"/>
                </a:cubicBezTo>
                <a:cubicBezTo>
                  <a:pt x="1121" y="528"/>
                  <a:pt x="1121" y="536"/>
                  <a:pt x="1117" y="535"/>
                </a:cubicBezTo>
                <a:cubicBezTo>
                  <a:pt x="1067" y="575"/>
                  <a:pt x="1064" y="578"/>
                  <a:pt x="1061" y="580"/>
                </a:cubicBezTo>
                <a:cubicBezTo>
                  <a:pt x="1038" y="600"/>
                  <a:pt x="1038" y="610"/>
                  <a:pt x="1032" y="608"/>
                </a:cubicBezTo>
                <a:cubicBezTo>
                  <a:pt x="973" y="664"/>
                  <a:pt x="975" y="683"/>
                  <a:pt x="969" y="678"/>
                </a:cubicBezTo>
                <a:cubicBezTo>
                  <a:pt x="969" y="656"/>
                  <a:pt x="973" y="647"/>
                  <a:pt x="981" y="645"/>
                </a:cubicBezTo>
                <a:cubicBezTo>
                  <a:pt x="1004" y="602"/>
                  <a:pt x="1011" y="602"/>
                  <a:pt x="1014" y="593"/>
                </a:cubicBezTo>
                <a:cubicBezTo>
                  <a:pt x="1083" y="533"/>
                  <a:pt x="1094" y="526"/>
                  <a:pt x="1103" y="516"/>
                </a:cubicBezTo>
                <a:cubicBezTo>
                  <a:pt x="1140" y="492"/>
                  <a:pt x="1145" y="487"/>
                  <a:pt x="1149" y="479"/>
                </a:cubicBezTo>
                <a:cubicBezTo>
                  <a:pt x="1250" y="423"/>
                  <a:pt x="1267" y="412"/>
                  <a:pt x="1286" y="408"/>
                </a:cubicBezTo>
                <a:cubicBezTo>
                  <a:pt x="1358" y="375"/>
                  <a:pt x="1378" y="371"/>
                  <a:pt x="1396" y="363"/>
                </a:cubicBezTo>
                <a:cubicBezTo>
                  <a:pt x="1444" y="352"/>
                  <a:pt x="1447" y="343"/>
                  <a:pt x="1454" y="348"/>
                </a:cubicBezTo>
                <a:cubicBezTo>
                  <a:pt x="1482" y="335"/>
                  <a:pt x="1487" y="328"/>
                  <a:pt x="1494" y="325"/>
                </a:cubicBezTo>
                <a:cubicBezTo>
                  <a:pt x="1523" y="318"/>
                  <a:pt x="1527" y="307"/>
                  <a:pt x="1536" y="309"/>
                </a:cubicBezTo>
                <a:cubicBezTo>
                  <a:pt x="1566" y="281"/>
                  <a:pt x="1572" y="284"/>
                  <a:pt x="1574" y="275"/>
                </a:cubicBezTo>
                <a:cubicBezTo>
                  <a:pt x="1535" y="290"/>
                  <a:pt x="1529" y="300"/>
                  <a:pt x="1520" y="302"/>
                </a:cubicBezTo>
                <a:cubicBezTo>
                  <a:pt x="1441" y="337"/>
                  <a:pt x="1437" y="341"/>
                  <a:pt x="1431" y="337"/>
                </a:cubicBezTo>
                <a:cubicBezTo>
                  <a:pt x="1384" y="362"/>
                  <a:pt x="1371" y="355"/>
                  <a:pt x="1364" y="364"/>
                </a:cubicBezTo>
                <a:cubicBezTo>
                  <a:pt x="1221" y="426"/>
                  <a:pt x="1214" y="424"/>
                  <a:pt x="1209" y="431"/>
                </a:cubicBezTo>
                <a:cubicBezTo>
                  <a:pt x="1155" y="462"/>
                  <a:pt x="1149" y="462"/>
                  <a:pt x="1146" y="472"/>
                </a:cubicBezTo>
                <a:cubicBezTo>
                  <a:pt x="1120" y="492"/>
                  <a:pt x="1108" y="498"/>
                  <a:pt x="1098" y="507"/>
                </a:cubicBezTo>
                <a:cubicBezTo>
                  <a:pt x="1031" y="555"/>
                  <a:pt x="1029" y="568"/>
                  <a:pt x="1022" y="568"/>
                </a:cubicBezTo>
                <a:cubicBezTo>
                  <a:pt x="987" y="600"/>
                  <a:pt x="987" y="618"/>
                  <a:pt x="977" y="611"/>
                </a:cubicBezTo>
                <a:cubicBezTo>
                  <a:pt x="1000" y="581"/>
                  <a:pt x="1007" y="572"/>
                  <a:pt x="1014" y="564"/>
                </a:cubicBezTo>
                <a:cubicBezTo>
                  <a:pt x="1065" y="510"/>
                  <a:pt x="1076" y="510"/>
                  <a:pt x="1081" y="496"/>
                </a:cubicBezTo>
                <a:cubicBezTo>
                  <a:pt x="1130" y="452"/>
                  <a:pt x="1139" y="462"/>
                  <a:pt x="1140" y="450"/>
                </a:cubicBezTo>
                <a:cubicBezTo>
                  <a:pt x="1209" y="412"/>
                  <a:pt x="1220" y="395"/>
                  <a:pt x="1237" y="392"/>
                </a:cubicBezTo>
                <a:cubicBezTo>
                  <a:pt x="1294" y="358"/>
                  <a:pt x="1301" y="365"/>
                  <a:pt x="1303" y="359"/>
                </a:cubicBezTo>
                <a:cubicBezTo>
                  <a:pt x="1342" y="346"/>
                  <a:pt x="1342" y="336"/>
                  <a:pt x="1348" y="338"/>
                </a:cubicBezTo>
                <a:cubicBezTo>
                  <a:pt x="1387" y="325"/>
                  <a:pt x="1391" y="324"/>
                  <a:pt x="1395" y="324"/>
                </a:cubicBezTo>
                <a:cubicBezTo>
                  <a:pt x="1425" y="323"/>
                  <a:pt x="1424" y="308"/>
                  <a:pt x="1431" y="315"/>
                </a:cubicBezTo>
                <a:cubicBezTo>
                  <a:pt x="1469" y="299"/>
                  <a:pt x="1473" y="298"/>
                  <a:pt x="1477" y="298"/>
                </a:cubicBezTo>
                <a:cubicBezTo>
                  <a:pt x="1500" y="284"/>
                  <a:pt x="1510" y="279"/>
                  <a:pt x="1504" y="275"/>
                </a:cubicBezTo>
                <a:cubicBezTo>
                  <a:pt x="1449" y="298"/>
                  <a:pt x="1443" y="300"/>
                  <a:pt x="1437" y="302"/>
                </a:cubicBezTo>
                <a:cubicBezTo>
                  <a:pt x="1355" y="326"/>
                  <a:pt x="1342" y="326"/>
                  <a:pt x="1333" y="334"/>
                </a:cubicBezTo>
                <a:cubicBezTo>
                  <a:pt x="1257" y="359"/>
                  <a:pt x="1255" y="370"/>
                  <a:pt x="1249" y="372"/>
                </a:cubicBezTo>
                <a:cubicBezTo>
                  <a:pt x="1190" y="403"/>
                  <a:pt x="1180" y="412"/>
                  <a:pt x="1170" y="419"/>
                </a:cubicBezTo>
                <a:cubicBezTo>
                  <a:pt x="1117" y="453"/>
                  <a:pt x="1112" y="458"/>
                  <a:pt x="1108" y="464"/>
                </a:cubicBezTo>
                <a:cubicBezTo>
                  <a:pt x="1028" y="525"/>
                  <a:pt x="1027" y="539"/>
                  <a:pt x="1021" y="542"/>
                </a:cubicBezTo>
                <a:cubicBezTo>
                  <a:pt x="1005" y="554"/>
                  <a:pt x="1006" y="540"/>
                  <a:pt x="1012" y="541"/>
                </a:cubicBezTo>
                <a:cubicBezTo>
                  <a:pt x="1047" y="492"/>
                  <a:pt x="1052" y="493"/>
                  <a:pt x="1054" y="484"/>
                </a:cubicBezTo>
                <a:cubicBezTo>
                  <a:pt x="1076" y="477"/>
                  <a:pt x="1077" y="462"/>
                  <a:pt x="1083" y="462"/>
                </a:cubicBezTo>
                <a:cubicBezTo>
                  <a:pt x="1109" y="445"/>
                  <a:pt x="1110" y="437"/>
                  <a:pt x="1114" y="438"/>
                </a:cubicBezTo>
                <a:cubicBezTo>
                  <a:pt x="1153" y="403"/>
                  <a:pt x="1166" y="403"/>
                  <a:pt x="1176" y="393"/>
                </a:cubicBezTo>
                <a:cubicBezTo>
                  <a:pt x="1195" y="373"/>
                  <a:pt x="1203" y="378"/>
                  <a:pt x="1207" y="372"/>
                </a:cubicBezTo>
                <a:cubicBezTo>
                  <a:pt x="1277" y="331"/>
                  <a:pt x="1282" y="326"/>
                  <a:pt x="1289" y="327"/>
                </a:cubicBezTo>
                <a:cubicBezTo>
                  <a:pt x="1316" y="309"/>
                  <a:pt x="1322" y="314"/>
                  <a:pt x="1323" y="307"/>
                </a:cubicBezTo>
                <a:cubicBezTo>
                  <a:pt x="1368" y="284"/>
                  <a:pt x="1379" y="291"/>
                  <a:pt x="1383" y="281"/>
                </a:cubicBezTo>
                <a:cubicBezTo>
                  <a:pt x="1431" y="265"/>
                  <a:pt x="1440" y="267"/>
                  <a:pt x="1446" y="262"/>
                </a:cubicBezTo>
                <a:cubicBezTo>
                  <a:pt x="1483" y="254"/>
                  <a:pt x="1497" y="251"/>
                  <a:pt x="1510" y="246"/>
                </a:cubicBezTo>
                <a:cubicBezTo>
                  <a:pt x="1564" y="220"/>
                  <a:pt x="1577" y="214"/>
                  <a:pt x="1590" y="206"/>
                </a:cubicBezTo>
                <a:cubicBezTo>
                  <a:pt x="1614" y="198"/>
                  <a:pt x="1615" y="190"/>
                  <a:pt x="1619" y="191"/>
                </a:cubicBezTo>
                <a:cubicBezTo>
                  <a:pt x="1599" y="186"/>
                  <a:pt x="1596" y="203"/>
                  <a:pt x="1585" y="201"/>
                </a:cubicBezTo>
                <a:cubicBezTo>
                  <a:pt x="1528" y="227"/>
                  <a:pt x="1520" y="234"/>
                  <a:pt x="1510" y="233"/>
                </a:cubicBezTo>
                <a:cubicBezTo>
                  <a:pt x="1386" y="267"/>
                  <a:pt x="1383" y="273"/>
                  <a:pt x="1378" y="272"/>
                </a:cubicBezTo>
                <a:cubicBezTo>
                  <a:pt x="1344" y="288"/>
                  <a:pt x="1334" y="288"/>
                  <a:pt x="1328" y="297"/>
                </a:cubicBezTo>
                <a:cubicBezTo>
                  <a:pt x="1310" y="302"/>
                  <a:pt x="1306" y="306"/>
                  <a:pt x="1301" y="307"/>
                </a:cubicBezTo>
                <a:cubicBezTo>
                  <a:pt x="1245" y="341"/>
                  <a:pt x="1236" y="341"/>
                  <a:pt x="1229" y="347"/>
                </a:cubicBezTo>
                <a:cubicBezTo>
                  <a:pt x="1182" y="370"/>
                  <a:pt x="1180" y="381"/>
                  <a:pt x="1173" y="379"/>
                </a:cubicBezTo>
                <a:cubicBezTo>
                  <a:pt x="1140" y="403"/>
                  <a:pt x="1137" y="406"/>
                  <a:pt x="1132" y="405"/>
                </a:cubicBezTo>
                <a:cubicBezTo>
                  <a:pt x="1107" y="426"/>
                  <a:pt x="1105" y="427"/>
                  <a:pt x="1104" y="430"/>
                </a:cubicBezTo>
                <a:cubicBezTo>
                  <a:pt x="1058" y="469"/>
                  <a:pt x="1049" y="481"/>
                  <a:pt x="1037" y="486"/>
                </a:cubicBezTo>
                <a:cubicBezTo>
                  <a:pt x="1017" y="510"/>
                  <a:pt x="1013" y="518"/>
                  <a:pt x="1006" y="519"/>
                </a:cubicBezTo>
                <a:cubicBezTo>
                  <a:pt x="1061" y="441"/>
                  <a:pt x="1074" y="433"/>
                  <a:pt x="1086" y="422"/>
                </a:cubicBezTo>
                <a:cubicBezTo>
                  <a:pt x="1109" y="407"/>
                  <a:pt x="1109" y="391"/>
                  <a:pt x="1117" y="395"/>
                </a:cubicBezTo>
                <a:cubicBezTo>
                  <a:pt x="1178" y="351"/>
                  <a:pt x="1188" y="340"/>
                  <a:pt x="1200" y="334"/>
                </a:cubicBezTo>
                <a:cubicBezTo>
                  <a:pt x="1237" y="306"/>
                  <a:pt x="1242" y="301"/>
                  <a:pt x="1249" y="302"/>
                </a:cubicBezTo>
                <a:cubicBezTo>
                  <a:pt x="1286" y="279"/>
                  <a:pt x="1290" y="280"/>
                  <a:pt x="1292" y="277"/>
                </a:cubicBezTo>
                <a:cubicBezTo>
                  <a:pt x="1342" y="253"/>
                  <a:pt x="1350" y="257"/>
                  <a:pt x="1355" y="252"/>
                </a:cubicBezTo>
                <a:cubicBezTo>
                  <a:pt x="1378" y="240"/>
                  <a:pt x="1386" y="245"/>
                  <a:pt x="1390" y="239"/>
                </a:cubicBezTo>
                <a:cubicBezTo>
                  <a:pt x="1427" y="222"/>
                  <a:pt x="1436" y="229"/>
                  <a:pt x="1441" y="224"/>
                </a:cubicBezTo>
                <a:cubicBezTo>
                  <a:pt x="1495" y="205"/>
                  <a:pt x="1504" y="212"/>
                  <a:pt x="1509" y="208"/>
                </a:cubicBezTo>
                <a:cubicBezTo>
                  <a:pt x="1545" y="188"/>
                  <a:pt x="1553" y="194"/>
                  <a:pt x="1556" y="188"/>
                </a:cubicBezTo>
                <a:cubicBezTo>
                  <a:pt x="1592" y="175"/>
                  <a:pt x="1595" y="175"/>
                  <a:pt x="1598" y="175"/>
                </a:cubicBezTo>
                <a:cubicBezTo>
                  <a:pt x="1628" y="165"/>
                  <a:pt x="1638" y="150"/>
                  <a:pt x="1633" y="146"/>
                </a:cubicBezTo>
                <a:cubicBezTo>
                  <a:pt x="1552" y="184"/>
                  <a:pt x="1547" y="183"/>
                  <a:pt x="1543" y="188"/>
                </a:cubicBezTo>
                <a:cubicBezTo>
                  <a:pt x="1524" y="192"/>
                  <a:pt x="1519" y="191"/>
                  <a:pt x="1517" y="198"/>
                </a:cubicBezTo>
                <a:cubicBezTo>
                  <a:pt x="1482" y="201"/>
                  <a:pt x="1478" y="205"/>
                  <a:pt x="1474" y="207"/>
                </a:cubicBezTo>
                <a:cubicBezTo>
                  <a:pt x="1437" y="214"/>
                  <a:pt x="1434" y="216"/>
                  <a:pt x="1432" y="217"/>
                </a:cubicBezTo>
                <a:cubicBezTo>
                  <a:pt x="1336" y="248"/>
                  <a:pt x="1324" y="252"/>
                  <a:pt x="1312" y="255"/>
                </a:cubicBezTo>
                <a:cubicBezTo>
                  <a:pt x="1256" y="279"/>
                  <a:pt x="1253" y="290"/>
                  <a:pt x="1246" y="288"/>
                </a:cubicBezTo>
                <a:cubicBezTo>
                  <a:pt x="1209" y="313"/>
                  <a:pt x="1203" y="313"/>
                  <a:pt x="1199" y="321"/>
                </a:cubicBezTo>
                <a:cubicBezTo>
                  <a:pt x="1128" y="382"/>
                  <a:pt x="1094" y="381"/>
                  <a:pt x="1074" y="420"/>
                </a:cubicBezTo>
                <a:cubicBezTo>
                  <a:pt x="1039" y="431"/>
                  <a:pt x="1041" y="426"/>
                  <a:pt x="1044" y="416"/>
                </a:cubicBezTo>
                <a:cubicBezTo>
                  <a:pt x="1066" y="399"/>
                  <a:pt x="1067" y="394"/>
                  <a:pt x="1070" y="393"/>
                </a:cubicBezTo>
                <a:cubicBezTo>
                  <a:pt x="1113" y="364"/>
                  <a:pt x="1123" y="347"/>
                  <a:pt x="1138" y="344"/>
                </a:cubicBezTo>
                <a:cubicBezTo>
                  <a:pt x="1179" y="317"/>
                  <a:pt x="1183" y="317"/>
                  <a:pt x="1184" y="311"/>
                </a:cubicBezTo>
                <a:cubicBezTo>
                  <a:pt x="1228" y="278"/>
                  <a:pt x="1246" y="277"/>
                  <a:pt x="1259" y="265"/>
                </a:cubicBezTo>
                <a:cubicBezTo>
                  <a:pt x="1359" y="217"/>
                  <a:pt x="1367" y="214"/>
                  <a:pt x="1374" y="210"/>
                </a:cubicBezTo>
                <a:cubicBezTo>
                  <a:pt x="1415" y="193"/>
                  <a:pt x="1429" y="181"/>
                  <a:pt x="1446" y="179"/>
                </a:cubicBezTo>
                <a:cubicBezTo>
                  <a:pt x="1484" y="161"/>
                  <a:pt x="1490" y="164"/>
                  <a:pt x="1493" y="159"/>
                </a:cubicBezTo>
                <a:cubicBezTo>
                  <a:pt x="1548" y="148"/>
                  <a:pt x="1550" y="140"/>
                  <a:pt x="1553" y="139"/>
                </a:cubicBezTo>
                <a:cubicBezTo>
                  <a:pt x="1579" y="130"/>
                  <a:pt x="1591" y="128"/>
                  <a:pt x="1585" y="124"/>
                </a:cubicBezTo>
                <a:cubicBezTo>
                  <a:pt x="1522" y="141"/>
                  <a:pt x="1520" y="144"/>
                  <a:pt x="1516" y="144"/>
                </a:cubicBezTo>
                <a:cubicBezTo>
                  <a:pt x="1479" y="160"/>
                  <a:pt x="1471" y="159"/>
                  <a:pt x="1463" y="161"/>
                </a:cubicBezTo>
                <a:cubicBezTo>
                  <a:pt x="1388" y="186"/>
                  <a:pt x="1382" y="198"/>
                  <a:pt x="1373" y="199"/>
                </a:cubicBezTo>
                <a:cubicBezTo>
                  <a:pt x="1353" y="207"/>
                  <a:pt x="1351" y="210"/>
                  <a:pt x="1347" y="207"/>
                </a:cubicBezTo>
                <a:cubicBezTo>
                  <a:pt x="1330" y="216"/>
                  <a:pt x="1326" y="220"/>
                  <a:pt x="1321" y="220"/>
                </a:cubicBezTo>
                <a:cubicBezTo>
                  <a:pt x="1288" y="236"/>
                  <a:pt x="1281" y="244"/>
                  <a:pt x="1272" y="246"/>
                </a:cubicBezTo>
                <a:cubicBezTo>
                  <a:pt x="1217" y="280"/>
                  <a:pt x="1210" y="280"/>
                  <a:pt x="1204" y="288"/>
                </a:cubicBezTo>
                <a:cubicBezTo>
                  <a:pt x="1135" y="337"/>
                  <a:pt x="1124" y="332"/>
                  <a:pt x="1119" y="342"/>
                </a:cubicBezTo>
                <a:cubicBezTo>
                  <a:pt x="1092" y="361"/>
                  <a:pt x="1085" y="367"/>
                  <a:pt x="1079" y="374"/>
                </a:cubicBezTo>
                <a:cubicBezTo>
                  <a:pt x="1062" y="384"/>
                  <a:pt x="1059" y="384"/>
                  <a:pt x="1060" y="381"/>
                </a:cubicBezTo>
                <a:cubicBezTo>
                  <a:pt x="1107" y="325"/>
                  <a:pt x="1114" y="316"/>
                  <a:pt x="1124" y="312"/>
                </a:cubicBezTo>
                <a:cubicBezTo>
                  <a:pt x="1151" y="285"/>
                  <a:pt x="1157" y="285"/>
                  <a:pt x="1160" y="280"/>
                </a:cubicBezTo>
                <a:cubicBezTo>
                  <a:pt x="1190" y="258"/>
                  <a:pt x="1192" y="255"/>
                  <a:pt x="1196" y="259"/>
                </a:cubicBezTo>
                <a:cubicBezTo>
                  <a:pt x="1217" y="250"/>
                  <a:pt x="1215" y="234"/>
                  <a:pt x="1222" y="242"/>
                </a:cubicBezTo>
                <a:cubicBezTo>
                  <a:pt x="1295" y="204"/>
                  <a:pt x="1299" y="194"/>
                  <a:pt x="1308" y="195"/>
                </a:cubicBezTo>
                <a:cubicBezTo>
                  <a:pt x="1334" y="185"/>
                  <a:pt x="1335" y="175"/>
                  <a:pt x="1341" y="178"/>
                </a:cubicBezTo>
                <a:cubicBezTo>
                  <a:pt x="1378" y="161"/>
                  <a:pt x="1383" y="163"/>
                  <a:pt x="1387" y="161"/>
                </a:cubicBezTo>
                <a:cubicBezTo>
                  <a:pt x="1413" y="148"/>
                  <a:pt x="1419" y="155"/>
                  <a:pt x="1421" y="148"/>
                </a:cubicBezTo>
                <a:cubicBezTo>
                  <a:pt x="1453" y="136"/>
                  <a:pt x="1459" y="129"/>
                  <a:pt x="1469" y="128"/>
                </a:cubicBezTo>
                <a:cubicBezTo>
                  <a:pt x="1496" y="118"/>
                  <a:pt x="1499" y="117"/>
                  <a:pt x="1503" y="116"/>
                </a:cubicBezTo>
                <a:cubicBezTo>
                  <a:pt x="1533" y="107"/>
                  <a:pt x="1534" y="99"/>
                  <a:pt x="1541" y="104"/>
                </a:cubicBezTo>
                <a:cubicBezTo>
                  <a:pt x="1595" y="80"/>
                  <a:pt x="1599" y="66"/>
                  <a:pt x="1608" y="68"/>
                </a:cubicBezTo>
                <a:cubicBezTo>
                  <a:pt x="1643" y="43"/>
                  <a:pt x="1650" y="46"/>
                  <a:pt x="1651" y="37"/>
                </a:cubicBezTo>
                <a:cubicBezTo>
                  <a:pt x="1698" y="3"/>
                  <a:pt x="1706" y="15"/>
                  <a:pt x="1707" y="5"/>
                </a:cubicBezTo>
                <a:cubicBezTo>
                  <a:pt x="1706" y="1"/>
                  <a:pt x="1706" y="1"/>
                  <a:pt x="1706" y="1"/>
                </a:cubicBezTo>
                <a:cubicBezTo>
                  <a:pt x="1636" y="42"/>
                  <a:pt x="1630" y="44"/>
                  <a:pt x="1624" y="47"/>
                </a:cubicBezTo>
                <a:cubicBezTo>
                  <a:pt x="1588" y="67"/>
                  <a:pt x="1582" y="69"/>
                  <a:pt x="1577" y="73"/>
                </a:cubicBezTo>
                <a:cubicBezTo>
                  <a:pt x="1502" y="101"/>
                  <a:pt x="1498" y="108"/>
                  <a:pt x="1491" y="107"/>
                </a:cubicBezTo>
                <a:cubicBezTo>
                  <a:pt x="1414" y="138"/>
                  <a:pt x="1405" y="141"/>
                  <a:pt x="1395" y="143"/>
                </a:cubicBezTo>
                <a:cubicBezTo>
                  <a:pt x="1361" y="160"/>
                  <a:pt x="1352" y="160"/>
                  <a:pt x="1344" y="164"/>
                </a:cubicBezTo>
                <a:cubicBezTo>
                  <a:pt x="1300" y="183"/>
                  <a:pt x="1295" y="183"/>
                  <a:pt x="1292" y="188"/>
                </a:cubicBezTo>
                <a:cubicBezTo>
                  <a:pt x="1234" y="218"/>
                  <a:pt x="1227" y="226"/>
                  <a:pt x="1217" y="227"/>
                </a:cubicBezTo>
                <a:cubicBezTo>
                  <a:pt x="1160" y="266"/>
                  <a:pt x="1151" y="270"/>
                  <a:pt x="1144" y="280"/>
                </a:cubicBezTo>
                <a:cubicBezTo>
                  <a:pt x="1104" y="309"/>
                  <a:pt x="1100" y="312"/>
                  <a:pt x="1098" y="319"/>
                </a:cubicBezTo>
                <a:cubicBezTo>
                  <a:pt x="1093" y="303"/>
                  <a:pt x="1098" y="293"/>
                  <a:pt x="1106" y="288"/>
                </a:cubicBezTo>
                <a:cubicBezTo>
                  <a:pt x="1138" y="265"/>
                  <a:pt x="1147" y="260"/>
                  <a:pt x="1154" y="252"/>
                </a:cubicBezTo>
                <a:cubicBezTo>
                  <a:pt x="1210" y="216"/>
                  <a:pt x="1217" y="209"/>
                  <a:pt x="1225" y="202"/>
                </a:cubicBezTo>
                <a:cubicBezTo>
                  <a:pt x="1296" y="160"/>
                  <a:pt x="1300" y="161"/>
                  <a:pt x="1302" y="158"/>
                </a:cubicBezTo>
                <a:cubicBezTo>
                  <a:pt x="1362" y="135"/>
                  <a:pt x="1366" y="125"/>
                  <a:pt x="1374" y="127"/>
                </a:cubicBezTo>
                <a:cubicBezTo>
                  <a:pt x="1409" y="117"/>
                  <a:pt x="1410" y="109"/>
                  <a:pt x="1415" y="113"/>
                </a:cubicBezTo>
                <a:cubicBezTo>
                  <a:pt x="1463" y="94"/>
                  <a:pt x="1489" y="83"/>
                  <a:pt x="1516" y="74"/>
                </a:cubicBezTo>
                <a:cubicBezTo>
                  <a:pt x="1562" y="54"/>
                  <a:pt x="1570" y="55"/>
                  <a:pt x="1575" y="50"/>
                </a:cubicBezTo>
                <a:cubicBezTo>
                  <a:pt x="1640" y="15"/>
                  <a:pt x="1645" y="7"/>
                  <a:pt x="1651" y="2"/>
                </a:cubicBezTo>
                <a:cubicBezTo>
                  <a:pt x="1637" y="3"/>
                  <a:pt x="1635" y="6"/>
                  <a:pt x="1631" y="5"/>
                </a:cubicBezTo>
                <a:cubicBezTo>
                  <a:pt x="1547" y="51"/>
                  <a:pt x="1539" y="51"/>
                  <a:pt x="1532" y="52"/>
                </a:cubicBezTo>
                <a:cubicBezTo>
                  <a:pt x="1490" y="73"/>
                  <a:pt x="1486" y="70"/>
                  <a:pt x="1482" y="71"/>
                </a:cubicBezTo>
                <a:cubicBezTo>
                  <a:pt x="1448" y="94"/>
                  <a:pt x="1437" y="85"/>
                  <a:pt x="1431" y="92"/>
                </a:cubicBezTo>
                <a:cubicBezTo>
                  <a:pt x="1324" y="130"/>
                  <a:pt x="1318" y="136"/>
                  <a:pt x="1311" y="139"/>
                </a:cubicBezTo>
                <a:cubicBezTo>
                  <a:pt x="1284" y="152"/>
                  <a:pt x="1278" y="159"/>
                  <a:pt x="1270" y="159"/>
                </a:cubicBezTo>
                <a:cubicBezTo>
                  <a:pt x="1250" y="180"/>
                  <a:pt x="1243" y="175"/>
                  <a:pt x="1241" y="180"/>
                </a:cubicBezTo>
                <a:cubicBezTo>
                  <a:pt x="1204" y="206"/>
                  <a:pt x="1195" y="205"/>
                  <a:pt x="1190" y="215"/>
                </a:cubicBezTo>
                <a:cubicBezTo>
                  <a:pt x="1121" y="258"/>
                  <a:pt x="1117" y="271"/>
                  <a:pt x="1108" y="269"/>
                </a:cubicBezTo>
                <a:cubicBezTo>
                  <a:pt x="1159" y="220"/>
                  <a:pt x="1165" y="199"/>
                  <a:pt x="1178" y="199"/>
                </a:cubicBezTo>
                <a:cubicBezTo>
                  <a:pt x="1195" y="184"/>
                  <a:pt x="1197" y="181"/>
                  <a:pt x="1201" y="184"/>
                </a:cubicBezTo>
                <a:cubicBezTo>
                  <a:pt x="1248" y="157"/>
                  <a:pt x="1250" y="146"/>
                  <a:pt x="1257" y="146"/>
                </a:cubicBezTo>
                <a:cubicBezTo>
                  <a:pt x="1310" y="112"/>
                  <a:pt x="1319" y="120"/>
                  <a:pt x="1323" y="113"/>
                </a:cubicBezTo>
                <a:cubicBezTo>
                  <a:pt x="1362" y="95"/>
                  <a:pt x="1370" y="97"/>
                  <a:pt x="1374" y="92"/>
                </a:cubicBezTo>
                <a:cubicBezTo>
                  <a:pt x="1437" y="78"/>
                  <a:pt x="1438" y="64"/>
                  <a:pt x="1446" y="67"/>
                </a:cubicBezTo>
                <a:cubicBezTo>
                  <a:pt x="1469" y="58"/>
                  <a:pt x="1476" y="59"/>
                  <a:pt x="1480" y="54"/>
                </a:cubicBezTo>
                <a:cubicBezTo>
                  <a:pt x="1500" y="47"/>
                  <a:pt x="1503" y="47"/>
                  <a:pt x="1506" y="47"/>
                </a:cubicBezTo>
                <a:cubicBezTo>
                  <a:pt x="1557" y="24"/>
                  <a:pt x="1564" y="27"/>
                  <a:pt x="1569" y="21"/>
                </a:cubicBezTo>
                <a:cubicBezTo>
                  <a:pt x="1592" y="12"/>
                  <a:pt x="1598" y="12"/>
                  <a:pt x="1602" y="5"/>
                </a:cubicBezTo>
                <a:cubicBezTo>
                  <a:pt x="1588" y="2"/>
                  <a:pt x="1585" y="4"/>
                  <a:pt x="1583" y="5"/>
                </a:cubicBezTo>
                <a:cubicBezTo>
                  <a:pt x="1544" y="17"/>
                  <a:pt x="1531" y="27"/>
                  <a:pt x="1516" y="32"/>
                </a:cubicBezTo>
                <a:cubicBezTo>
                  <a:pt x="1456" y="43"/>
                  <a:pt x="1456" y="57"/>
                  <a:pt x="1449" y="53"/>
                </a:cubicBezTo>
                <a:cubicBezTo>
                  <a:pt x="1418" y="65"/>
                  <a:pt x="1413" y="65"/>
                  <a:pt x="1408" y="66"/>
                </a:cubicBezTo>
                <a:cubicBezTo>
                  <a:pt x="1363" y="81"/>
                  <a:pt x="1360" y="87"/>
                  <a:pt x="1354" y="86"/>
                </a:cubicBezTo>
                <a:cubicBezTo>
                  <a:pt x="1319" y="101"/>
                  <a:pt x="1310" y="104"/>
                  <a:pt x="1301" y="106"/>
                </a:cubicBezTo>
                <a:cubicBezTo>
                  <a:pt x="1255" y="133"/>
                  <a:pt x="1253" y="133"/>
                  <a:pt x="1250" y="133"/>
                </a:cubicBezTo>
                <a:cubicBezTo>
                  <a:pt x="1260" y="123"/>
                  <a:pt x="1264" y="116"/>
                  <a:pt x="1268" y="113"/>
                </a:cubicBezTo>
                <a:cubicBezTo>
                  <a:pt x="1316" y="90"/>
                  <a:pt x="1319" y="83"/>
                  <a:pt x="1324" y="82"/>
                </a:cubicBezTo>
                <a:cubicBezTo>
                  <a:pt x="1391" y="43"/>
                  <a:pt x="1431" y="28"/>
                  <a:pt x="1473" y="15"/>
                </a:cubicBezTo>
                <a:cubicBezTo>
                  <a:pt x="1471" y="3"/>
                  <a:pt x="1468" y="3"/>
                  <a:pt x="1466" y="3"/>
                </a:cubicBezTo>
                <a:cubicBezTo>
                  <a:pt x="1425" y="21"/>
                  <a:pt x="1412" y="24"/>
                  <a:pt x="1399" y="30"/>
                </a:cubicBezTo>
                <a:cubicBezTo>
                  <a:pt x="1372" y="34"/>
                  <a:pt x="1370" y="48"/>
                  <a:pt x="1362" y="48"/>
                </a:cubicBezTo>
                <a:cubicBezTo>
                  <a:pt x="1312" y="80"/>
                  <a:pt x="1306" y="72"/>
                  <a:pt x="1305" y="69"/>
                </a:cubicBezTo>
                <a:cubicBezTo>
                  <a:pt x="1261" y="106"/>
                  <a:pt x="1249" y="115"/>
                  <a:pt x="1236" y="121"/>
                </a:cubicBezTo>
                <a:cubicBezTo>
                  <a:pt x="1204" y="145"/>
                  <a:pt x="1199" y="157"/>
                  <a:pt x="1190" y="160"/>
                </a:cubicBezTo>
                <a:cubicBezTo>
                  <a:pt x="1146" y="195"/>
                  <a:pt x="1150" y="184"/>
                  <a:pt x="1155" y="179"/>
                </a:cubicBezTo>
                <a:cubicBezTo>
                  <a:pt x="1204" y="118"/>
                  <a:pt x="1215" y="114"/>
                  <a:pt x="1223" y="102"/>
                </a:cubicBezTo>
                <a:cubicBezTo>
                  <a:pt x="1257" y="77"/>
                  <a:pt x="1264" y="77"/>
                  <a:pt x="1267" y="68"/>
                </a:cubicBezTo>
                <a:cubicBezTo>
                  <a:pt x="1303" y="49"/>
                  <a:pt x="1304" y="42"/>
                  <a:pt x="1309" y="46"/>
                </a:cubicBezTo>
                <a:cubicBezTo>
                  <a:pt x="1354" y="18"/>
                  <a:pt x="1356" y="14"/>
                  <a:pt x="1357" y="10"/>
                </a:cubicBezTo>
                <a:cubicBezTo>
                  <a:pt x="1353" y="1"/>
                  <a:pt x="1353" y="1"/>
                  <a:pt x="1353" y="1"/>
                </a:cubicBezTo>
                <a:cubicBezTo>
                  <a:pt x="1328" y="15"/>
                  <a:pt x="1325" y="18"/>
                  <a:pt x="1322" y="23"/>
                </a:cubicBezTo>
                <a:cubicBezTo>
                  <a:pt x="1262" y="54"/>
                  <a:pt x="1258" y="67"/>
                  <a:pt x="1249" y="66"/>
                </a:cubicBezTo>
                <a:cubicBezTo>
                  <a:pt x="1234" y="69"/>
                  <a:pt x="1241" y="69"/>
                  <a:pt x="1246" y="65"/>
                </a:cubicBezTo>
                <a:cubicBezTo>
                  <a:pt x="1284" y="42"/>
                  <a:pt x="1287" y="30"/>
                  <a:pt x="1293" y="26"/>
                </a:cubicBezTo>
                <a:cubicBezTo>
                  <a:pt x="1311" y="1"/>
                  <a:pt x="1311" y="1"/>
                  <a:pt x="1311" y="1"/>
                </a:cubicBezTo>
                <a:cubicBezTo>
                  <a:pt x="1291" y="14"/>
                  <a:pt x="1290" y="19"/>
                  <a:pt x="1285" y="15"/>
                </a:cubicBezTo>
                <a:cubicBezTo>
                  <a:pt x="1255" y="38"/>
                  <a:pt x="1251" y="46"/>
                  <a:pt x="1244" y="48"/>
                </a:cubicBezTo>
                <a:cubicBezTo>
                  <a:pt x="1221" y="68"/>
                  <a:pt x="1218" y="53"/>
                  <a:pt x="1221" y="44"/>
                </a:cubicBezTo>
                <a:cubicBezTo>
                  <a:pt x="1261" y="6"/>
                  <a:pt x="1264" y="2"/>
                  <a:pt x="1267" y="1"/>
                </a:cubicBezTo>
                <a:cubicBezTo>
                  <a:pt x="1217" y="9"/>
                  <a:pt x="1218" y="5"/>
                  <a:pt x="1219" y="1"/>
                </a:cubicBezTo>
                <a:cubicBezTo>
                  <a:pt x="1198" y="35"/>
                  <a:pt x="1200" y="50"/>
                  <a:pt x="1194" y="67"/>
                </a:cubicBezTo>
                <a:cubicBezTo>
                  <a:pt x="1185" y="32"/>
                  <a:pt x="1190" y="23"/>
                  <a:pt x="1189" y="16"/>
                </a:cubicBezTo>
                <a:cubicBezTo>
                  <a:pt x="1179" y="3"/>
                  <a:pt x="1179" y="6"/>
                  <a:pt x="1179" y="9"/>
                </a:cubicBezTo>
                <a:cubicBezTo>
                  <a:pt x="1160" y="104"/>
                  <a:pt x="1151" y="130"/>
                  <a:pt x="1144" y="155"/>
                </a:cubicBezTo>
                <a:cubicBezTo>
                  <a:pt x="1135" y="148"/>
                  <a:pt x="1143" y="111"/>
                  <a:pt x="1149" y="75"/>
                </a:cubicBezTo>
                <a:cubicBezTo>
                  <a:pt x="1157" y="39"/>
                  <a:pt x="1150" y="33"/>
                  <a:pt x="1158" y="21"/>
                </a:cubicBezTo>
                <a:cubicBezTo>
                  <a:pt x="1145" y="12"/>
                  <a:pt x="1146" y="23"/>
                  <a:pt x="1141" y="36"/>
                </a:cubicBezTo>
                <a:cubicBezTo>
                  <a:pt x="1132" y="93"/>
                  <a:pt x="1134" y="96"/>
                  <a:pt x="1131" y="101"/>
                </a:cubicBezTo>
                <a:cubicBezTo>
                  <a:pt x="1125" y="60"/>
                  <a:pt x="1132" y="53"/>
                  <a:pt x="1129" y="49"/>
                </a:cubicBezTo>
                <a:cubicBezTo>
                  <a:pt x="1127" y="4"/>
                  <a:pt x="1128" y="2"/>
                  <a:pt x="1129" y="1"/>
                </a:cubicBezTo>
                <a:cubicBezTo>
                  <a:pt x="1119" y="61"/>
                  <a:pt x="1115" y="79"/>
                  <a:pt x="1117" y="95"/>
                </a:cubicBezTo>
                <a:cubicBezTo>
                  <a:pt x="1108" y="149"/>
                  <a:pt x="1116" y="159"/>
                  <a:pt x="1109" y="168"/>
                </a:cubicBezTo>
                <a:cubicBezTo>
                  <a:pt x="1108" y="199"/>
                  <a:pt x="1107" y="202"/>
                  <a:pt x="1108" y="206"/>
                </a:cubicBezTo>
                <a:cubicBezTo>
                  <a:pt x="1094" y="237"/>
                  <a:pt x="1103" y="246"/>
                  <a:pt x="1094" y="244"/>
                </a:cubicBezTo>
                <a:cubicBezTo>
                  <a:pt x="1096" y="113"/>
                  <a:pt x="1092" y="95"/>
                  <a:pt x="1091" y="77"/>
                </a:cubicBezTo>
                <a:cubicBezTo>
                  <a:pt x="1072" y="1"/>
                  <a:pt x="1072" y="1"/>
                  <a:pt x="1072" y="1"/>
                </a:cubicBezTo>
                <a:cubicBezTo>
                  <a:pt x="1077" y="42"/>
                  <a:pt x="1075" y="50"/>
                  <a:pt x="1077" y="58"/>
                </a:cubicBezTo>
                <a:cubicBezTo>
                  <a:pt x="1083" y="126"/>
                  <a:pt x="1084" y="129"/>
                  <a:pt x="1084" y="134"/>
                </a:cubicBezTo>
                <a:cubicBezTo>
                  <a:pt x="1091" y="193"/>
                  <a:pt x="1080" y="196"/>
                  <a:pt x="1087" y="203"/>
                </a:cubicBezTo>
                <a:cubicBezTo>
                  <a:pt x="1085" y="247"/>
                  <a:pt x="1078" y="253"/>
                  <a:pt x="1083" y="255"/>
                </a:cubicBezTo>
                <a:cubicBezTo>
                  <a:pt x="1066" y="299"/>
                  <a:pt x="1069" y="290"/>
                  <a:pt x="1071" y="281"/>
                </a:cubicBezTo>
                <a:cubicBezTo>
                  <a:pt x="1070" y="245"/>
                  <a:pt x="1066" y="232"/>
                  <a:pt x="1068" y="216"/>
                </a:cubicBezTo>
                <a:cubicBezTo>
                  <a:pt x="1057" y="159"/>
                  <a:pt x="1060" y="143"/>
                  <a:pt x="1054" y="130"/>
                </a:cubicBezTo>
                <a:cubicBezTo>
                  <a:pt x="1052" y="97"/>
                  <a:pt x="1049" y="93"/>
                  <a:pt x="1052" y="84"/>
                </a:cubicBezTo>
                <a:cubicBezTo>
                  <a:pt x="1050" y="28"/>
                  <a:pt x="1050" y="14"/>
                  <a:pt x="1050" y="1"/>
                </a:cubicBezTo>
                <a:cubicBezTo>
                  <a:pt x="1045" y="114"/>
                  <a:pt x="1043" y="124"/>
                  <a:pt x="1046" y="133"/>
                </a:cubicBezTo>
                <a:cubicBezTo>
                  <a:pt x="1050" y="182"/>
                  <a:pt x="1054" y="186"/>
                  <a:pt x="1051" y="192"/>
                </a:cubicBezTo>
                <a:cubicBezTo>
                  <a:pt x="1053" y="258"/>
                  <a:pt x="1060" y="260"/>
                  <a:pt x="1058" y="266"/>
                </a:cubicBezTo>
                <a:cubicBezTo>
                  <a:pt x="1049" y="350"/>
                  <a:pt x="1055" y="352"/>
                  <a:pt x="1051" y="358"/>
                </a:cubicBezTo>
                <a:cubicBezTo>
                  <a:pt x="1041" y="306"/>
                  <a:pt x="1042" y="289"/>
                  <a:pt x="1039" y="273"/>
                </a:cubicBezTo>
                <a:cubicBezTo>
                  <a:pt x="1028" y="212"/>
                  <a:pt x="1035" y="205"/>
                  <a:pt x="1030" y="202"/>
                </a:cubicBezTo>
                <a:cubicBezTo>
                  <a:pt x="1020" y="147"/>
                  <a:pt x="1023" y="137"/>
                  <a:pt x="1019" y="130"/>
                </a:cubicBezTo>
                <a:cubicBezTo>
                  <a:pt x="1007" y="92"/>
                  <a:pt x="1014" y="85"/>
                  <a:pt x="1008" y="83"/>
                </a:cubicBezTo>
                <a:cubicBezTo>
                  <a:pt x="1000" y="53"/>
                  <a:pt x="1004" y="43"/>
                  <a:pt x="997" y="37"/>
                </a:cubicBezTo>
                <a:cubicBezTo>
                  <a:pt x="988" y="4"/>
                  <a:pt x="991" y="7"/>
                  <a:pt x="990" y="11"/>
                </a:cubicBezTo>
                <a:cubicBezTo>
                  <a:pt x="1005" y="88"/>
                  <a:pt x="1003" y="97"/>
                  <a:pt x="1009" y="103"/>
                </a:cubicBezTo>
                <a:cubicBezTo>
                  <a:pt x="1021" y="191"/>
                  <a:pt x="1018" y="209"/>
                  <a:pt x="1023" y="224"/>
                </a:cubicBezTo>
                <a:cubicBezTo>
                  <a:pt x="1030" y="280"/>
                  <a:pt x="1033" y="287"/>
                  <a:pt x="1028" y="297"/>
                </a:cubicBezTo>
                <a:cubicBezTo>
                  <a:pt x="1028" y="383"/>
                  <a:pt x="1028" y="394"/>
                  <a:pt x="1027" y="404"/>
                </a:cubicBezTo>
                <a:cubicBezTo>
                  <a:pt x="1021" y="424"/>
                  <a:pt x="1020" y="416"/>
                  <a:pt x="1023" y="406"/>
                </a:cubicBezTo>
                <a:cubicBezTo>
                  <a:pt x="1017" y="364"/>
                  <a:pt x="1024" y="357"/>
                  <a:pt x="1021" y="354"/>
                </a:cubicBezTo>
                <a:cubicBezTo>
                  <a:pt x="1014" y="266"/>
                  <a:pt x="1013" y="257"/>
                  <a:pt x="1012" y="248"/>
                </a:cubicBezTo>
                <a:cubicBezTo>
                  <a:pt x="1012" y="215"/>
                  <a:pt x="1011" y="211"/>
                  <a:pt x="1005" y="209"/>
                </a:cubicBezTo>
                <a:cubicBezTo>
                  <a:pt x="998" y="149"/>
                  <a:pt x="993" y="132"/>
                  <a:pt x="991" y="114"/>
                </a:cubicBezTo>
                <a:cubicBezTo>
                  <a:pt x="976" y="25"/>
                  <a:pt x="981" y="13"/>
                  <a:pt x="977" y="5"/>
                </a:cubicBezTo>
                <a:cubicBezTo>
                  <a:pt x="970" y="2"/>
                  <a:pt x="971" y="2"/>
                  <a:pt x="972" y="3"/>
                </a:cubicBezTo>
                <a:cubicBezTo>
                  <a:pt x="968" y="36"/>
                  <a:pt x="962" y="42"/>
                  <a:pt x="965" y="45"/>
                </a:cubicBezTo>
                <a:cubicBezTo>
                  <a:pt x="962" y="82"/>
                  <a:pt x="958" y="87"/>
                  <a:pt x="956" y="92"/>
                </a:cubicBezTo>
                <a:cubicBezTo>
                  <a:pt x="952" y="138"/>
                  <a:pt x="951" y="149"/>
                  <a:pt x="951" y="159"/>
                </a:cubicBezTo>
                <a:cubicBezTo>
                  <a:pt x="953" y="189"/>
                  <a:pt x="953" y="192"/>
                  <a:pt x="953" y="195"/>
                </a:cubicBezTo>
                <a:cubicBezTo>
                  <a:pt x="956" y="244"/>
                  <a:pt x="959" y="250"/>
                  <a:pt x="957" y="258"/>
                </a:cubicBezTo>
                <a:cubicBezTo>
                  <a:pt x="960" y="326"/>
                  <a:pt x="963" y="328"/>
                  <a:pt x="961" y="333"/>
                </a:cubicBezTo>
                <a:cubicBezTo>
                  <a:pt x="975" y="399"/>
                  <a:pt x="969" y="416"/>
                  <a:pt x="974" y="428"/>
                </a:cubicBezTo>
                <a:cubicBezTo>
                  <a:pt x="974" y="476"/>
                  <a:pt x="978" y="478"/>
                  <a:pt x="979" y="481"/>
                </a:cubicBezTo>
                <a:cubicBezTo>
                  <a:pt x="978" y="522"/>
                  <a:pt x="980" y="528"/>
                  <a:pt x="976" y="537"/>
                </a:cubicBezTo>
                <a:cubicBezTo>
                  <a:pt x="979" y="567"/>
                  <a:pt x="970" y="578"/>
                  <a:pt x="973" y="584"/>
                </a:cubicBezTo>
                <a:cubicBezTo>
                  <a:pt x="964" y="592"/>
                  <a:pt x="960" y="578"/>
                  <a:pt x="965" y="561"/>
                </a:cubicBezTo>
                <a:cubicBezTo>
                  <a:pt x="959" y="485"/>
                  <a:pt x="960" y="477"/>
                  <a:pt x="955" y="470"/>
                </a:cubicBezTo>
                <a:cubicBezTo>
                  <a:pt x="943" y="402"/>
                  <a:pt x="946" y="396"/>
                  <a:pt x="947" y="390"/>
                </a:cubicBezTo>
                <a:cubicBezTo>
                  <a:pt x="938" y="357"/>
                  <a:pt x="938" y="351"/>
                  <a:pt x="935" y="347"/>
                </a:cubicBezTo>
                <a:cubicBezTo>
                  <a:pt x="930" y="262"/>
                  <a:pt x="921" y="244"/>
                  <a:pt x="930" y="220"/>
                </a:cubicBezTo>
                <a:cubicBezTo>
                  <a:pt x="926" y="177"/>
                  <a:pt x="933" y="164"/>
                  <a:pt x="927" y="155"/>
                </a:cubicBezTo>
                <a:cubicBezTo>
                  <a:pt x="934" y="117"/>
                  <a:pt x="934" y="109"/>
                  <a:pt x="929" y="102"/>
                </a:cubicBezTo>
                <a:cubicBezTo>
                  <a:pt x="924" y="125"/>
                  <a:pt x="928" y="129"/>
                  <a:pt x="927" y="135"/>
                </a:cubicBezTo>
                <a:cubicBezTo>
                  <a:pt x="923" y="169"/>
                  <a:pt x="922" y="175"/>
                  <a:pt x="918" y="182"/>
                </a:cubicBezTo>
                <a:cubicBezTo>
                  <a:pt x="917" y="267"/>
                  <a:pt x="909" y="281"/>
                  <a:pt x="909" y="293"/>
                </a:cubicBezTo>
                <a:cubicBezTo>
                  <a:pt x="911" y="335"/>
                  <a:pt x="910" y="342"/>
                  <a:pt x="906" y="349"/>
                </a:cubicBezTo>
                <a:cubicBezTo>
                  <a:pt x="911" y="413"/>
                  <a:pt x="909" y="425"/>
                  <a:pt x="914" y="436"/>
                </a:cubicBezTo>
                <a:cubicBezTo>
                  <a:pt x="910" y="462"/>
                  <a:pt x="917" y="462"/>
                  <a:pt x="912" y="467"/>
                </a:cubicBezTo>
                <a:cubicBezTo>
                  <a:pt x="920" y="515"/>
                  <a:pt x="920" y="520"/>
                  <a:pt x="921" y="525"/>
                </a:cubicBezTo>
                <a:cubicBezTo>
                  <a:pt x="926" y="581"/>
                  <a:pt x="933" y="587"/>
                  <a:pt x="928" y="598"/>
                </a:cubicBezTo>
                <a:cubicBezTo>
                  <a:pt x="939" y="632"/>
                  <a:pt x="938" y="639"/>
                  <a:pt x="943" y="643"/>
                </a:cubicBezTo>
                <a:cubicBezTo>
                  <a:pt x="944" y="687"/>
                  <a:pt x="945" y="688"/>
                  <a:pt x="941" y="690"/>
                </a:cubicBezTo>
                <a:cubicBezTo>
                  <a:pt x="926" y="723"/>
                  <a:pt x="928" y="702"/>
                  <a:pt x="917" y="686"/>
                </a:cubicBezTo>
                <a:cubicBezTo>
                  <a:pt x="905" y="649"/>
                  <a:pt x="911" y="636"/>
                  <a:pt x="902" y="628"/>
                </a:cubicBezTo>
                <a:cubicBezTo>
                  <a:pt x="887" y="592"/>
                  <a:pt x="896" y="578"/>
                  <a:pt x="887" y="570"/>
                </a:cubicBezTo>
                <a:cubicBezTo>
                  <a:pt x="877" y="532"/>
                  <a:pt x="881" y="520"/>
                  <a:pt x="876" y="511"/>
                </a:cubicBezTo>
                <a:cubicBezTo>
                  <a:pt x="876" y="490"/>
                  <a:pt x="873" y="487"/>
                  <a:pt x="874" y="481"/>
                </a:cubicBezTo>
                <a:cubicBezTo>
                  <a:pt x="872" y="413"/>
                  <a:pt x="865" y="410"/>
                  <a:pt x="871" y="403"/>
                </a:cubicBezTo>
                <a:cubicBezTo>
                  <a:pt x="872" y="350"/>
                  <a:pt x="866" y="347"/>
                  <a:pt x="871" y="340"/>
                </a:cubicBezTo>
                <a:cubicBezTo>
                  <a:pt x="876" y="285"/>
                  <a:pt x="879" y="279"/>
                  <a:pt x="876" y="275"/>
                </a:cubicBezTo>
                <a:cubicBezTo>
                  <a:pt x="859" y="374"/>
                  <a:pt x="860" y="389"/>
                  <a:pt x="857" y="406"/>
                </a:cubicBezTo>
                <a:cubicBezTo>
                  <a:pt x="858" y="462"/>
                  <a:pt x="864" y="468"/>
                  <a:pt x="863" y="476"/>
                </a:cubicBezTo>
                <a:cubicBezTo>
                  <a:pt x="867" y="507"/>
                  <a:pt x="868" y="515"/>
                  <a:pt x="867" y="523"/>
                </a:cubicBezTo>
                <a:cubicBezTo>
                  <a:pt x="874" y="552"/>
                  <a:pt x="873" y="561"/>
                  <a:pt x="875" y="568"/>
                </a:cubicBezTo>
                <a:cubicBezTo>
                  <a:pt x="886" y="596"/>
                  <a:pt x="879" y="607"/>
                  <a:pt x="887" y="612"/>
                </a:cubicBezTo>
                <a:cubicBezTo>
                  <a:pt x="911" y="714"/>
                  <a:pt x="915" y="719"/>
                  <a:pt x="918" y="725"/>
                </a:cubicBezTo>
                <a:cubicBezTo>
                  <a:pt x="922" y="770"/>
                  <a:pt x="923" y="777"/>
                  <a:pt x="919" y="786"/>
                </a:cubicBezTo>
                <a:cubicBezTo>
                  <a:pt x="907" y="750"/>
                  <a:pt x="906" y="740"/>
                  <a:pt x="903" y="730"/>
                </a:cubicBezTo>
                <a:cubicBezTo>
                  <a:pt x="895" y="713"/>
                  <a:pt x="898" y="707"/>
                  <a:pt x="893" y="704"/>
                </a:cubicBezTo>
                <a:cubicBezTo>
                  <a:pt x="875" y="659"/>
                  <a:pt x="878" y="653"/>
                  <a:pt x="873" y="650"/>
                </a:cubicBezTo>
                <a:cubicBezTo>
                  <a:pt x="854" y="568"/>
                  <a:pt x="851" y="563"/>
                  <a:pt x="851" y="560"/>
                </a:cubicBezTo>
                <a:cubicBezTo>
                  <a:pt x="846" y="508"/>
                  <a:pt x="844" y="499"/>
                  <a:pt x="840" y="491"/>
                </a:cubicBezTo>
                <a:cubicBezTo>
                  <a:pt x="838" y="467"/>
                  <a:pt x="841" y="463"/>
                  <a:pt x="838" y="462"/>
                </a:cubicBezTo>
                <a:cubicBezTo>
                  <a:pt x="833" y="519"/>
                  <a:pt x="832" y="526"/>
                  <a:pt x="835" y="530"/>
                </a:cubicBezTo>
                <a:cubicBezTo>
                  <a:pt x="841" y="584"/>
                  <a:pt x="836" y="592"/>
                  <a:pt x="832" y="599"/>
                </a:cubicBezTo>
                <a:cubicBezTo>
                  <a:pt x="842" y="643"/>
                  <a:pt x="838" y="650"/>
                  <a:pt x="834" y="658"/>
                </a:cubicBezTo>
                <a:cubicBezTo>
                  <a:pt x="839" y="718"/>
                  <a:pt x="830" y="735"/>
                  <a:pt x="835" y="747"/>
                </a:cubicBezTo>
                <a:cubicBezTo>
                  <a:pt x="842" y="815"/>
                  <a:pt x="843" y="822"/>
                  <a:pt x="845" y="828"/>
                </a:cubicBezTo>
                <a:cubicBezTo>
                  <a:pt x="862" y="915"/>
                  <a:pt x="867" y="920"/>
                  <a:pt x="867" y="928"/>
                </a:cubicBezTo>
                <a:cubicBezTo>
                  <a:pt x="880" y="974"/>
                  <a:pt x="878" y="982"/>
                  <a:pt x="881" y="988"/>
                </a:cubicBezTo>
                <a:cubicBezTo>
                  <a:pt x="886" y="1022"/>
                  <a:pt x="890" y="1026"/>
                  <a:pt x="886" y="1025"/>
                </a:cubicBezTo>
                <a:cubicBezTo>
                  <a:pt x="812" y="959"/>
                  <a:pt x="809" y="956"/>
                  <a:pt x="804" y="953"/>
                </a:cubicBezTo>
                <a:close/>
                <a:moveTo>
                  <a:pt x="1225" y="84"/>
                </a:moveTo>
                <a:cubicBezTo>
                  <a:pt x="1229" y="79"/>
                  <a:pt x="1227" y="88"/>
                  <a:pt x="1223" y="86"/>
                </a:cubicBezTo>
                <a:cubicBezTo>
                  <a:pt x="1222" y="91"/>
                  <a:pt x="1218" y="90"/>
                  <a:pt x="1216" y="96"/>
                </a:cubicBezTo>
                <a:cubicBezTo>
                  <a:pt x="1207" y="99"/>
                  <a:pt x="1221" y="85"/>
                  <a:pt x="1225" y="84"/>
                </a:cubicBezTo>
                <a:close/>
                <a:moveTo>
                  <a:pt x="1196" y="90"/>
                </a:moveTo>
                <a:cubicBezTo>
                  <a:pt x="1202" y="98"/>
                  <a:pt x="1186" y="97"/>
                  <a:pt x="1185" y="107"/>
                </a:cubicBezTo>
                <a:cubicBezTo>
                  <a:pt x="1180" y="100"/>
                  <a:pt x="1192" y="91"/>
                  <a:pt x="1196" y="90"/>
                </a:cubicBezTo>
                <a:close/>
                <a:moveTo>
                  <a:pt x="971" y="53"/>
                </a:moveTo>
                <a:cubicBezTo>
                  <a:pt x="972" y="57"/>
                  <a:pt x="972" y="60"/>
                  <a:pt x="972" y="64"/>
                </a:cubicBezTo>
                <a:cubicBezTo>
                  <a:pt x="968" y="70"/>
                  <a:pt x="969" y="57"/>
                  <a:pt x="971" y="53"/>
                </a:cubicBezTo>
                <a:close/>
                <a:moveTo>
                  <a:pt x="977" y="366"/>
                </a:moveTo>
                <a:cubicBezTo>
                  <a:pt x="973" y="363"/>
                  <a:pt x="974" y="359"/>
                  <a:pt x="977" y="353"/>
                </a:cubicBezTo>
                <a:cubicBezTo>
                  <a:pt x="967" y="295"/>
                  <a:pt x="976" y="286"/>
                  <a:pt x="967" y="285"/>
                </a:cubicBezTo>
                <a:cubicBezTo>
                  <a:pt x="969" y="249"/>
                  <a:pt x="968" y="245"/>
                  <a:pt x="968" y="240"/>
                </a:cubicBezTo>
                <a:cubicBezTo>
                  <a:pt x="960" y="149"/>
                  <a:pt x="963" y="138"/>
                  <a:pt x="962" y="129"/>
                </a:cubicBezTo>
                <a:cubicBezTo>
                  <a:pt x="976" y="85"/>
                  <a:pt x="972" y="89"/>
                  <a:pt x="976" y="91"/>
                </a:cubicBezTo>
                <a:cubicBezTo>
                  <a:pt x="979" y="116"/>
                  <a:pt x="980" y="120"/>
                  <a:pt x="983" y="123"/>
                </a:cubicBezTo>
                <a:cubicBezTo>
                  <a:pt x="986" y="158"/>
                  <a:pt x="990" y="166"/>
                  <a:pt x="992" y="175"/>
                </a:cubicBezTo>
                <a:cubicBezTo>
                  <a:pt x="1005" y="234"/>
                  <a:pt x="995" y="243"/>
                  <a:pt x="1001" y="246"/>
                </a:cubicBezTo>
                <a:cubicBezTo>
                  <a:pt x="999" y="298"/>
                  <a:pt x="1011" y="304"/>
                  <a:pt x="1007" y="316"/>
                </a:cubicBezTo>
                <a:cubicBezTo>
                  <a:pt x="1013" y="362"/>
                  <a:pt x="1005" y="369"/>
                  <a:pt x="1010" y="371"/>
                </a:cubicBezTo>
                <a:cubicBezTo>
                  <a:pt x="1005" y="412"/>
                  <a:pt x="1008" y="421"/>
                  <a:pt x="1004" y="432"/>
                </a:cubicBezTo>
                <a:cubicBezTo>
                  <a:pt x="996" y="502"/>
                  <a:pt x="992" y="513"/>
                  <a:pt x="992" y="522"/>
                </a:cubicBezTo>
                <a:cubicBezTo>
                  <a:pt x="996" y="479"/>
                  <a:pt x="984" y="473"/>
                  <a:pt x="987" y="463"/>
                </a:cubicBezTo>
                <a:cubicBezTo>
                  <a:pt x="986" y="425"/>
                  <a:pt x="982" y="418"/>
                  <a:pt x="984" y="407"/>
                </a:cubicBezTo>
                <a:close/>
                <a:moveTo>
                  <a:pt x="1053" y="745"/>
                </a:moveTo>
                <a:cubicBezTo>
                  <a:pt x="1050" y="750"/>
                  <a:pt x="1048" y="755"/>
                  <a:pt x="1046" y="761"/>
                </a:cubicBezTo>
                <a:cubicBezTo>
                  <a:pt x="1038" y="760"/>
                  <a:pt x="1035" y="773"/>
                  <a:pt x="1029" y="775"/>
                </a:cubicBezTo>
                <a:cubicBezTo>
                  <a:pt x="1022" y="776"/>
                  <a:pt x="1018" y="784"/>
                  <a:pt x="1013" y="790"/>
                </a:cubicBezTo>
                <a:cubicBezTo>
                  <a:pt x="1007" y="795"/>
                  <a:pt x="1004" y="805"/>
                  <a:pt x="998" y="809"/>
                </a:cubicBezTo>
                <a:cubicBezTo>
                  <a:pt x="996" y="815"/>
                  <a:pt x="993" y="815"/>
                  <a:pt x="990" y="818"/>
                </a:cubicBezTo>
                <a:cubicBezTo>
                  <a:pt x="989" y="822"/>
                  <a:pt x="987" y="826"/>
                  <a:pt x="984" y="825"/>
                </a:cubicBezTo>
                <a:cubicBezTo>
                  <a:pt x="978" y="838"/>
                  <a:pt x="961" y="849"/>
                  <a:pt x="961" y="862"/>
                </a:cubicBezTo>
                <a:cubicBezTo>
                  <a:pt x="957" y="861"/>
                  <a:pt x="956" y="868"/>
                  <a:pt x="953" y="871"/>
                </a:cubicBezTo>
                <a:cubicBezTo>
                  <a:pt x="952" y="876"/>
                  <a:pt x="948" y="875"/>
                  <a:pt x="946" y="881"/>
                </a:cubicBezTo>
                <a:cubicBezTo>
                  <a:pt x="940" y="884"/>
                  <a:pt x="939" y="898"/>
                  <a:pt x="931" y="893"/>
                </a:cubicBezTo>
                <a:cubicBezTo>
                  <a:pt x="947" y="851"/>
                  <a:pt x="973" y="834"/>
                  <a:pt x="992" y="800"/>
                </a:cubicBezTo>
                <a:cubicBezTo>
                  <a:pt x="999" y="797"/>
                  <a:pt x="1005" y="794"/>
                  <a:pt x="1009" y="785"/>
                </a:cubicBezTo>
                <a:cubicBezTo>
                  <a:pt x="1015" y="785"/>
                  <a:pt x="1018" y="775"/>
                  <a:pt x="1024" y="773"/>
                </a:cubicBezTo>
                <a:cubicBezTo>
                  <a:pt x="1029" y="769"/>
                  <a:pt x="1033" y="762"/>
                  <a:pt x="1038" y="757"/>
                </a:cubicBezTo>
                <a:cubicBezTo>
                  <a:pt x="1044" y="756"/>
                  <a:pt x="1047" y="746"/>
                  <a:pt x="1053" y="745"/>
                </a:cubicBezTo>
                <a:cubicBezTo>
                  <a:pt x="1055" y="733"/>
                  <a:pt x="1061" y="748"/>
                  <a:pt x="1053" y="745"/>
                </a:cubicBezTo>
                <a:close/>
                <a:moveTo>
                  <a:pt x="1135" y="671"/>
                </a:moveTo>
                <a:cubicBezTo>
                  <a:pt x="1134" y="674"/>
                  <a:pt x="1132" y="675"/>
                  <a:pt x="1129" y="675"/>
                </a:cubicBezTo>
                <a:cubicBezTo>
                  <a:pt x="1128" y="681"/>
                  <a:pt x="1122" y="678"/>
                  <a:pt x="1121" y="687"/>
                </a:cubicBezTo>
                <a:cubicBezTo>
                  <a:pt x="1113" y="684"/>
                  <a:pt x="1111" y="696"/>
                  <a:pt x="1104" y="695"/>
                </a:cubicBezTo>
                <a:cubicBezTo>
                  <a:pt x="1108" y="689"/>
                  <a:pt x="1112" y="685"/>
                  <a:pt x="1118" y="685"/>
                </a:cubicBezTo>
                <a:cubicBezTo>
                  <a:pt x="1123" y="675"/>
                  <a:pt x="1130" y="671"/>
                  <a:pt x="1137" y="665"/>
                </a:cubicBezTo>
                <a:cubicBezTo>
                  <a:pt x="1140" y="668"/>
                  <a:pt x="1136" y="667"/>
                  <a:pt x="1135" y="671"/>
                </a:cubicBezTo>
                <a:close/>
                <a:moveTo>
                  <a:pt x="1147" y="657"/>
                </a:moveTo>
                <a:cubicBezTo>
                  <a:pt x="1148" y="653"/>
                  <a:pt x="1150" y="655"/>
                  <a:pt x="1152" y="653"/>
                </a:cubicBezTo>
                <a:cubicBezTo>
                  <a:pt x="1160" y="646"/>
                  <a:pt x="1145" y="669"/>
                  <a:pt x="1147" y="657"/>
                </a:cubicBezTo>
                <a:close/>
                <a:moveTo>
                  <a:pt x="1221" y="538"/>
                </a:moveTo>
                <a:cubicBezTo>
                  <a:pt x="1226" y="543"/>
                  <a:pt x="1217" y="540"/>
                  <a:pt x="1215" y="545"/>
                </a:cubicBezTo>
                <a:cubicBezTo>
                  <a:pt x="1211" y="552"/>
                  <a:pt x="1210" y="540"/>
                  <a:pt x="1221" y="538"/>
                </a:cubicBezTo>
                <a:close/>
                <a:moveTo>
                  <a:pt x="968" y="741"/>
                </a:moveTo>
                <a:cubicBezTo>
                  <a:pt x="974" y="738"/>
                  <a:pt x="978" y="727"/>
                  <a:pt x="983" y="722"/>
                </a:cubicBezTo>
                <a:cubicBezTo>
                  <a:pt x="990" y="720"/>
                  <a:pt x="993" y="710"/>
                  <a:pt x="1000" y="708"/>
                </a:cubicBezTo>
                <a:cubicBezTo>
                  <a:pt x="1002" y="703"/>
                  <a:pt x="1005" y="702"/>
                  <a:pt x="1008" y="702"/>
                </a:cubicBezTo>
                <a:cubicBezTo>
                  <a:pt x="1007" y="697"/>
                  <a:pt x="1009" y="698"/>
                  <a:pt x="1012" y="694"/>
                </a:cubicBezTo>
                <a:cubicBezTo>
                  <a:pt x="1022" y="681"/>
                  <a:pt x="1035" y="674"/>
                  <a:pt x="1046" y="662"/>
                </a:cubicBezTo>
                <a:cubicBezTo>
                  <a:pt x="1052" y="659"/>
                  <a:pt x="1057" y="653"/>
                  <a:pt x="1064" y="651"/>
                </a:cubicBezTo>
                <a:cubicBezTo>
                  <a:pt x="1068" y="642"/>
                  <a:pt x="1075" y="643"/>
                  <a:pt x="1082" y="640"/>
                </a:cubicBezTo>
                <a:cubicBezTo>
                  <a:pt x="1099" y="620"/>
                  <a:pt x="1119" y="606"/>
                  <a:pt x="1138" y="593"/>
                </a:cubicBezTo>
                <a:cubicBezTo>
                  <a:pt x="1149" y="589"/>
                  <a:pt x="1157" y="577"/>
                  <a:pt x="1169" y="575"/>
                </a:cubicBezTo>
                <a:cubicBezTo>
                  <a:pt x="1176" y="561"/>
                  <a:pt x="1189" y="563"/>
                  <a:pt x="1198" y="553"/>
                </a:cubicBezTo>
                <a:cubicBezTo>
                  <a:pt x="1204" y="557"/>
                  <a:pt x="1192" y="559"/>
                  <a:pt x="1190" y="562"/>
                </a:cubicBezTo>
                <a:cubicBezTo>
                  <a:pt x="1186" y="565"/>
                  <a:pt x="1183" y="568"/>
                  <a:pt x="1178" y="569"/>
                </a:cubicBezTo>
                <a:cubicBezTo>
                  <a:pt x="1171" y="576"/>
                  <a:pt x="1164" y="583"/>
                  <a:pt x="1155" y="584"/>
                </a:cubicBezTo>
                <a:cubicBezTo>
                  <a:pt x="1148" y="593"/>
                  <a:pt x="1140" y="599"/>
                  <a:pt x="1132" y="606"/>
                </a:cubicBezTo>
                <a:cubicBezTo>
                  <a:pt x="1127" y="606"/>
                  <a:pt x="1125" y="613"/>
                  <a:pt x="1121" y="617"/>
                </a:cubicBezTo>
                <a:cubicBezTo>
                  <a:pt x="1115" y="613"/>
                  <a:pt x="1115" y="623"/>
                  <a:pt x="1109" y="621"/>
                </a:cubicBezTo>
                <a:cubicBezTo>
                  <a:pt x="1104" y="630"/>
                  <a:pt x="1098" y="638"/>
                  <a:pt x="1091" y="641"/>
                </a:cubicBezTo>
                <a:cubicBezTo>
                  <a:pt x="1088" y="644"/>
                  <a:pt x="1084" y="646"/>
                  <a:pt x="1081" y="649"/>
                </a:cubicBezTo>
                <a:cubicBezTo>
                  <a:pt x="1076" y="649"/>
                  <a:pt x="1076" y="659"/>
                  <a:pt x="1071" y="657"/>
                </a:cubicBezTo>
                <a:cubicBezTo>
                  <a:pt x="1058" y="669"/>
                  <a:pt x="1044" y="677"/>
                  <a:pt x="1033" y="691"/>
                </a:cubicBezTo>
                <a:cubicBezTo>
                  <a:pt x="1005" y="708"/>
                  <a:pt x="985" y="747"/>
                  <a:pt x="957" y="765"/>
                </a:cubicBezTo>
                <a:cubicBezTo>
                  <a:pt x="953" y="758"/>
                  <a:pt x="965" y="746"/>
                  <a:pt x="968" y="741"/>
                </a:cubicBezTo>
                <a:close/>
                <a:moveTo>
                  <a:pt x="945" y="603"/>
                </a:moveTo>
                <a:cubicBezTo>
                  <a:pt x="944" y="597"/>
                  <a:pt x="942" y="591"/>
                  <a:pt x="941" y="585"/>
                </a:cubicBezTo>
                <a:cubicBezTo>
                  <a:pt x="942" y="572"/>
                  <a:pt x="936" y="562"/>
                  <a:pt x="938" y="549"/>
                </a:cubicBezTo>
                <a:cubicBezTo>
                  <a:pt x="936" y="543"/>
                  <a:pt x="935" y="537"/>
                  <a:pt x="934" y="531"/>
                </a:cubicBezTo>
                <a:cubicBezTo>
                  <a:pt x="933" y="525"/>
                  <a:pt x="935" y="519"/>
                  <a:pt x="932" y="514"/>
                </a:cubicBezTo>
                <a:cubicBezTo>
                  <a:pt x="928" y="503"/>
                  <a:pt x="928" y="491"/>
                  <a:pt x="926" y="479"/>
                </a:cubicBezTo>
                <a:cubicBezTo>
                  <a:pt x="925" y="455"/>
                  <a:pt x="917" y="433"/>
                  <a:pt x="921" y="407"/>
                </a:cubicBezTo>
                <a:cubicBezTo>
                  <a:pt x="919" y="401"/>
                  <a:pt x="915" y="396"/>
                  <a:pt x="920" y="387"/>
                </a:cubicBezTo>
                <a:cubicBezTo>
                  <a:pt x="911" y="385"/>
                  <a:pt x="923" y="374"/>
                  <a:pt x="918" y="371"/>
                </a:cubicBezTo>
                <a:cubicBezTo>
                  <a:pt x="917" y="358"/>
                  <a:pt x="919" y="345"/>
                  <a:pt x="915" y="334"/>
                </a:cubicBezTo>
                <a:cubicBezTo>
                  <a:pt x="918" y="327"/>
                  <a:pt x="920" y="321"/>
                  <a:pt x="917" y="316"/>
                </a:cubicBezTo>
                <a:cubicBezTo>
                  <a:pt x="920" y="313"/>
                  <a:pt x="920" y="317"/>
                  <a:pt x="923" y="319"/>
                </a:cubicBezTo>
                <a:cubicBezTo>
                  <a:pt x="923" y="321"/>
                  <a:pt x="923" y="324"/>
                  <a:pt x="922" y="328"/>
                </a:cubicBezTo>
                <a:cubicBezTo>
                  <a:pt x="931" y="330"/>
                  <a:pt x="917" y="341"/>
                  <a:pt x="927" y="343"/>
                </a:cubicBezTo>
                <a:cubicBezTo>
                  <a:pt x="923" y="356"/>
                  <a:pt x="932" y="363"/>
                  <a:pt x="929" y="375"/>
                </a:cubicBezTo>
                <a:cubicBezTo>
                  <a:pt x="928" y="379"/>
                  <a:pt x="933" y="380"/>
                  <a:pt x="931" y="383"/>
                </a:cubicBezTo>
                <a:cubicBezTo>
                  <a:pt x="928" y="387"/>
                  <a:pt x="931" y="389"/>
                  <a:pt x="934" y="391"/>
                </a:cubicBezTo>
                <a:cubicBezTo>
                  <a:pt x="929" y="398"/>
                  <a:pt x="939" y="399"/>
                  <a:pt x="933" y="406"/>
                </a:cubicBezTo>
                <a:cubicBezTo>
                  <a:pt x="939" y="415"/>
                  <a:pt x="938" y="427"/>
                  <a:pt x="938" y="437"/>
                </a:cubicBezTo>
                <a:cubicBezTo>
                  <a:pt x="944" y="447"/>
                  <a:pt x="942" y="459"/>
                  <a:pt x="942" y="471"/>
                </a:cubicBezTo>
                <a:cubicBezTo>
                  <a:pt x="948" y="480"/>
                  <a:pt x="947" y="491"/>
                  <a:pt x="947" y="502"/>
                </a:cubicBezTo>
                <a:cubicBezTo>
                  <a:pt x="949" y="507"/>
                  <a:pt x="947" y="514"/>
                  <a:pt x="949" y="519"/>
                </a:cubicBezTo>
                <a:cubicBezTo>
                  <a:pt x="948" y="524"/>
                  <a:pt x="954" y="527"/>
                  <a:pt x="948" y="534"/>
                </a:cubicBezTo>
                <a:cubicBezTo>
                  <a:pt x="952" y="544"/>
                  <a:pt x="948" y="556"/>
                  <a:pt x="953" y="565"/>
                </a:cubicBezTo>
                <a:cubicBezTo>
                  <a:pt x="952" y="568"/>
                  <a:pt x="951" y="570"/>
                  <a:pt x="950" y="573"/>
                </a:cubicBezTo>
                <a:cubicBezTo>
                  <a:pt x="950" y="580"/>
                  <a:pt x="950" y="587"/>
                  <a:pt x="953" y="594"/>
                </a:cubicBezTo>
                <a:cubicBezTo>
                  <a:pt x="952" y="601"/>
                  <a:pt x="949" y="610"/>
                  <a:pt x="952" y="616"/>
                </a:cubicBezTo>
                <a:cubicBezTo>
                  <a:pt x="943" y="623"/>
                  <a:pt x="950" y="605"/>
                  <a:pt x="945" y="603"/>
                </a:cubicBezTo>
                <a:close/>
                <a:moveTo>
                  <a:pt x="949" y="770"/>
                </a:moveTo>
                <a:cubicBezTo>
                  <a:pt x="954" y="777"/>
                  <a:pt x="942" y="784"/>
                  <a:pt x="940" y="789"/>
                </a:cubicBezTo>
                <a:cubicBezTo>
                  <a:pt x="934" y="782"/>
                  <a:pt x="946" y="775"/>
                  <a:pt x="949" y="770"/>
                </a:cubicBezTo>
                <a:close/>
                <a:moveTo>
                  <a:pt x="930" y="838"/>
                </a:moveTo>
                <a:cubicBezTo>
                  <a:pt x="935" y="828"/>
                  <a:pt x="940" y="817"/>
                  <a:pt x="945" y="807"/>
                </a:cubicBezTo>
                <a:cubicBezTo>
                  <a:pt x="975" y="766"/>
                  <a:pt x="981" y="766"/>
                  <a:pt x="983" y="757"/>
                </a:cubicBezTo>
                <a:cubicBezTo>
                  <a:pt x="1040" y="706"/>
                  <a:pt x="1041" y="694"/>
                  <a:pt x="1047" y="694"/>
                </a:cubicBezTo>
                <a:cubicBezTo>
                  <a:pt x="1085" y="656"/>
                  <a:pt x="1090" y="660"/>
                  <a:pt x="1094" y="655"/>
                </a:cubicBezTo>
                <a:cubicBezTo>
                  <a:pt x="1106" y="645"/>
                  <a:pt x="1106" y="641"/>
                  <a:pt x="1109" y="643"/>
                </a:cubicBezTo>
                <a:cubicBezTo>
                  <a:pt x="1168" y="590"/>
                  <a:pt x="1177" y="585"/>
                  <a:pt x="1186" y="579"/>
                </a:cubicBezTo>
                <a:cubicBezTo>
                  <a:pt x="1283" y="511"/>
                  <a:pt x="1302" y="503"/>
                  <a:pt x="1320" y="494"/>
                </a:cubicBezTo>
                <a:cubicBezTo>
                  <a:pt x="1367" y="464"/>
                  <a:pt x="1375" y="471"/>
                  <a:pt x="1376" y="462"/>
                </a:cubicBezTo>
                <a:cubicBezTo>
                  <a:pt x="1365" y="474"/>
                  <a:pt x="1364" y="479"/>
                  <a:pt x="1360" y="477"/>
                </a:cubicBezTo>
                <a:cubicBezTo>
                  <a:pt x="1346" y="488"/>
                  <a:pt x="1343" y="488"/>
                  <a:pt x="1341" y="491"/>
                </a:cubicBezTo>
                <a:cubicBezTo>
                  <a:pt x="1310" y="510"/>
                  <a:pt x="1306" y="517"/>
                  <a:pt x="1301" y="517"/>
                </a:cubicBezTo>
                <a:cubicBezTo>
                  <a:pt x="1241" y="562"/>
                  <a:pt x="1232" y="569"/>
                  <a:pt x="1223" y="574"/>
                </a:cubicBezTo>
                <a:cubicBezTo>
                  <a:pt x="1180" y="611"/>
                  <a:pt x="1173" y="608"/>
                  <a:pt x="1172" y="617"/>
                </a:cubicBezTo>
                <a:cubicBezTo>
                  <a:pt x="1130" y="655"/>
                  <a:pt x="1127" y="661"/>
                  <a:pt x="1123" y="662"/>
                </a:cubicBezTo>
                <a:cubicBezTo>
                  <a:pt x="1038" y="734"/>
                  <a:pt x="1033" y="752"/>
                  <a:pt x="1023" y="754"/>
                </a:cubicBezTo>
                <a:cubicBezTo>
                  <a:pt x="979" y="789"/>
                  <a:pt x="981" y="809"/>
                  <a:pt x="974" y="804"/>
                </a:cubicBezTo>
                <a:close/>
                <a:moveTo>
                  <a:pt x="932" y="1015"/>
                </a:moveTo>
                <a:cubicBezTo>
                  <a:pt x="927" y="1006"/>
                  <a:pt x="942" y="1003"/>
                  <a:pt x="945" y="995"/>
                </a:cubicBezTo>
                <a:cubicBezTo>
                  <a:pt x="949" y="1002"/>
                  <a:pt x="936" y="1010"/>
                  <a:pt x="932" y="1015"/>
                </a:cubicBezTo>
                <a:close/>
                <a:moveTo>
                  <a:pt x="1194" y="765"/>
                </a:moveTo>
                <a:cubicBezTo>
                  <a:pt x="1197" y="767"/>
                  <a:pt x="1192" y="767"/>
                  <a:pt x="1191" y="770"/>
                </a:cubicBezTo>
                <a:cubicBezTo>
                  <a:pt x="1190" y="772"/>
                  <a:pt x="1189" y="775"/>
                  <a:pt x="1188" y="778"/>
                </a:cubicBezTo>
                <a:cubicBezTo>
                  <a:pt x="1182" y="782"/>
                  <a:pt x="1179" y="793"/>
                  <a:pt x="1173" y="796"/>
                </a:cubicBezTo>
                <a:cubicBezTo>
                  <a:pt x="1167" y="800"/>
                  <a:pt x="1165" y="812"/>
                  <a:pt x="1159" y="812"/>
                </a:cubicBezTo>
                <a:cubicBezTo>
                  <a:pt x="1155" y="820"/>
                  <a:pt x="1149" y="821"/>
                  <a:pt x="1145" y="828"/>
                </a:cubicBezTo>
                <a:cubicBezTo>
                  <a:pt x="1143" y="840"/>
                  <a:pt x="1134" y="833"/>
                  <a:pt x="1131" y="845"/>
                </a:cubicBezTo>
                <a:cubicBezTo>
                  <a:pt x="1127" y="843"/>
                  <a:pt x="1127" y="852"/>
                  <a:pt x="1123" y="850"/>
                </a:cubicBezTo>
                <a:cubicBezTo>
                  <a:pt x="1120" y="851"/>
                  <a:pt x="1118" y="853"/>
                  <a:pt x="1116" y="857"/>
                </a:cubicBezTo>
                <a:cubicBezTo>
                  <a:pt x="1110" y="858"/>
                  <a:pt x="1107" y="867"/>
                  <a:pt x="1101" y="869"/>
                </a:cubicBezTo>
                <a:cubicBezTo>
                  <a:pt x="1091" y="878"/>
                  <a:pt x="1081" y="885"/>
                  <a:pt x="1072" y="897"/>
                </a:cubicBezTo>
                <a:cubicBezTo>
                  <a:pt x="1048" y="909"/>
                  <a:pt x="1028" y="932"/>
                  <a:pt x="1004" y="942"/>
                </a:cubicBezTo>
                <a:cubicBezTo>
                  <a:pt x="997" y="954"/>
                  <a:pt x="987" y="959"/>
                  <a:pt x="979" y="969"/>
                </a:cubicBezTo>
                <a:cubicBezTo>
                  <a:pt x="970" y="977"/>
                  <a:pt x="963" y="988"/>
                  <a:pt x="952" y="992"/>
                </a:cubicBezTo>
                <a:cubicBezTo>
                  <a:pt x="947" y="985"/>
                  <a:pt x="960" y="979"/>
                  <a:pt x="963" y="975"/>
                </a:cubicBezTo>
                <a:cubicBezTo>
                  <a:pt x="969" y="971"/>
                  <a:pt x="974" y="965"/>
                  <a:pt x="980" y="960"/>
                </a:cubicBezTo>
                <a:cubicBezTo>
                  <a:pt x="982" y="946"/>
                  <a:pt x="992" y="953"/>
                  <a:pt x="995" y="941"/>
                </a:cubicBezTo>
                <a:cubicBezTo>
                  <a:pt x="1001" y="938"/>
                  <a:pt x="1005" y="929"/>
                  <a:pt x="1012" y="930"/>
                </a:cubicBezTo>
                <a:cubicBezTo>
                  <a:pt x="1011" y="925"/>
                  <a:pt x="1013" y="926"/>
                  <a:pt x="1016" y="922"/>
                </a:cubicBezTo>
                <a:cubicBezTo>
                  <a:pt x="1021" y="923"/>
                  <a:pt x="1016" y="917"/>
                  <a:pt x="1021" y="918"/>
                </a:cubicBezTo>
                <a:cubicBezTo>
                  <a:pt x="1027" y="914"/>
                  <a:pt x="1032" y="907"/>
                  <a:pt x="1037" y="904"/>
                </a:cubicBezTo>
                <a:cubicBezTo>
                  <a:pt x="1042" y="897"/>
                  <a:pt x="1049" y="895"/>
                  <a:pt x="1054" y="889"/>
                </a:cubicBezTo>
                <a:cubicBezTo>
                  <a:pt x="1058" y="882"/>
                  <a:pt x="1067" y="885"/>
                  <a:pt x="1070" y="874"/>
                </a:cubicBezTo>
                <a:cubicBezTo>
                  <a:pt x="1078" y="876"/>
                  <a:pt x="1081" y="863"/>
                  <a:pt x="1087" y="859"/>
                </a:cubicBezTo>
                <a:cubicBezTo>
                  <a:pt x="1092" y="855"/>
                  <a:pt x="1097" y="849"/>
                  <a:pt x="1103" y="844"/>
                </a:cubicBezTo>
                <a:cubicBezTo>
                  <a:pt x="1115" y="837"/>
                  <a:pt x="1124" y="823"/>
                  <a:pt x="1137" y="818"/>
                </a:cubicBezTo>
                <a:cubicBezTo>
                  <a:pt x="1158" y="797"/>
                  <a:pt x="1180" y="777"/>
                  <a:pt x="1198" y="747"/>
                </a:cubicBezTo>
                <a:cubicBezTo>
                  <a:pt x="1204" y="751"/>
                  <a:pt x="1194" y="759"/>
                  <a:pt x="1194" y="765"/>
                </a:cubicBezTo>
                <a:close/>
                <a:moveTo>
                  <a:pt x="1017" y="850"/>
                </a:moveTo>
                <a:cubicBezTo>
                  <a:pt x="1022" y="849"/>
                  <a:pt x="1025" y="843"/>
                  <a:pt x="1029" y="839"/>
                </a:cubicBezTo>
                <a:cubicBezTo>
                  <a:pt x="1035" y="830"/>
                  <a:pt x="1044" y="828"/>
                  <a:pt x="1049" y="816"/>
                </a:cubicBezTo>
                <a:cubicBezTo>
                  <a:pt x="1054" y="816"/>
                  <a:pt x="1056" y="809"/>
                  <a:pt x="1060" y="805"/>
                </a:cubicBezTo>
                <a:cubicBezTo>
                  <a:pt x="1064" y="803"/>
                  <a:pt x="1067" y="797"/>
                  <a:pt x="1071" y="795"/>
                </a:cubicBezTo>
                <a:cubicBezTo>
                  <a:pt x="1073" y="786"/>
                  <a:pt x="1081" y="793"/>
                  <a:pt x="1083" y="784"/>
                </a:cubicBezTo>
                <a:cubicBezTo>
                  <a:pt x="1087" y="784"/>
                  <a:pt x="1088" y="774"/>
                  <a:pt x="1093" y="776"/>
                </a:cubicBezTo>
                <a:cubicBezTo>
                  <a:pt x="1092" y="768"/>
                  <a:pt x="1107" y="772"/>
                  <a:pt x="1100" y="766"/>
                </a:cubicBezTo>
                <a:cubicBezTo>
                  <a:pt x="1104" y="762"/>
                  <a:pt x="1110" y="765"/>
                  <a:pt x="1112" y="756"/>
                </a:cubicBezTo>
                <a:cubicBezTo>
                  <a:pt x="1119" y="749"/>
                  <a:pt x="1124" y="737"/>
                  <a:pt x="1133" y="737"/>
                </a:cubicBezTo>
                <a:cubicBezTo>
                  <a:pt x="1145" y="716"/>
                  <a:pt x="1164" y="714"/>
                  <a:pt x="1175" y="693"/>
                </a:cubicBezTo>
                <a:cubicBezTo>
                  <a:pt x="1183" y="689"/>
                  <a:pt x="1191" y="687"/>
                  <a:pt x="1196" y="676"/>
                </a:cubicBezTo>
                <a:cubicBezTo>
                  <a:pt x="1204" y="678"/>
                  <a:pt x="1208" y="667"/>
                  <a:pt x="1215" y="663"/>
                </a:cubicBezTo>
                <a:cubicBezTo>
                  <a:pt x="1224" y="665"/>
                  <a:pt x="1227" y="648"/>
                  <a:pt x="1236" y="650"/>
                </a:cubicBezTo>
                <a:cubicBezTo>
                  <a:pt x="1241" y="641"/>
                  <a:pt x="1249" y="642"/>
                  <a:pt x="1254" y="633"/>
                </a:cubicBezTo>
                <a:cubicBezTo>
                  <a:pt x="1259" y="637"/>
                  <a:pt x="1249" y="646"/>
                  <a:pt x="1248" y="652"/>
                </a:cubicBezTo>
                <a:cubicBezTo>
                  <a:pt x="1242" y="657"/>
                  <a:pt x="1239" y="670"/>
                  <a:pt x="1232" y="674"/>
                </a:cubicBezTo>
                <a:cubicBezTo>
                  <a:pt x="1224" y="684"/>
                  <a:pt x="1213" y="689"/>
                  <a:pt x="1204" y="699"/>
                </a:cubicBezTo>
                <a:cubicBezTo>
                  <a:pt x="1198" y="701"/>
                  <a:pt x="1193" y="705"/>
                  <a:pt x="1189" y="711"/>
                </a:cubicBezTo>
                <a:cubicBezTo>
                  <a:pt x="1183" y="710"/>
                  <a:pt x="1181" y="722"/>
                  <a:pt x="1175" y="721"/>
                </a:cubicBezTo>
                <a:cubicBezTo>
                  <a:pt x="1166" y="731"/>
                  <a:pt x="1156" y="736"/>
                  <a:pt x="1148" y="747"/>
                </a:cubicBezTo>
                <a:cubicBezTo>
                  <a:pt x="1141" y="746"/>
                  <a:pt x="1140" y="758"/>
                  <a:pt x="1134" y="756"/>
                </a:cubicBezTo>
                <a:cubicBezTo>
                  <a:pt x="1130" y="762"/>
                  <a:pt x="1125" y="764"/>
                  <a:pt x="1123" y="773"/>
                </a:cubicBezTo>
                <a:cubicBezTo>
                  <a:pt x="1114" y="769"/>
                  <a:pt x="1111" y="778"/>
                  <a:pt x="1107" y="786"/>
                </a:cubicBezTo>
                <a:cubicBezTo>
                  <a:pt x="1100" y="781"/>
                  <a:pt x="1098" y="792"/>
                  <a:pt x="1093" y="795"/>
                </a:cubicBezTo>
                <a:cubicBezTo>
                  <a:pt x="1081" y="794"/>
                  <a:pt x="1077" y="815"/>
                  <a:pt x="1066" y="814"/>
                </a:cubicBezTo>
                <a:cubicBezTo>
                  <a:pt x="1064" y="827"/>
                  <a:pt x="1055" y="822"/>
                  <a:pt x="1052" y="830"/>
                </a:cubicBezTo>
                <a:cubicBezTo>
                  <a:pt x="1048" y="835"/>
                  <a:pt x="1042" y="836"/>
                  <a:pt x="1038" y="840"/>
                </a:cubicBezTo>
                <a:cubicBezTo>
                  <a:pt x="1029" y="847"/>
                  <a:pt x="1020" y="854"/>
                  <a:pt x="1011" y="863"/>
                </a:cubicBezTo>
                <a:cubicBezTo>
                  <a:pt x="1005" y="857"/>
                  <a:pt x="1017" y="855"/>
                  <a:pt x="1017" y="850"/>
                </a:cubicBezTo>
                <a:close/>
                <a:moveTo>
                  <a:pt x="964" y="911"/>
                </a:moveTo>
                <a:cubicBezTo>
                  <a:pt x="967" y="905"/>
                  <a:pt x="972" y="903"/>
                  <a:pt x="975" y="894"/>
                </a:cubicBezTo>
                <a:cubicBezTo>
                  <a:pt x="982" y="896"/>
                  <a:pt x="983" y="882"/>
                  <a:pt x="990" y="882"/>
                </a:cubicBezTo>
                <a:cubicBezTo>
                  <a:pt x="992" y="872"/>
                  <a:pt x="999" y="873"/>
                  <a:pt x="1001" y="865"/>
                </a:cubicBezTo>
                <a:cubicBezTo>
                  <a:pt x="1013" y="869"/>
                  <a:pt x="996" y="876"/>
                  <a:pt x="994" y="880"/>
                </a:cubicBezTo>
                <a:cubicBezTo>
                  <a:pt x="991" y="889"/>
                  <a:pt x="984" y="889"/>
                  <a:pt x="982" y="900"/>
                </a:cubicBezTo>
                <a:cubicBezTo>
                  <a:pt x="970" y="902"/>
                  <a:pt x="966" y="920"/>
                  <a:pt x="957" y="927"/>
                </a:cubicBezTo>
                <a:cubicBezTo>
                  <a:pt x="950" y="921"/>
                  <a:pt x="962" y="916"/>
                  <a:pt x="964" y="911"/>
                </a:cubicBezTo>
                <a:close/>
                <a:moveTo>
                  <a:pt x="937" y="976"/>
                </a:moveTo>
                <a:cubicBezTo>
                  <a:pt x="942" y="962"/>
                  <a:pt x="950" y="959"/>
                  <a:pt x="955" y="945"/>
                </a:cubicBezTo>
                <a:cubicBezTo>
                  <a:pt x="986" y="914"/>
                  <a:pt x="990" y="909"/>
                  <a:pt x="993" y="902"/>
                </a:cubicBezTo>
                <a:cubicBezTo>
                  <a:pt x="1021" y="867"/>
                  <a:pt x="1029" y="873"/>
                  <a:pt x="1031" y="862"/>
                </a:cubicBezTo>
                <a:cubicBezTo>
                  <a:pt x="1090" y="817"/>
                  <a:pt x="1091" y="805"/>
                  <a:pt x="1098" y="807"/>
                </a:cubicBezTo>
                <a:cubicBezTo>
                  <a:pt x="1145" y="768"/>
                  <a:pt x="1151" y="756"/>
                  <a:pt x="1161" y="753"/>
                </a:cubicBezTo>
                <a:cubicBezTo>
                  <a:pt x="1216" y="716"/>
                  <a:pt x="1201" y="720"/>
                  <a:pt x="1199" y="732"/>
                </a:cubicBezTo>
                <a:cubicBezTo>
                  <a:pt x="1172" y="765"/>
                  <a:pt x="1160" y="775"/>
                  <a:pt x="1150" y="789"/>
                </a:cubicBezTo>
                <a:cubicBezTo>
                  <a:pt x="1106" y="828"/>
                  <a:pt x="1092" y="833"/>
                  <a:pt x="1082" y="847"/>
                </a:cubicBezTo>
                <a:cubicBezTo>
                  <a:pt x="1035" y="879"/>
                  <a:pt x="1028" y="902"/>
                  <a:pt x="1014" y="906"/>
                </a:cubicBezTo>
                <a:cubicBezTo>
                  <a:pt x="978" y="947"/>
                  <a:pt x="968" y="943"/>
                  <a:pt x="965" y="957"/>
                </a:cubicBezTo>
                <a:cubicBezTo>
                  <a:pt x="937" y="979"/>
                  <a:pt x="927" y="997"/>
                  <a:pt x="922" y="1003"/>
                </a:cubicBezTo>
                <a:close/>
                <a:moveTo>
                  <a:pt x="919" y="961"/>
                </a:moveTo>
                <a:cubicBezTo>
                  <a:pt x="921" y="962"/>
                  <a:pt x="924" y="963"/>
                  <a:pt x="927" y="964"/>
                </a:cubicBezTo>
                <a:cubicBezTo>
                  <a:pt x="925" y="968"/>
                  <a:pt x="923" y="971"/>
                  <a:pt x="922" y="975"/>
                </a:cubicBezTo>
                <a:cubicBezTo>
                  <a:pt x="915" y="973"/>
                  <a:pt x="918" y="966"/>
                  <a:pt x="919" y="961"/>
                </a:cubicBezTo>
                <a:close/>
                <a:moveTo>
                  <a:pt x="841" y="587"/>
                </a:moveTo>
                <a:cubicBezTo>
                  <a:pt x="846" y="580"/>
                  <a:pt x="843" y="593"/>
                  <a:pt x="848" y="593"/>
                </a:cubicBezTo>
                <a:cubicBezTo>
                  <a:pt x="847" y="597"/>
                  <a:pt x="851" y="600"/>
                  <a:pt x="849" y="604"/>
                </a:cubicBezTo>
                <a:cubicBezTo>
                  <a:pt x="849" y="612"/>
                  <a:pt x="856" y="617"/>
                  <a:pt x="852" y="627"/>
                </a:cubicBezTo>
                <a:cubicBezTo>
                  <a:pt x="858" y="639"/>
                  <a:pt x="862" y="651"/>
                  <a:pt x="867" y="663"/>
                </a:cubicBezTo>
                <a:cubicBezTo>
                  <a:pt x="868" y="670"/>
                  <a:pt x="870" y="676"/>
                  <a:pt x="874" y="682"/>
                </a:cubicBezTo>
                <a:cubicBezTo>
                  <a:pt x="873" y="689"/>
                  <a:pt x="877" y="694"/>
                  <a:pt x="879" y="700"/>
                </a:cubicBezTo>
                <a:cubicBezTo>
                  <a:pt x="884" y="705"/>
                  <a:pt x="883" y="713"/>
                  <a:pt x="886" y="719"/>
                </a:cubicBezTo>
                <a:cubicBezTo>
                  <a:pt x="888" y="725"/>
                  <a:pt x="890" y="731"/>
                  <a:pt x="890" y="737"/>
                </a:cubicBezTo>
                <a:cubicBezTo>
                  <a:pt x="896" y="749"/>
                  <a:pt x="896" y="762"/>
                  <a:pt x="903" y="772"/>
                </a:cubicBezTo>
                <a:cubicBezTo>
                  <a:pt x="901" y="790"/>
                  <a:pt x="910" y="804"/>
                  <a:pt x="909" y="822"/>
                </a:cubicBezTo>
                <a:cubicBezTo>
                  <a:pt x="912" y="826"/>
                  <a:pt x="913" y="829"/>
                  <a:pt x="913" y="834"/>
                </a:cubicBezTo>
                <a:cubicBezTo>
                  <a:pt x="906" y="841"/>
                  <a:pt x="921" y="840"/>
                  <a:pt x="914" y="847"/>
                </a:cubicBezTo>
                <a:cubicBezTo>
                  <a:pt x="921" y="852"/>
                  <a:pt x="911" y="864"/>
                  <a:pt x="920" y="869"/>
                </a:cubicBezTo>
                <a:cubicBezTo>
                  <a:pt x="918" y="872"/>
                  <a:pt x="916" y="876"/>
                  <a:pt x="919" y="878"/>
                </a:cubicBezTo>
                <a:cubicBezTo>
                  <a:pt x="916" y="879"/>
                  <a:pt x="913" y="881"/>
                  <a:pt x="916" y="883"/>
                </a:cubicBezTo>
                <a:cubicBezTo>
                  <a:pt x="918" y="888"/>
                  <a:pt x="915" y="894"/>
                  <a:pt x="912" y="900"/>
                </a:cubicBezTo>
                <a:cubicBezTo>
                  <a:pt x="904" y="894"/>
                  <a:pt x="909" y="884"/>
                  <a:pt x="903" y="877"/>
                </a:cubicBezTo>
                <a:cubicBezTo>
                  <a:pt x="905" y="867"/>
                  <a:pt x="899" y="861"/>
                  <a:pt x="902" y="851"/>
                </a:cubicBezTo>
                <a:cubicBezTo>
                  <a:pt x="900" y="845"/>
                  <a:pt x="896" y="840"/>
                  <a:pt x="898" y="833"/>
                </a:cubicBezTo>
                <a:cubicBezTo>
                  <a:pt x="895" y="828"/>
                  <a:pt x="893" y="823"/>
                  <a:pt x="892" y="818"/>
                </a:cubicBezTo>
                <a:cubicBezTo>
                  <a:pt x="887" y="808"/>
                  <a:pt x="887" y="796"/>
                  <a:pt x="884" y="786"/>
                </a:cubicBezTo>
                <a:cubicBezTo>
                  <a:pt x="880" y="775"/>
                  <a:pt x="877" y="763"/>
                  <a:pt x="874" y="752"/>
                </a:cubicBezTo>
                <a:cubicBezTo>
                  <a:pt x="870" y="742"/>
                  <a:pt x="867" y="732"/>
                  <a:pt x="866" y="720"/>
                </a:cubicBezTo>
                <a:cubicBezTo>
                  <a:pt x="866" y="717"/>
                  <a:pt x="862" y="714"/>
                  <a:pt x="865" y="710"/>
                </a:cubicBezTo>
                <a:cubicBezTo>
                  <a:pt x="862" y="708"/>
                  <a:pt x="865" y="704"/>
                  <a:pt x="862" y="702"/>
                </a:cubicBezTo>
                <a:cubicBezTo>
                  <a:pt x="864" y="695"/>
                  <a:pt x="855" y="693"/>
                  <a:pt x="860" y="685"/>
                </a:cubicBezTo>
                <a:cubicBezTo>
                  <a:pt x="855" y="675"/>
                  <a:pt x="855" y="664"/>
                  <a:pt x="852" y="653"/>
                </a:cubicBezTo>
                <a:cubicBezTo>
                  <a:pt x="853" y="641"/>
                  <a:pt x="847" y="632"/>
                  <a:pt x="849" y="619"/>
                </a:cubicBezTo>
                <a:cubicBezTo>
                  <a:pt x="842" y="610"/>
                  <a:pt x="848" y="596"/>
                  <a:pt x="841" y="587"/>
                </a:cubicBezTo>
                <a:close/>
                <a:moveTo>
                  <a:pt x="881" y="931"/>
                </a:moveTo>
                <a:cubicBezTo>
                  <a:pt x="877" y="917"/>
                  <a:pt x="876" y="902"/>
                  <a:pt x="868" y="890"/>
                </a:cubicBezTo>
                <a:cubicBezTo>
                  <a:pt x="874" y="880"/>
                  <a:pt x="861" y="877"/>
                  <a:pt x="866" y="867"/>
                </a:cubicBezTo>
                <a:cubicBezTo>
                  <a:pt x="859" y="862"/>
                  <a:pt x="865" y="852"/>
                  <a:pt x="859" y="847"/>
                </a:cubicBezTo>
                <a:cubicBezTo>
                  <a:pt x="862" y="830"/>
                  <a:pt x="851" y="818"/>
                  <a:pt x="851" y="802"/>
                </a:cubicBezTo>
                <a:cubicBezTo>
                  <a:pt x="853" y="793"/>
                  <a:pt x="844" y="789"/>
                  <a:pt x="849" y="779"/>
                </a:cubicBezTo>
                <a:cubicBezTo>
                  <a:pt x="845" y="773"/>
                  <a:pt x="844" y="766"/>
                  <a:pt x="846" y="758"/>
                </a:cubicBezTo>
                <a:cubicBezTo>
                  <a:pt x="842" y="745"/>
                  <a:pt x="841" y="729"/>
                  <a:pt x="840" y="714"/>
                </a:cubicBezTo>
                <a:cubicBezTo>
                  <a:pt x="846" y="704"/>
                  <a:pt x="835" y="700"/>
                  <a:pt x="842" y="690"/>
                </a:cubicBezTo>
                <a:cubicBezTo>
                  <a:pt x="837" y="684"/>
                  <a:pt x="843" y="675"/>
                  <a:pt x="839" y="669"/>
                </a:cubicBezTo>
                <a:cubicBezTo>
                  <a:pt x="840" y="666"/>
                  <a:pt x="841" y="664"/>
                  <a:pt x="842" y="661"/>
                </a:cubicBezTo>
                <a:cubicBezTo>
                  <a:pt x="848" y="673"/>
                  <a:pt x="848" y="687"/>
                  <a:pt x="850" y="700"/>
                </a:cubicBezTo>
                <a:cubicBezTo>
                  <a:pt x="852" y="713"/>
                  <a:pt x="855" y="726"/>
                  <a:pt x="858" y="738"/>
                </a:cubicBezTo>
                <a:cubicBezTo>
                  <a:pt x="856" y="746"/>
                  <a:pt x="861" y="752"/>
                  <a:pt x="861" y="759"/>
                </a:cubicBezTo>
                <a:cubicBezTo>
                  <a:pt x="864" y="762"/>
                  <a:pt x="865" y="765"/>
                  <a:pt x="863" y="769"/>
                </a:cubicBezTo>
                <a:cubicBezTo>
                  <a:pt x="868" y="770"/>
                  <a:pt x="867" y="774"/>
                  <a:pt x="866" y="777"/>
                </a:cubicBezTo>
                <a:cubicBezTo>
                  <a:pt x="875" y="780"/>
                  <a:pt x="867" y="790"/>
                  <a:pt x="874" y="794"/>
                </a:cubicBezTo>
                <a:cubicBezTo>
                  <a:pt x="870" y="799"/>
                  <a:pt x="877" y="800"/>
                  <a:pt x="876" y="804"/>
                </a:cubicBezTo>
                <a:cubicBezTo>
                  <a:pt x="876" y="807"/>
                  <a:pt x="877" y="810"/>
                  <a:pt x="875" y="813"/>
                </a:cubicBezTo>
                <a:cubicBezTo>
                  <a:pt x="877" y="820"/>
                  <a:pt x="883" y="825"/>
                  <a:pt x="882" y="832"/>
                </a:cubicBezTo>
                <a:cubicBezTo>
                  <a:pt x="886" y="837"/>
                  <a:pt x="881" y="846"/>
                  <a:pt x="890" y="849"/>
                </a:cubicBezTo>
                <a:cubicBezTo>
                  <a:pt x="886" y="865"/>
                  <a:pt x="893" y="877"/>
                  <a:pt x="893" y="892"/>
                </a:cubicBezTo>
                <a:cubicBezTo>
                  <a:pt x="900" y="903"/>
                  <a:pt x="895" y="918"/>
                  <a:pt x="901" y="930"/>
                </a:cubicBezTo>
                <a:cubicBezTo>
                  <a:pt x="897" y="946"/>
                  <a:pt x="907" y="956"/>
                  <a:pt x="905" y="970"/>
                </a:cubicBezTo>
                <a:cubicBezTo>
                  <a:pt x="904" y="985"/>
                  <a:pt x="901" y="999"/>
                  <a:pt x="905" y="1012"/>
                </a:cubicBezTo>
                <a:cubicBezTo>
                  <a:pt x="902" y="1018"/>
                  <a:pt x="896" y="1008"/>
                  <a:pt x="898" y="1006"/>
                </a:cubicBezTo>
                <a:cubicBezTo>
                  <a:pt x="896" y="1003"/>
                  <a:pt x="894" y="1000"/>
                  <a:pt x="897" y="995"/>
                </a:cubicBezTo>
                <a:cubicBezTo>
                  <a:pt x="892" y="989"/>
                  <a:pt x="893" y="981"/>
                  <a:pt x="891" y="973"/>
                </a:cubicBezTo>
                <a:cubicBezTo>
                  <a:pt x="890" y="958"/>
                  <a:pt x="882" y="946"/>
                  <a:pt x="881" y="931"/>
                </a:cubicBezTo>
                <a:close/>
                <a:moveTo>
                  <a:pt x="3511" y="22"/>
                </a:moveTo>
                <a:cubicBezTo>
                  <a:pt x="3510" y="27"/>
                  <a:pt x="3507" y="34"/>
                  <a:pt x="3510" y="38"/>
                </a:cubicBezTo>
                <a:cubicBezTo>
                  <a:pt x="3508" y="43"/>
                  <a:pt x="3508" y="47"/>
                  <a:pt x="3511" y="51"/>
                </a:cubicBezTo>
                <a:cubicBezTo>
                  <a:pt x="3510" y="56"/>
                  <a:pt x="3508" y="62"/>
                  <a:pt x="3510" y="66"/>
                </a:cubicBezTo>
                <a:cubicBezTo>
                  <a:pt x="3517" y="55"/>
                  <a:pt x="3511" y="48"/>
                  <a:pt x="3517" y="37"/>
                </a:cubicBezTo>
                <a:cubicBezTo>
                  <a:pt x="3513" y="30"/>
                  <a:pt x="3519" y="19"/>
                  <a:pt x="3515" y="11"/>
                </a:cubicBezTo>
                <a:cubicBezTo>
                  <a:pt x="3517" y="8"/>
                  <a:pt x="3517" y="4"/>
                  <a:pt x="3517" y="1"/>
                </a:cubicBezTo>
                <a:cubicBezTo>
                  <a:pt x="3508" y="1"/>
                  <a:pt x="3508" y="1"/>
                  <a:pt x="3508" y="1"/>
                </a:cubicBezTo>
                <a:cubicBezTo>
                  <a:pt x="3508" y="4"/>
                  <a:pt x="3509" y="6"/>
                  <a:pt x="3510" y="9"/>
                </a:cubicBezTo>
                <a:cubicBezTo>
                  <a:pt x="3508" y="14"/>
                  <a:pt x="3508" y="19"/>
                  <a:pt x="3511" y="22"/>
                </a:cubicBezTo>
                <a:close/>
                <a:moveTo>
                  <a:pt x="3281" y="65"/>
                </a:moveTo>
                <a:cubicBezTo>
                  <a:pt x="3285" y="66"/>
                  <a:pt x="3283" y="60"/>
                  <a:pt x="3280" y="58"/>
                </a:cubicBezTo>
                <a:cubicBezTo>
                  <a:pt x="3286" y="52"/>
                  <a:pt x="3279" y="50"/>
                  <a:pt x="3283" y="44"/>
                </a:cubicBezTo>
                <a:cubicBezTo>
                  <a:pt x="3279" y="37"/>
                  <a:pt x="3284" y="26"/>
                  <a:pt x="3282" y="18"/>
                </a:cubicBezTo>
                <a:cubicBezTo>
                  <a:pt x="3283" y="12"/>
                  <a:pt x="3285" y="6"/>
                  <a:pt x="3286" y="1"/>
                </a:cubicBezTo>
                <a:cubicBezTo>
                  <a:pt x="3281" y="1"/>
                  <a:pt x="3281" y="1"/>
                  <a:pt x="3281" y="1"/>
                </a:cubicBezTo>
                <a:cubicBezTo>
                  <a:pt x="3279" y="7"/>
                  <a:pt x="3278" y="13"/>
                  <a:pt x="3274" y="21"/>
                </a:cubicBezTo>
                <a:cubicBezTo>
                  <a:pt x="3278" y="27"/>
                  <a:pt x="3275" y="35"/>
                  <a:pt x="3274" y="43"/>
                </a:cubicBezTo>
                <a:cubicBezTo>
                  <a:pt x="3281" y="48"/>
                  <a:pt x="3268" y="61"/>
                  <a:pt x="3281" y="65"/>
                </a:cubicBezTo>
                <a:close/>
                <a:moveTo>
                  <a:pt x="3468" y="92"/>
                </a:moveTo>
                <a:cubicBezTo>
                  <a:pt x="3470" y="79"/>
                  <a:pt x="3469" y="72"/>
                  <a:pt x="3478" y="62"/>
                </a:cubicBezTo>
                <a:cubicBezTo>
                  <a:pt x="3473" y="59"/>
                  <a:pt x="3480" y="52"/>
                  <a:pt x="3477" y="49"/>
                </a:cubicBezTo>
                <a:cubicBezTo>
                  <a:pt x="3481" y="43"/>
                  <a:pt x="3475" y="41"/>
                  <a:pt x="3480" y="34"/>
                </a:cubicBezTo>
                <a:cubicBezTo>
                  <a:pt x="3475" y="32"/>
                  <a:pt x="3482" y="24"/>
                  <a:pt x="3479" y="21"/>
                </a:cubicBezTo>
                <a:cubicBezTo>
                  <a:pt x="3483" y="15"/>
                  <a:pt x="3477" y="13"/>
                  <a:pt x="3483" y="7"/>
                </a:cubicBezTo>
                <a:cubicBezTo>
                  <a:pt x="3482" y="5"/>
                  <a:pt x="3481" y="3"/>
                  <a:pt x="3481" y="1"/>
                </a:cubicBezTo>
                <a:cubicBezTo>
                  <a:pt x="3473" y="1"/>
                  <a:pt x="3473" y="1"/>
                  <a:pt x="3473" y="1"/>
                </a:cubicBezTo>
                <a:cubicBezTo>
                  <a:pt x="3474" y="7"/>
                  <a:pt x="3470" y="16"/>
                  <a:pt x="3473" y="22"/>
                </a:cubicBezTo>
                <a:cubicBezTo>
                  <a:pt x="3470" y="32"/>
                  <a:pt x="3474" y="40"/>
                  <a:pt x="3473" y="50"/>
                </a:cubicBezTo>
                <a:cubicBezTo>
                  <a:pt x="3469" y="58"/>
                  <a:pt x="3473" y="63"/>
                  <a:pt x="3467" y="73"/>
                </a:cubicBezTo>
                <a:cubicBezTo>
                  <a:pt x="3470" y="78"/>
                  <a:pt x="3460" y="89"/>
                  <a:pt x="3468" y="92"/>
                </a:cubicBezTo>
                <a:close/>
                <a:moveTo>
                  <a:pt x="3356" y="94"/>
                </a:moveTo>
                <a:cubicBezTo>
                  <a:pt x="3354" y="99"/>
                  <a:pt x="3354" y="104"/>
                  <a:pt x="3357" y="107"/>
                </a:cubicBezTo>
                <a:cubicBezTo>
                  <a:pt x="3357" y="109"/>
                  <a:pt x="3355" y="112"/>
                  <a:pt x="3357" y="114"/>
                </a:cubicBezTo>
                <a:cubicBezTo>
                  <a:pt x="3359" y="114"/>
                  <a:pt x="3361" y="113"/>
                  <a:pt x="3358" y="111"/>
                </a:cubicBezTo>
                <a:cubicBezTo>
                  <a:pt x="3362" y="90"/>
                  <a:pt x="3362" y="70"/>
                  <a:pt x="3363" y="50"/>
                </a:cubicBezTo>
                <a:cubicBezTo>
                  <a:pt x="3369" y="42"/>
                  <a:pt x="3362" y="40"/>
                  <a:pt x="3363" y="34"/>
                </a:cubicBezTo>
                <a:cubicBezTo>
                  <a:pt x="3359" y="31"/>
                  <a:pt x="3369" y="22"/>
                  <a:pt x="3364" y="19"/>
                </a:cubicBezTo>
                <a:cubicBezTo>
                  <a:pt x="3365" y="12"/>
                  <a:pt x="3366" y="6"/>
                  <a:pt x="3365" y="1"/>
                </a:cubicBezTo>
                <a:cubicBezTo>
                  <a:pt x="3358" y="1"/>
                  <a:pt x="3358" y="1"/>
                  <a:pt x="3358" y="1"/>
                </a:cubicBezTo>
                <a:cubicBezTo>
                  <a:pt x="3358" y="2"/>
                  <a:pt x="3358" y="4"/>
                  <a:pt x="3357" y="6"/>
                </a:cubicBezTo>
                <a:cubicBezTo>
                  <a:pt x="3360" y="9"/>
                  <a:pt x="3353" y="16"/>
                  <a:pt x="3357" y="19"/>
                </a:cubicBezTo>
                <a:cubicBezTo>
                  <a:pt x="3353" y="37"/>
                  <a:pt x="3358" y="53"/>
                  <a:pt x="3354" y="71"/>
                </a:cubicBezTo>
                <a:cubicBezTo>
                  <a:pt x="3357" y="78"/>
                  <a:pt x="3352" y="88"/>
                  <a:pt x="3356" y="94"/>
                </a:cubicBezTo>
                <a:close/>
                <a:moveTo>
                  <a:pt x="3438" y="168"/>
                </a:moveTo>
                <a:cubicBezTo>
                  <a:pt x="3445" y="146"/>
                  <a:pt x="3445" y="127"/>
                  <a:pt x="3449" y="106"/>
                </a:cubicBezTo>
                <a:cubicBezTo>
                  <a:pt x="3444" y="103"/>
                  <a:pt x="3451" y="96"/>
                  <a:pt x="3448" y="93"/>
                </a:cubicBezTo>
                <a:cubicBezTo>
                  <a:pt x="3440" y="91"/>
                  <a:pt x="3457" y="79"/>
                  <a:pt x="3449" y="77"/>
                </a:cubicBezTo>
                <a:cubicBezTo>
                  <a:pt x="3451" y="67"/>
                  <a:pt x="3449" y="58"/>
                  <a:pt x="3452" y="47"/>
                </a:cubicBezTo>
                <a:cubicBezTo>
                  <a:pt x="3451" y="32"/>
                  <a:pt x="3451" y="17"/>
                  <a:pt x="3451" y="1"/>
                </a:cubicBezTo>
                <a:cubicBezTo>
                  <a:pt x="3442" y="1"/>
                  <a:pt x="3442" y="1"/>
                  <a:pt x="3442" y="1"/>
                </a:cubicBezTo>
                <a:cubicBezTo>
                  <a:pt x="3440" y="14"/>
                  <a:pt x="3446" y="24"/>
                  <a:pt x="3440" y="39"/>
                </a:cubicBezTo>
                <a:cubicBezTo>
                  <a:pt x="3443" y="44"/>
                  <a:pt x="3439" y="53"/>
                  <a:pt x="3441" y="58"/>
                </a:cubicBezTo>
                <a:cubicBezTo>
                  <a:pt x="3442" y="66"/>
                  <a:pt x="3440" y="74"/>
                  <a:pt x="3441" y="80"/>
                </a:cubicBezTo>
                <a:cubicBezTo>
                  <a:pt x="3440" y="95"/>
                  <a:pt x="3439" y="109"/>
                  <a:pt x="3438" y="123"/>
                </a:cubicBezTo>
                <a:cubicBezTo>
                  <a:pt x="3441" y="130"/>
                  <a:pt x="3433" y="140"/>
                  <a:pt x="3438" y="146"/>
                </a:cubicBezTo>
                <a:cubicBezTo>
                  <a:pt x="3441" y="152"/>
                  <a:pt x="3428" y="164"/>
                  <a:pt x="3438" y="168"/>
                </a:cubicBezTo>
                <a:close/>
                <a:moveTo>
                  <a:pt x="3415" y="170"/>
                </a:moveTo>
                <a:cubicBezTo>
                  <a:pt x="3410" y="160"/>
                  <a:pt x="3425" y="143"/>
                  <a:pt x="3418" y="134"/>
                </a:cubicBezTo>
                <a:cubicBezTo>
                  <a:pt x="3427" y="119"/>
                  <a:pt x="3423" y="108"/>
                  <a:pt x="3425" y="96"/>
                </a:cubicBezTo>
                <a:cubicBezTo>
                  <a:pt x="3429" y="88"/>
                  <a:pt x="3424" y="87"/>
                  <a:pt x="3424" y="83"/>
                </a:cubicBezTo>
                <a:cubicBezTo>
                  <a:pt x="3425" y="81"/>
                  <a:pt x="3427" y="79"/>
                  <a:pt x="3427" y="77"/>
                </a:cubicBezTo>
                <a:cubicBezTo>
                  <a:pt x="3427" y="72"/>
                  <a:pt x="3424" y="65"/>
                  <a:pt x="3428" y="59"/>
                </a:cubicBezTo>
                <a:cubicBezTo>
                  <a:pt x="3422" y="56"/>
                  <a:pt x="3431" y="46"/>
                  <a:pt x="3426" y="42"/>
                </a:cubicBezTo>
                <a:cubicBezTo>
                  <a:pt x="3426" y="36"/>
                  <a:pt x="3425" y="29"/>
                  <a:pt x="3425" y="23"/>
                </a:cubicBezTo>
                <a:cubicBezTo>
                  <a:pt x="3427" y="15"/>
                  <a:pt x="3428" y="8"/>
                  <a:pt x="3428" y="1"/>
                </a:cubicBezTo>
                <a:cubicBezTo>
                  <a:pt x="3418" y="1"/>
                  <a:pt x="3418" y="1"/>
                  <a:pt x="3418" y="1"/>
                </a:cubicBezTo>
                <a:cubicBezTo>
                  <a:pt x="3419" y="25"/>
                  <a:pt x="3418" y="50"/>
                  <a:pt x="3419" y="74"/>
                </a:cubicBezTo>
                <a:cubicBezTo>
                  <a:pt x="3418" y="90"/>
                  <a:pt x="3415" y="108"/>
                  <a:pt x="3416" y="123"/>
                </a:cubicBezTo>
                <a:cubicBezTo>
                  <a:pt x="3414" y="128"/>
                  <a:pt x="3413" y="132"/>
                  <a:pt x="3414" y="135"/>
                </a:cubicBezTo>
                <a:cubicBezTo>
                  <a:pt x="3422" y="136"/>
                  <a:pt x="3407" y="147"/>
                  <a:pt x="3415" y="148"/>
                </a:cubicBezTo>
                <a:cubicBezTo>
                  <a:pt x="3413" y="153"/>
                  <a:pt x="3410" y="159"/>
                  <a:pt x="3408" y="164"/>
                </a:cubicBezTo>
                <a:cubicBezTo>
                  <a:pt x="3411" y="165"/>
                  <a:pt x="3409" y="178"/>
                  <a:pt x="3415" y="170"/>
                </a:cubicBezTo>
                <a:close/>
                <a:moveTo>
                  <a:pt x="31" y="1478"/>
                </a:moveTo>
                <a:cubicBezTo>
                  <a:pt x="37" y="1485"/>
                  <a:pt x="49" y="1485"/>
                  <a:pt x="51" y="1495"/>
                </a:cubicBezTo>
                <a:cubicBezTo>
                  <a:pt x="63" y="1496"/>
                  <a:pt x="64" y="1508"/>
                  <a:pt x="75" y="1509"/>
                </a:cubicBezTo>
                <a:cubicBezTo>
                  <a:pt x="83" y="1513"/>
                  <a:pt x="88" y="1522"/>
                  <a:pt x="99" y="1523"/>
                </a:cubicBezTo>
                <a:cubicBezTo>
                  <a:pt x="105" y="1528"/>
                  <a:pt x="113" y="1531"/>
                  <a:pt x="119" y="1537"/>
                </a:cubicBezTo>
                <a:cubicBezTo>
                  <a:pt x="130" y="1539"/>
                  <a:pt x="134" y="1547"/>
                  <a:pt x="146" y="1548"/>
                </a:cubicBezTo>
                <a:cubicBezTo>
                  <a:pt x="146" y="1553"/>
                  <a:pt x="155" y="1549"/>
                  <a:pt x="157" y="1553"/>
                </a:cubicBezTo>
                <a:cubicBezTo>
                  <a:pt x="161" y="1556"/>
                  <a:pt x="168" y="1556"/>
                  <a:pt x="172" y="1559"/>
                </a:cubicBezTo>
                <a:cubicBezTo>
                  <a:pt x="174" y="1563"/>
                  <a:pt x="183" y="1559"/>
                  <a:pt x="184" y="1564"/>
                </a:cubicBezTo>
                <a:cubicBezTo>
                  <a:pt x="189" y="1562"/>
                  <a:pt x="196" y="1572"/>
                  <a:pt x="198" y="1564"/>
                </a:cubicBezTo>
                <a:cubicBezTo>
                  <a:pt x="190" y="1563"/>
                  <a:pt x="186" y="1557"/>
                  <a:pt x="178" y="1556"/>
                </a:cubicBezTo>
                <a:cubicBezTo>
                  <a:pt x="169" y="1553"/>
                  <a:pt x="166" y="1547"/>
                  <a:pt x="154" y="1548"/>
                </a:cubicBezTo>
                <a:cubicBezTo>
                  <a:pt x="152" y="1540"/>
                  <a:pt x="139" y="1542"/>
                  <a:pt x="134" y="1537"/>
                </a:cubicBezTo>
                <a:cubicBezTo>
                  <a:pt x="124" y="1535"/>
                  <a:pt x="123" y="1526"/>
                  <a:pt x="113" y="1525"/>
                </a:cubicBezTo>
                <a:cubicBezTo>
                  <a:pt x="102" y="1516"/>
                  <a:pt x="88" y="1510"/>
                  <a:pt x="78" y="1500"/>
                </a:cubicBezTo>
                <a:cubicBezTo>
                  <a:pt x="72" y="1496"/>
                  <a:pt x="63" y="1494"/>
                  <a:pt x="60" y="1486"/>
                </a:cubicBezTo>
                <a:cubicBezTo>
                  <a:pt x="54" y="1481"/>
                  <a:pt x="46" y="1479"/>
                  <a:pt x="42" y="1472"/>
                </a:cubicBezTo>
                <a:cubicBezTo>
                  <a:pt x="28" y="1467"/>
                  <a:pt x="20" y="1454"/>
                  <a:pt x="7" y="1447"/>
                </a:cubicBezTo>
                <a:cubicBezTo>
                  <a:pt x="5" y="1444"/>
                  <a:pt x="3" y="1443"/>
                  <a:pt x="0" y="1441"/>
                </a:cubicBezTo>
                <a:cubicBezTo>
                  <a:pt x="0" y="1453"/>
                  <a:pt x="0" y="1453"/>
                  <a:pt x="0" y="1453"/>
                </a:cubicBezTo>
                <a:cubicBezTo>
                  <a:pt x="4" y="1456"/>
                  <a:pt x="8" y="1459"/>
                  <a:pt x="13" y="1461"/>
                </a:cubicBezTo>
                <a:cubicBezTo>
                  <a:pt x="17" y="1469"/>
                  <a:pt x="28" y="1469"/>
                  <a:pt x="31" y="1478"/>
                </a:cubicBezTo>
                <a:close/>
                <a:moveTo>
                  <a:pt x="3820" y="1776"/>
                </a:moveTo>
                <a:cubicBezTo>
                  <a:pt x="3815" y="1776"/>
                  <a:pt x="3808" y="1779"/>
                  <a:pt x="3803" y="1776"/>
                </a:cubicBezTo>
                <a:cubicBezTo>
                  <a:pt x="3783" y="1778"/>
                  <a:pt x="3779" y="1779"/>
                  <a:pt x="3776" y="1776"/>
                </a:cubicBezTo>
                <a:cubicBezTo>
                  <a:pt x="3722" y="1774"/>
                  <a:pt x="3706" y="1769"/>
                  <a:pt x="3689" y="1769"/>
                </a:cubicBezTo>
                <a:cubicBezTo>
                  <a:pt x="3650" y="1765"/>
                  <a:pt x="3646" y="1766"/>
                  <a:pt x="3642" y="1764"/>
                </a:cubicBezTo>
                <a:cubicBezTo>
                  <a:pt x="3610" y="1757"/>
                  <a:pt x="3602" y="1755"/>
                  <a:pt x="3595" y="1749"/>
                </a:cubicBezTo>
                <a:cubicBezTo>
                  <a:pt x="3566" y="1746"/>
                  <a:pt x="3562" y="1745"/>
                  <a:pt x="3558" y="1744"/>
                </a:cubicBezTo>
                <a:cubicBezTo>
                  <a:pt x="3530" y="1738"/>
                  <a:pt x="3526" y="1737"/>
                  <a:pt x="3522" y="1736"/>
                </a:cubicBezTo>
                <a:cubicBezTo>
                  <a:pt x="3481" y="1724"/>
                  <a:pt x="3475" y="1732"/>
                  <a:pt x="3472" y="1726"/>
                </a:cubicBezTo>
                <a:cubicBezTo>
                  <a:pt x="3453" y="1721"/>
                  <a:pt x="3450" y="1717"/>
                  <a:pt x="3446" y="1722"/>
                </a:cubicBezTo>
                <a:cubicBezTo>
                  <a:pt x="3412" y="1719"/>
                  <a:pt x="3406" y="1706"/>
                  <a:pt x="3395" y="1712"/>
                </a:cubicBezTo>
                <a:cubicBezTo>
                  <a:pt x="3337" y="1710"/>
                  <a:pt x="3330" y="1702"/>
                  <a:pt x="3321" y="1707"/>
                </a:cubicBezTo>
                <a:cubicBezTo>
                  <a:pt x="3287" y="1700"/>
                  <a:pt x="3277" y="1705"/>
                  <a:pt x="3269" y="1702"/>
                </a:cubicBezTo>
                <a:cubicBezTo>
                  <a:pt x="3226" y="1697"/>
                  <a:pt x="3220" y="1704"/>
                  <a:pt x="3217" y="1700"/>
                </a:cubicBezTo>
                <a:cubicBezTo>
                  <a:pt x="3198" y="1707"/>
                  <a:pt x="3203" y="1711"/>
                  <a:pt x="3210" y="1705"/>
                </a:cubicBezTo>
                <a:cubicBezTo>
                  <a:pt x="3279" y="1706"/>
                  <a:pt x="3289" y="1715"/>
                  <a:pt x="3303" y="1712"/>
                </a:cubicBezTo>
                <a:cubicBezTo>
                  <a:pt x="3345" y="1716"/>
                  <a:pt x="3350" y="1718"/>
                  <a:pt x="3357" y="1716"/>
                </a:cubicBezTo>
                <a:cubicBezTo>
                  <a:pt x="3407" y="1723"/>
                  <a:pt x="3409" y="1724"/>
                  <a:pt x="3411" y="1726"/>
                </a:cubicBezTo>
                <a:cubicBezTo>
                  <a:pt x="3473" y="1732"/>
                  <a:pt x="3477" y="1742"/>
                  <a:pt x="3483" y="1743"/>
                </a:cubicBezTo>
                <a:cubicBezTo>
                  <a:pt x="3570" y="1758"/>
                  <a:pt x="3575" y="1761"/>
                  <a:pt x="3579" y="1762"/>
                </a:cubicBezTo>
                <a:cubicBezTo>
                  <a:pt x="3628" y="1778"/>
                  <a:pt x="3639" y="1772"/>
                  <a:pt x="3647" y="1778"/>
                </a:cubicBezTo>
                <a:cubicBezTo>
                  <a:pt x="3686" y="1782"/>
                  <a:pt x="3696" y="1779"/>
                  <a:pt x="3705" y="1783"/>
                </a:cubicBezTo>
                <a:cubicBezTo>
                  <a:pt x="3771" y="1786"/>
                  <a:pt x="3780" y="1792"/>
                  <a:pt x="3790" y="1788"/>
                </a:cubicBezTo>
                <a:cubicBezTo>
                  <a:pt x="3840" y="1775"/>
                  <a:pt x="3840" y="1775"/>
                  <a:pt x="3840" y="1775"/>
                </a:cubicBezTo>
                <a:close/>
                <a:moveTo>
                  <a:pt x="3822" y="1734"/>
                </a:moveTo>
                <a:cubicBezTo>
                  <a:pt x="3814" y="1733"/>
                  <a:pt x="3806" y="1736"/>
                  <a:pt x="3799" y="1731"/>
                </a:cubicBezTo>
                <a:cubicBezTo>
                  <a:pt x="3682" y="1727"/>
                  <a:pt x="3670" y="1726"/>
                  <a:pt x="3658" y="1723"/>
                </a:cubicBezTo>
                <a:cubicBezTo>
                  <a:pt x="3616" y="1715"/>
                  <a:pt x="3612" y="1714"/>
                  <a:pt x="3608" y="1714"/>
                </a:cubicBezTo>
                <a:cubicBezTo>
                  <a:pt x="3534" y="1702"/>
                  <a:pt x="3526" y="1701"/>
                  <a:pt x="3519" y="1697"/>
                </a:cubicBezTo>
                <a:cubicBezTo>
                  <a:pt x="3485" y="1689"/>
                  <a:pt x="3477" y="1688"/>
                  <a:pt x="3468" y="1687"/>
                </a:cubicBezTo>
                <a:cubicBezTo>
                  <a:pt x="3428" y="1671"/>
                  <a:pt x="3424" y="1670"/>
                  <a:pt x="3419" y="1674"/>
                </a:cubicBezTo>
                <a:cubicBezTo>
                  <a:pt x="3410" y="1675"/>
                  <a:pt x="3423" y="1676"/>
                  <a:pt x="3436" y="1684"/>
                </a:cubicBezTo>
                <a:cubicBezTo>
                  <a:pt x="3468" y="1697"/>
                  <a:pt x="3474" y="1690"/>
                  <a:pt x="3477" y="1696"/>
                </a:cubicBezTo>
                <a:cubicBezTo>
                  <a:pt x="3533" y="1709"/>
                  <a:pt x="3546" y="1716"/>
                  <a:pt x="3560" y="1719"/>
                </a:cubicBezTo>
                <a:cubicBezTo>
                  <a:pt x="3598" y="1727"/>
                  <a:pt x="3608" y="1723"/>
                  <a:pt x="3615" y="1726"/>
                </a:cubicBezTo>
                <a:cubicBezTo>
                  <a:pt x="3636" y="1731"/>
                  <a:pt x="3639" y="1729"/>
                  <a:pt x="3641" y="1734"/>
                </a:cubicBezTo>
                <a:cubicBezTo>
                  <a:pt x="3660" y="1736"/>
                  <a:pt x="3665" y="1735"/>
                  <a:pt x="3670" y="1737"/>
                </a:cubicBezTo>
                <a:cubicBezTo>
                  <a:pt x="3705" y="1742"/>
                  <a:pt x="3716" y="1739"/>
                  <a:pt x="3725" y="1743"/>
                </a:cubicBezTo>
                <a:cubicBezTo>
                  <a:pt x="3789" y="1745"/>
                  <a:pt x="3796" y="1749"/>
                  <a:pt x="3804" y="1745"/>
                </a:cubicBezTo>
                <a:cubicBezTo>
                  <a:pt x="3840" y="1734"/>
                  <a:pt x="3840" y="1734"/>
                  <a:pt x="3840" y="1734"/>
                </a:cubicBezTo>
                <a:close/>
                <a:moveTo>
                  <a:pt x="3814" y="1712"/>
                </a:moveTo>
                <a:cubicBezTo>
                  <a:pt x="3808" y="1709"/>
                  <a:pt x="3800" y="1712"/>
                  <a:pt x="3794" y="1711"/>
                </a:cubicBezTo>
                <a:cubicBezTo>
                  <a:pt x="3747" y="1710"/>
                  <a:pt x="3742" y="1707"/>
                  <a:pt x="3736" y="1706"/>
                </a:cubicBezTo>
                <a:cubicBezTo>
                  <a:pt x="3703" y="1697"/>
                  <a:pt x="3688" y="1705"/>
                  <a:pt x="3677" y="1694"/>
                </a:cubicBezTo>
                <a:cubicBezTo>
                  <a:pt x="3646" y="1689"/>
                  <a:pt x="3642" y="1688"/>
                  <a:pt x="3640" y="1683"/>
                </a:cubicBezTo>
                <a:cubicBezTo>
                  <a:pt x="3599" y="1682"/>
                  <a:pt x="3595" y="1674"/>
                  <a:pt x="3590" y="1674"/>
                </a:cubicBezTo>
                <a:cubicBezTo>
                  <a:pt x="3534" y="1653"/>
                  <a:pt x="3529" y="1653"/>
                  <a:pt x="3524" y="1650"/>
                </a:cubicBezTo>
                <a:cubicBezTo>
                  <a:pt x="3485" y="1636"/>
                  <a:pt x="3477" y="1643"/>
                  <a:pt x="3473" y="1634"/>
                </a:cubicBezTo>
                <a:cubicBezTo>
                  <a:pt x="3432" y="1630"/>
                  <a:pt x="3428" y="1622"/>
                  <a:pt x="3421" y="1628"/>
                </a:cubicBezTo>
                <a:cubicBezTo>
                  <a:pt x="3398" y="1621"/>
                  <a:pt x="3392" y="1619"/>
                  <a:pt x="3385" y="1619"/>
                </a:cubicBezTo>
                <a:cubicBezTo>
                  <a:pt x="3434" y="1633"/>
                  <a:pt x="3443" y="1635"/>
                  <a:pt x="3452" y="1639"/>
                </a:cubicBezTo>
                <a:cubicBezTo>
                  <a:pt x="3476" y="1642"/>
                  <a:pt x="3477" y="1647"/>
                  <a:pt x="3480" y="1646"/>
                </a:cubicBezTo>
                <a:cubicBezTo>
                  <a:pt x="3512" y="1657"/>
                  <a:pt x="3517" y="1656"/>
                  <a:pt x="3522" y="1658"/>
                </a:cubicBezTo>
                <a:cubicBezTo>
                  <a:pt x="3563" y="1677"/>
                  <a:pt x="3566" y="1676"/>
                  <a:pt x="3568" y="1677"/>
                </a:cubicBezTo>
                <a:cubicBezTo>
                  <a:pt x="3613" y="1692"/>
                  <a:pt x="3637" y="1698"/>
                  <a:pt x="3660" y="1705"/>
                </a:cubicBezTo>
                <a:cubicBezTo>
                  <a:pt x="3739" y="1721"/>
                  <a:pt x="3746" y="1717"/>
                  <a:pt x="3751" y="1720"/>
                </a:cubicBezTo>
                <a:cubicBezTo>
                  <a:pt x="3784" y="1723"/>
                  <a:pt x="3784" y="1723"/>
                  <a:pt x="3785" y="1723"/>
                </a:cubicBezTo>
                <a:cubicBezTo>
                  <a:pt x="3801" y="1723"/>
                  <a:pt x="3804" y="1724"/>
                  <a:pt x="3808" y="1723"/>
                </a:cubicBezTo>
                <a:cubicBezTo>
                  <a:pt x="3815" y="1723"/>
                  <a:pt x="3819" y="1724"/>
                  <a:pt x="3824" y="1723"/>
                </a:cubicBezTo>
                <a:cubicBezTo>
                  <a:pt x="3840" y="1710"/>
                  <a:pt x="3840" y="1710"/>
                  <a:pt x="3840" y="1710"/>
                </a:cubicBezTo>
                <a:close/>
                <a:moveTo>
                  <a:pt x="3797" y="1804"/>
                </a:moveTo>
                <a:cubicBezTo>
                  <a:pt x="3789" y="1801"/>
                  <a:pt x="3778" y="1806"/>
                  <a:pt x="3770" y="1804"/>
                </a:cubicBezTo>
                <a:cubicBezTo>
                  <a:pt x="3676" y="1798"/>
                  <a:pt x="3668" y="1802"/>
                  <a:pt x="3661" y="1800"/>
                </a:cubicBezTo>
                <a:cubicBezTo>
                  <a:pt x="3623" y="1797"/>
                  <a:pt x="3609" y="1793"/>
                  <a:pt x="3593" y="1794"/>
                </a:cubicBezTo>
                <a:cubicBezTo>
                  <a:pt x="3548" y="1781"/>
                  <a:pt x="3545" y="1781"/>
                  <a:pt x="3542" y="1778"/>
                </a:cubicBezTo>
                <a:cubicBezTo>
                  <a:pt x="3517" y="1776"/>
                  <a:pt x="3515" y="1766"/>
                  <a:pt x="3510" y="1771"/>
                </a:cubicBezTo>
                <a:cubicBezTo>
                  <a:pt x="3398" y="1749"/>
                  <a:pt x="3391" y="1744"/>
                  <a:pt x="3384" y="1743"/>
                </a:cubicBezTo>
                <a:cubicBezTo>
                  <a:pt x="3327" y="1734"/>
                  <a:pt x="3313" y="1732"/>
                  <a:pt x="3297" y="1736"/>
                </a:cubicBezTo>
                <a:cubicBezTo>
                  <a:pt x="3259" y="1736"/>
                  <a:pt x="3255" y="1737"/>
                  <a:pt x="3249" y="1741"/>
                </a:cubicBezTo>
                <a:cubicBezTo>
                  <a:pt x="3277" y="1748"/>
                  <a:pt x="3287" y="1739"/>
                  <a:pt x="3293" y="1745"/>
                </a:cubicBezTo>
                <a:cubicBezTo>
                  <a:pt x="3389" y="1753"/>
                  <a:pt x="3395" y="1757"/>
                  <a:pt x="3401" y="1760"/>
                </a:cubicBezTo>
                <a:cubicBezTo>
                  <a:pt x="3447" y="1766"/>
                  <a:pt x="3449" y="1771"/>
                  <a:pt x="3453" y="1772"/>
                </a:cubicBezTo>
                <a:cubicBezTo>
                  <a:pt x="3494" y="1772"/>
                  <a:pt x="3499" y="1785"/>
                  <a:pt x="3507" y="1783"/>
                </a:cubicBezTo>
                <a:cubicBezTo>
                  <a:pt x="3618" y="1811"/>
                  <a:pt x="3626" y="1809"/>
                  <a:pt x="3633" y="1810"/>
                </a:cubicBezTo>
                <a:cubicBezTo>
                  <a:pt x="3663" y="1815"/>
                  <a:pt x="3672" y="1812"/>
                  <a:pt x="3678" y="1817"/>
                </a:cubicBezTo>
                <a:cubicBezTo>
                  <a:pt x="3707" y="1810"/>
                  <a:pt x="3710" y="1818"/>
                  <a:pt x="3714" y="1815"/>
                </a:cubicBezTo>
                <a:cubicBezTo>
                  <a:pt x="3759" y="1814"/>
                  <a:pt x="3766" y="1819"/>
                  <a:pt x="3776" y="1814"/>
                </a:cubicBezTo>
                <a:cubicBezTo>
                  <a:pt x="3840" y="1801"/>
                  <a:pt x="3840" y="1801"/>
                  <a:pt x="3840" y="1801"/>
                </a:cubicBezTo>
                <a:close/>
                <a:moveTo>
                  <a:pt x="3777" y="1834"/>
                </a:moveTo>
                <a:cubicBezTo>
                  <a:pt x="3774" y="1835"/>
                  <a:pt x="3771" y="1838"/>
                  <a:pt x="3768" y="1836"/>
                </a:cubicBezTo>
                <a:cubicBezTo>
                  <a:pt x="3746" y="1836"/>
                  <a:pt x="3742" y="1838"/>
                  <a:pt x="3739" y="1837"/>
                </a:cubicBezTo>
                <a:cubicBezTo>
                  <a:pt x="3676" y="1836"/>
                  <a:pt x="3670" y="1833"/>
                  <a:pt x="3664" y="1832"/>
                </a:cubicBezTo>
                <a:cubicBezTo>
                  <a:pt x="3603" y="1821"/>
                  <a:pt x="3596" y="1825"/>
                  <a:pt x="3590" y="1823"/>
                </a:cubicBezTo>
                <a:cubicBezTo>
                  <a:pt x="3543" y="1807"/>
                  <a:pt x="3529" y="1811"/>
                  <a:pt x="3517" y="1804"/>
                </a:cubicBezTo>
                <a:cubicBezTo>
                  <a:pt x="3478" y="1798"/>
                  <a:pt x="3476" y="1793"/>
                  <a:pt x="3473" y="1794"/>
                </a:cubicBezTo>
                <a:cubicBezTo>
                  <a:pt x="3443" y="1784"/>
                  <a:pt x="3441" y="1782"/>
                  <a:pt x="3438" y="1781"/>
                </a:cubicBezTo>
                <a:cubicBezTo>
                  <a:pt x="3417" y="1775"/>
                  <a:pt x="3412" y="1781"/>
                  <a:pt x="3410" y="1775"/>
                </a:cubicBezTo>
                <a:cubicBezTo>
                  <a:pt x="3351" y="1763"/>
                  <a:pt x="3348" y="1763"/>
                  <a:pt x="3345" y="1764"/>
                </a:cubicBezTo>
                <a:cubicBezTo>
                  <a:pt x="3311" y="1759"/>
                  <a:pt x="3305" y="1755"/>
                  <a:pt x="3298" y="1759"/>
                </a:cubicBezTo>
                <a:cubicBezTo>
                  <a:pt x="3214" y="1763"/>
                  <a:pt x="3208" y="1757"/>
                  <a:pt x="3206" y="1765"/>
                </a:cubicBezTo>
                <a:cubicBezTo>
                  <a:pt x="3169" y="1768"/>
                  <a:pt x="3164" y="1769"/>
                  <a:pt x="3159" y="1766"/>
                </a:cubicBezTo>
                <a:cubicBezTo>
                  <a:pt x="3204" y="1775"/>
                  <a:pt x="3217" y="1759"/>
                  <a:pt x="3224" y="1767"/>
                </a:cubicBezTo>
                <a:cubicBezTo>
                  <a:pt x="3264" y="1762"/>
                  <a:pt x="3273" y="1765"/>
                  <a:pt x="3282" y="1766"/>
                </a:cubicBezTo>
                <a:cubicBezTo>
                  <a:pt x="3317" y="1772"/>
                  <a:pt x="3325" y="1770"/>
                  <a:pt x="3333" y="1771"/>
                </a:cubicBezTo>
                <a:cubicBezTo>
                  <a:pt x="3372" y="1783"/>
                  <a:pt x="3388" y="1782"/>
                  <a:pt x="3403" y="1786"/>
                </a:cubicBezTo>
                <a:cubicBezTo>
                  <a:pt x="3459" y="1810"/>
                  <a:pt x="3467" y="1799"/>
                  <a:pt x="3470" y="1806"/>
                </a:cubicBezTo>
                <a:cubicBezTo>
                  <a:pt x="3503" y="1813"/>
                  <a:pt x="3507" y="1816"/>
                  <a:pt x="3512" y="1817"/>
                </a:cubicBezTo>
                <a:cubicBezTo>
                  <a:pt x="3558" y="1830"/>
                  <a:pt x="3564" y="1826"/>
                  <a:pt x="3568" y="1831"/>
                </a:cubicBezTo>
                <a:cubicBezTo>
                  <a:pt x="3605" y="1838"/>
                  <a:pt x="3614" y="1840"/>
                  <a:pt x="3623" y="1844"/>
                </a:cubicBezTo>
                <a:cubicBezTo>
                  <a:pt x="3676" y="1846"/>
                  <a:pt x="3679" y="1847"/>
                  <a:pt x="3681" y="1849"/>
                </a:cubicBezTo>
                <a:cubicBezTo>
                  <a:pt x="3682" y="1850"/>
                  <a:pt x="3677" y="1854"/>
                  <a:pt x="3671" y="1855"/>
                </a:cubicBezTo>
                <a:cubicBezTo>
                  <a:pt x="3615" y="1858"/>
                  <a:pt x="3613" y="1848"/>
                  <a:pt x="3606" y="1854"/>
                </a:cubicBezTo>
                <a:cubicBezTo>
                  <a:pt x="3572" y="1850"/>
                  <a:pt x="3571" y="1850"/>
                  <a:pt x="3571" y="1850"/>
                </a:cubicBezTo>
                <a:cubicBezTo>
                  <a:pt x="3418" y="1830"/>
                  <a:pt x="3411" y="1817"/>
                  <a:pt x="3398" y="1827"/>
                </a:cubicBezTo>
                <a:cubicBezTo>
                  <a:pt x="3363" y="1813"/>
                  <a:pt x="3357" y="1814"/>
                  <a:pt x="3352" y="1814"/>
                </a:cubicBezTo>
                <a:cubicBezTo>
                  <a:pt x="3304" y="1809"/>
                  <a:pt x="3301" y="1810"/>
                  <a:pt x="3300" y="1806"/>
                </a:cubicBezTo>
                <a:cubicBezTo>
                  <a:pt x="3273" y="1808"/>
                  <a:pt x="3261" y="1802"/>
                  <a:pt x="3262" y="1812"/>
                </a:cubicBezTo>
                <a:cubicBezTo>
                  <a:pt x="3315" y="1816"/>
                  <a:pt x="3329" y="1819"/>
                  <a:pt x="3343" y="1820"/>
                </a:cubicBezTo>
                <a:cubicBezTo>
                  <a:pt x="3406" y="1838"/>
                  <a:pt x="3415" y="1831"/>
                  <a:pt x="3421" y="1836"/>
                </a:cubicBezTo>
                <a:cubicBezTo>
                  <a:pt x="3447" y="1837"/>
                  <a:pt x="3452" y="1846"/>
                  <a:pt x="3459" y="1843"/>
                </a:cubicBezTo>
                <a:cubicBezTo>
                  <a:pt x="3502" y="1856"/>
                  <a:pt x="3506" y="1852"/>
                  <a:pt x="3510" y="1853"/>
                </a:cubicBezTo>
                <a:cubicBezTo>
                  <a:pt x="3555" y="1854"/>
                  <a:pt x="3567" y="1865"/>
                  <a:pt x="3582" y="1859"/>
                </a:cubicBezTo>
                <a:cubicBezTo>
                  <a:pt x="3605" y="1865"/>
                  <a:pt x="3611" y="1863"/>
                  <a:pt x="3618" y="1868"/>
                </a:cubicBezTo>
                <a:cubicBezTo>
                  <a:pt x="3691" y="1865"/>
                  <a:pt x="3696" y="1862"/>
                  <a:pt x="3701" y="1864"/>
                </a:cubicBezTo>
                <a:cubicBezTo>
                  <a:pt x="3757" y="1855"/>
                  <a:pt x="3766" y="1857"/>
                  <a:pt x="3777" y="1854"/>
                </a:cubicBezTo>
                <a:cubicBezTo>
                  <a:pt x="3779" y="1859"/>
                  <a:pt x="3769" y="1870"/>
                  <a:pt x="3763" y="1866"/>
                </a:cubicBezTo>
                <a:cubicBezTo>
                  <a:pt x="3682" y="1885"/>
                  <a:pt x="3674" y="1896"/>
                  <a:pt x="3670" y="1886"/>
                </a:cubicBezTo>
                <a:cubicBezTo>
                  <a:pt x="3625" y="1889"/>
                  <a:pt x="3618" y="1894"/>
                  <a:pt x="3611" y="1896"/>
                </a:cubicBezTo>
                <a:cubicBezTo>
                  <a:pt x="3579" y="1892"/>
                  <a:pt x="3575" y="1893"/>
                  <a:pt x="3572" y="1893"/>
                </a:cubicBezTo>
                <a:cubicBezTo>
                  <a:pt x="3521" y="1889"/>
                  <a:pt x="3517" y="1889"/>
                  <a:pt x="3513" y="1892"/>
                </a:cubicBezTo>
                <a:cubicBezTo>
                  <a:pt x="3467" y="1889"/>
                  <a:pt x="3461" y="1885"/>
                  <a:pt x="3454" y="1884"/>
                </a:cubicBezTo>
                <a:cubicBezTo>
                  <a:pt x="3391" y="1870"/>
                  <a:pt x="3382" y="1878"/>
                  <a:pt x="3377" y="1870"/>
                </a:cubicBezTo>
                <a:cubicBezTo>
                  <a:pt x="3311" y="1862"/>
                  <a:pt x="3305" y="1858"/>
                  <a:pt x="3297" y="1862"/>
                </a:cubicBezTo>
                <a:cubicBezTo>
                  <a:pt x="3269" y="1849"/>
                  <a:pt x="3269" y="1849"/>
                  <a:pt x="3268" y="1849"/>
                </a:cubicBezTo>
                <a:cubicBezTo>
                  <a:pt x="3214" y="1834"/>
                  <a:pt x="3210" y="1834"/>
                  <a:pt x="3206" y="1836"/>
                </a:cubicBezTo>
                <a:cubicBezTo>
                  <a:pt x="3163" y="1822"/>
                  <a:pt x="3146" y="1830"/>
                  <a:pt x="3134" y="1819"/>
                </a:cubicBezTo>
                <a:cubicBezTo>
                  <a:pt x="3074" y="1822"/>
                  <a:pt x="3070" y="1826"/>
                  <a:pt x="3068" y="1823"/>
                </a:cubicBezTo>
                <a:cubicBezTo>
                  <a:pt x="3109" y="1827"/>
                  <a:pt x="3119" y="1834"/>
                  <a:pt x="3132" y="1827"/>
                </a:cubicBezTo>
                <a:cubicBezTo>
                  <a:pt x="3173" y="1837"/>
                  <a:pt x="3176" y="1835"/>
                  <a:pt x="3178" y="1840"/>
                </a:cubicBezTo>
                <a:cubicBezTo>
                  <a:pt x="3214" y="1844"/>
                  <a:pt x="3218" y="1847"/>
                  <a:pt x="3223" y="1850"/>
                </a:cubicBezTo>
                <a:cubicBezTo>
                  <a:pt x="3251" y="1861"/>
                  <a:pt x="3259" y="1855"/>
                  <a:pt x="3264" y="1858"/>
                </a:cubicBezTo>
                <a:cubicBezTo>
                  <a:pt x="3309" y="1875"/>
                  <a:pt x="3315" y="1867"/>
                  <a:pt x="3318" y="1873"/>
                </a:cubicBezTo>
                <a:cubicBezTo>
                  <a:pt x="3345" y="1880"/>
                  <a:pt x="3349" y="1881"/>
                  <a:pt x="3354" y="1877"/>
                </a:cubicBezTo>
                <a:cubicBezTo>
                  <a:pt x="3385" y="1888"/>
                  <a:pt x="3393" y="1885"/>
                  <a:pt x="3400" y="1890"/>
                </a:cubicBezTo>
                <a:cubicBezTo>
                  <a:pt x="3481" y="1900"/>
                  <a:pt x="3490" y="1895"/>
                  <a:pt x="3496" y="1902"/>
                </a:cubicBezTo>
                <a:cubicBezTo>
                  <a:pt x="3537" y="1907"/>
                  <a:pt x="3543" y="1899"/>
                  <a:pt x="3547" y="1902"/>
                </a:cubicBezTo>
                <a:cubicBezTo>
                  <a:pt x="3588" y="1902"/>
                  <a:pt x="3603" y="1908"/>
                  <a:pt x="3620" y="1904"/>
                </a:cubicBezTo>
                <a:cubicBezTo>
                  <a:pt x="3661" y="1900"/>
                  <a:pt x="3671" y="1903"/>
                  <a:pt x="3666" y="1906"/>
                </a:cubicBezTo>
                <a:cubicBezTo>
                  <a:pt x="3619" y="1914"/>
                  <a:pt x="3615" y="1909"/>
                  <a:pt x="3607" y="1912"/>
                </a:cubicBezTo>
                <a:cubicBezTo>
                  <a:pt x="3539" y="1916"/>
                  <a:pt x="3531" y="1916"/>
                  <a:pt x="3523" y="1913"/>
                </a:cubicBezTo>
                <a:cubicBezTo>
                  <a:pt x="3432" y="1907"/>
                  <a:pt x="3415" y="1906"/>
                  <a:pt x="3399" y="1901"/>
                </a:cubicBezTo>
                <a:cubicBezTo>
                  <a:pt x="3370" y="1900"/>
                  <a:pt x="3366" y="1899"/>
                  <a:pt x="3363" y="1896"/>
                </a:cubicBezTo>
                <a:cubicBezTo>
                  <a:pt x="3326" y="1890"/>
                  <a:pt x="3322" y="1889"/>
                  <a:pt x="3318" y="1890"/>
                </a:cubicBezTo>
                <a:cubicBezTo>
                  <a:pt x="3289" y="1881"/>
                  <a:pt x="3284" y="1879"/>
                  <a:pt x="3278" y="1881"/>
                </a:cubicBezTo>
                <a:cubicBezTo>
                  <a:pt x="3240" y="1870"/>
                  <a:pt x="3234" y="1870"/>
                  <a:pt x="3229" y="1863"/>
                </a:cubicBezTo>
                <a:cubicBezTo>
                  <a:pt x="3194" y="1859"/>
                  <a:pt x="3191" y="1859"/>
                  <a:pt x="3189" y="1857"/>
                </a:cubicBezTo>
                <a:cubicBezTo>
                  <a:pt x="3145" y="1851"/>
                  <a:pt x="3142" y="1850"/>
                  <a:pt x="3139" y="1850"/>
                </a:cubicBezTo>
                <a:cubicBezTo>
                  <a:pt x="3116" y="1852"/>
                  <a:pt x="3119" y="1853"/>
                  <a:pt x="3122" y="1854"/>
                </a:cubicBezTo>
                <a:cubicBezTo>
                  <a:pt x="3165" y="1862"/>
                  <a:pt x="3177" y="1866"/>
                  <a:pt x="3192" y="1862"/>
                </a:cubicBezTo>
                <a:cubicBezTo>
                  <a:pt x="3224" y="1876"/>
                  <a:pt x="3230" y="1870"/>
                  <a:pt x="3232" y="1878"/>
                </a:cubicBezTo>
                <a:cubicBezTo>
                  <a:pt x="3267" y="1891"/>
                  <a:pt x="3273" y="1885"/>
                  <a:pt x="3276" y="1889"/>
                </a:cubicBezTo>
                <a:cubicBezTo>
                  <a:pt x="3375" y="1909"/>
                  <a:pt x="3387" y="1916"/>
                  <a:pt x="3401" y="1914"/>
                </a:cubicBezTo>
                <a:cubicBezTo>
                  <a:pt x="3492" y="1924"/>
                  <a:pt x="3504" y="1930"/>
                  <a:pt x="3518" y="1926"/>
                </a:cubicBezTo>
                <a:cubicBezTo>
                  <a:pt x="3580" y="1925"/>
                  <a:pt x="3585" y="1922"/>
                  <a:pt x="3587" y="1928"/>
                </a:cubicBezTo>
                <a:cubicBezTo>
                  <a:pt x="3624" y="1926"/>
                  <a:pt x="3632" y="1921"/>
                  <a:pt x="3638" y="1923"/>
                </a:cubicBezTo>
                <a:cubicBezTo>
                  <a:pt x="3669" y="1919"/>
                  <a:pt x="3663" y="1933"/>
                  <a:pt x="3656" y="1940"/>
                </a:cubicBezTo>
                <a:cubicBezTo>
                  <a:pt x="3600" y="1948"/>
                  <a:pt x="3593" y="1952"/>
                  <a:pt x="3589" y="1947"/>
                </a:cubicBezTo>
                <a:cubicBezTo>
                  <a:pt x="3561" y="1952"/>
                  <a:pt x="3558" y="1948"/>
                  <a:pt x="3555" y="1948"/>
                </a:cubicBezTo>
                <a:cubicBezTo>
                  <a:pt x="3519" y="1946"/>
                  <a:pt x="3513" y="1950"/>
                  <a:pt x="3508" y="1949"/>
                </a:cubicBezTo>
                <a:cubicBezTo>
                  <a:pt x="3414" y="1942"/>
                  <a:pt x="3406" y="1939"/>
                  <a:pt x="3397" y="1940"/>
                </a:cubicBezTo>
                <a:cubicBezTo>
                  <a:pt x="3378" y="1937"/>
                  <a:pt x="3373" y="1934"/>
                  <a:pt x="3369" y="1933"/>
                </a:cubicBezTo>
                <a:cubicBezTo>
                  <a:pt x="3338" y="1925"/>
                  <a:pt x="3333" y="1927"/>
                  <a:pt x="3330" y="1920"/>
                </a:cubicBezTo>
                <a:cubicBezTo>
                  <a:pt x="3276" y="1908"/>
                  <a:pt x="3263" y="1906"/>
                  <a:pt x="3250" y="1901"/>
                </a:cubicBezTo>
                <a:cubicBezTo>
                  <a:pt x="3202" y="1898"/>
                  <a:pt x="3197" y="1889"/>
                  <a:pt x="3189" y="1891"/>
                </a:cubicBezTo>
                <a:cubicBezTo>
                  <a:pt x="3142" y="1884"/>
                  <a:pt x="3137" y="1875"/>
                  <a:pt x="3129" y="1877"/>
                </a:cubicBezTo>
                <a:cubicBezTo>
                  <a:pt x="3033" y="1869"/>
                  <a:pt x="3021" y="1860"/>
                  <a:pt x="3006" y="1865"/>
                </a:cubicBezTo>
                <a:cubicBezTo>
                  <a:pt x="2982" y="1860"/>
                  <a:pt x="2977" y="1867"/>
                  <a:pt x="2974" y="1864"/>
                </a:cubicBezTo>
                <a:cubicBezTo>
                  <a:pt x="2935" y="1862"/>
                  <a:pt x="2925" y="1868"/>
                  <a:pt x="2917" y="1865"/>
                </a:cubicBezTo>
                <a:cubicBezTo>
                  <a:pt x="2859" y="1863"/>
                  <a:pt x="2849" y="1868"/>
                  <a:pt x="2841" y="1869"/>
                </a:cubicBezTo>
                <a:cubicBezTo>
                  <a:pt x="2783" y="1881"/>
                  <a:pt x="2778" y="1882"/>
                  <a:pt x="2773" y="1886"/>
                </a:cubicBezTo>
                <a:cubicBezTo>
                  <a:pt x="2804" y="1880"/>
                  <a:pt x="2812" y="1884"/>
                  <a:pt x="2824" y="1875"/>
                </a:cubicBezTo>
                <a:cubicBezTo>
                  <a:pt x="2897" y="1876"/>
                  <a:pt x="2917" y="1869"/>
                  <a:pt x="2934" y="1876"/>
                </a:cubicBezTo>
                <a:cubicBezTo>
                  <a:pt x="2981" y="1882"/>
                  <a:pt x="2985" y="1877"/>
                  <a:pt x="2987" y="1884"/>
                </a:cubicBezTo>
                <a:cubicBezTo>
                  <a:pt x="3022" y="1890"/>
                  <a:pt x="3030" y="1892"/>
                  <a:pt x="3038" y="1896"/>
                </a:cubicBezTo>
                <a:cubicBezTo>
                  <a:pt x="3080" y="1909"/>
                  <a:pt x="3085" y="1912"/>
                  <a:pt x="3089" y="1912"/>
                </a:cubicBezTo>
                <a:cubicBezTo>
                  <a:pt x="3173" y="1944"/>
                  <a:pt x="3183" y="1943"/>
                  <a:pt x="3190" y="1948"/>
                </a:cubicBezTo>
                <a:cubicBezTo>
                  <a:pt x="3234" y="1962"/>
                  <a:pt x="3240" y="1959"/>
                  <a:pt x="3244" y="1963"/>
                </a:cubicBezTo>
                <a:cubicBezTo>
                  <a:pt x="3322" y="1975"/>
                  <a:pt x="3327" y="1977"/>
                  <a:pt x="3333" y="1976"/>
                </a:cubicBezTo>
                <a:cubicBezTo>
                  <a:pt x="3358" y="1982"/>
                  <a:pt x="3360" y="1984"/>
                  <a:pt x="3364" y="1981"/>
                </a:cubicBezTo>
                <a:cubicBezTo>
                  <a:pt x="3414" y="1987"/>
                  <a:pt x="3420" y="1989"/>
                  <a:pt x="3426" y="1987"/>
                </a:cubicBezTo>
                <a:cubicBezTo>
                  <a:pt x="3461" y="1992"/>
                  <a:pt x="3466" y="1991"/>
                  <a:pt x="3470" y="1993"/>
                </a:cubicBezTo>
                <a:cubicBezTo>
                  <a:pt x="3422" y="1998"/>
                  <a:pt x="3407" y="1992"/>
                  <a:pt x="3389" y="1999"/>
                </a:cubicBezTo>
                <a:cubicBezTo>
                  <a:pt x="3326" y="1988"/>
                  <a:pt x="3316" y="1990"/>
                  <a:pt x="3307" y="1989"/>
                </a:cubicBezTo>
                <a:cubicBezTo>
                  <a:pt x="3261" y="1980"/>
                  <a:pt x="3244" y="1971"/>
                  <a:pt x="3226" y="1967"/>
                </a:cubicBezTo>
                <a:cubicBezTo>
                  <a:pt x="3195" y="1962"/>
                  <a:pt x="3191" y="1956"/>
                  <a:pt x="3186" y="1958"/>
                </a:cubicBezTo>
                <a:cubicBezTo>
                  <a:pt x="3137" y="1944"/>
                  <a:pt x="3127" y="1946"/>
                  <a:pt x="3119" y="1938"/>
                </a:cubicBezTo>
                <a:cubicBezTo>
                  <a:pt x="3088" y="1932"/>
                  <a:pt x="3084" y="1929"/>
                  <a:pt x="3079" y="1929"/>
                </a:cubicBezTo>
                <a:cubicBezTo>
                  <a:pt x="3050" y="1915"/>
                  <a:pt x="3043" y="1923"/>
                  <a:pt x="3039" y="1919"/>
                </a:cubicBezTo>
                <a:cubicBezTo>
                  <a:pt x="3002" y="1914"/>
                  <a:pt x="2992" y="1916"/>
                  <a:pt x="2984" y="1913"/>
                </a:cubicBezTo>
                <a:cubicBezTo>
                  <a:pt x="2904" y="1913"/>
                  <a:pt x="2889" y="1922"/>
                  <a:pt x="2877" y="1921"/>
                </a:cubicBezTo>
                <a:cubicBezTo>
                  <a:pt x="2813" y="1933"/>
                  <a:pt x="2798" y="1939"/>
                  <a:pt x="2799" y="1945"/>
                </a:cubicBezTo>
                <a:cubicBezTo>
                  <a:pt x="2861" y="1933"/>
                  <a:pt x="2866" y="1932"/>
                  <a:pt x="2871" y="1928"/>
                </a:cubicBezTo>
                <a:cubicBezTo>
                  <a:pt x="2906" y="1927"/>
                  <a:pt x="2917" y="1927"/>
                  <a:pt x="2929" y="1923"/>
                </a:cubicBezTo>
                <a:cubicBezTo>
                  <a:pt x="3007" y="1927"/>
                  <a:pt x="3019" y="1928"/>
                  <a:pt x="3029" y="1925"/>
                </a:cubicBezTo>
                <a:cubicBezTo>
                  <a:pt x="3074" y="1944"/>
                  <a:pt x="3079" y="1943"/>
                  <a:pt x="3084" y="1943"/>
                </a:cubicBezTo>
                <a:cubicBezTo>
                  <a:pt x="3150" y="1958"/>
                  <a:pt x="3158" y="1964"/>
                  <a:pt x="3167" y="1966"/>
                </a:cubicBezTo>
                <a:cubicBezTo>
                  <a:pt x="3267" y="1993"/>
                  <a:pt x="3284" y="1995"/>
                  <a:pt x="3300" y="2000"/>
                </a:cubicBezTo>
                <a:cubicBezTo>
                  <a:pt x="3328" y="2007"/>
                  <a:pt x="3334" y="2000"/>
                  <a:pt x="3337" y="2004"/>
                </a:cubicBezTo>
                <a:cubicBezTo>
                  <a:pt x="3386" y="2006"/>
                  <a:pt x="3394" y="2011"/>
                  <a:pt x="3404" y="2007"/>
                </a:cubicBezTo>
                <a:cubicBezTo>
                  <a:pt x="3444" y="2009"/>
                  <a:pt x="3446" y="2009"/>
                  <a:pt x="3448" y="2007"/>
                </a:cubicBezTo>
                <a:cubicBezTo>
                  <a:pt x="3414" y="2017"/>
                  <a:pt x="3408" y="2018"/>
                  <a:pt x="3404" y="2017"/>
                </a:cubicBezTo>
                <a:cubicBezTo>
                  <a:pt x="3325" y="2018"/>
                  <a:pt x="3323" y="2015"/>
                  <a:pt x="3319" y="2019"/>
                </a:cubicBezTo>
                <a:cubicBezTo>
                  <a:pt x="3285" y="2011"/>
                  <a:pt x="3279" y="2010"/>
                  <a:pt x="3273" y="2010"/>
                </a:cubicBezTo>
                <a:cubicBezTo>
                  <a:pt x="3230" y="2005"/>
                  <a:pt x="3227" y="1991"/>
                  <a:pt x="3219" y="1995"/>
                </a:cubicBezTo>
                <a:cubicBezTo>
                  <a:pt x="3181" y="1985"/>
                  <a:pt x="3178" y="1985"/>
                  <a:pt x="3175" y="1985"/>
                </a:cubicBezTo>
                <a:cubicBezTo>
                  <a:pt x="3136" y="1972"/>
                  <a:pt x="3122" y="1977"/>
                  <a:pt x="3112" y="1970"/>
                </a:cubicBezTo>
                <a:cubicBezTo>
                  <a:pt x="3087" y="1967"/>
                  <a:pt x="3081" y="1966"/>
                  <a:pt x="3075" y="1966"/>
                </a:cubicBezTo>
                <a:cubicBezTo>
                  <a:pt x="3010" y="1963"/>
                  <a:pt x="3006" y="1951"/>
                  <a:pt x="2999" y="1958"/>
                </a:cubicBezTo>
                <a:cubicBezTo>
                  <a:pt x="2936" y="1954"/>
                  <a:pt x="2929" y="1958"/>
                  <a:pt x="2924" y="1953"/>
                </a:cubicBezTo>
                <a:cubicBezTo>
                  <a:pt x="2869" y="1964"/>
                  <a:pt x="2857" y="1961"/>
                  <a:pt x="2843" y="1966"/>
                </a:cubicBezTo>
                <a:cubicBezTo>
                  <a:pt x="2776" y="1979"/>
                  <a:pt x="2775" y="1993"/>
                  <a:pt x="2767" y="1986"/>
                </a:cubicBezTo>
                <a:cubicBezTo>
                  <a:pt x="2731" y="2002"/>
                  <a:pt x="2724" y="2004"/>
                  <a:pt x="2726" y="2008"/>
                </a:cubicBezTo>
                <a:cubicBezTo>
                  <a:pt x="2806" y="1985"/>
                  <a:pt x="2815" y="1981"/>
                  <a:pt x="2823" y="1978"/>
                </a:cubicBezTo>
                <a:cubicBezTo>
                  <a:pt x="2864" y="1968"/>
                  <a:pt x="2866" y="1976"/>
                  <a:pt x="2871" y="1972"/>
                </a:cubicBezTo>
                <a:cubicBezTo>
                  <a:pt x="2952" y="1967"/>
                  <a:pt x="2960" y="1969"/>
                  <a:pt x="2969" y="1966"/>
                </a:cubicBezTo>
                <a:cubicBezTo>
                  <a:pt x="3050" y="1973"/>
                  <a:pt x="3054" y="1974"/>
                  <a:pt x="3057" y="1976"/>
                </a:cubicBezTo>
                <a:cubicBezTo>
                  <a:pt x="3089" y="1977"/>
                  <a:pt x="3091" y="1985"/>
                  <a:pt x="3097" y="1979"/>
                </a:cubicBezTo>
                <a:cubicBezTo>
                  <a:pt x="3157" y="1989"/>
                  <a:pt x="3190" y="2000"/>
                  <a:pt x="3222" y="2011"/>
                </a:cubicBezTo>
                <a:cubicBezTo>
                  <a:pt x="3288" y="2028"/>
                  <a:pt x="3294" y="2020"/>
                  <a:pt x="3296" y="2026"/>
                </a:cubicBezTo>
                <a:cubicBezTo>
                  <a:pt x="3316" y="2031"/>
                  <a:pt x="3321" y="2030"/>
                  <a:pt x="3318" y="2033"/>
                </a:cubicBezTo>
                <a:cubicBezTo>
                  <a:pt x="3157" y="2009"/>
                  <a:pt x="3149" y="2018"/>
                  <a:pt x="3144" y="2011"/>
                </a:cubicBezTo>
                <a:cubicBezTo>
                  <a:pt x="3117" y="2008"/>
                  <a:pt x="3112" y="2004"/>
                  <a:pt x="3105" y="2008"/>
                </a:cubicBezTo>
                <a:cubicBezTo>
                  <a:pt x="3059" y="2004"/>
                  <a:pt x="3054" y="1996"/>
                  <a:pt x="3045" y="2001"/>
                </a:cubicBezTo>
                <a:cubicBezTo>
                  <a:pt x="3011" y="1997"/>
                  <a:pt x="3008" y="1994"/>
                  <a:pt x="3005" y="1995"/>
                </a:cubicBezTo>
                <a:cubicBezTo>
                  <a:pt x="2952" y="1993"/>
                  <a:pt x="2938" y="1996"/>
                  <a:pt x="2924" y="1998"/>
                </a:cubicBezTo>
                <a:cubicBezTo>
                  <a:pt x="2835" y="2008"/>
                  <a:pt x="2827" y="2018"/>
                  <a:pt x="2821" y="2013"/>
                </a:cubicBezTo>
                <a:cubicBezTo>
                  <a:pt x="2738" y="2050"/>
                  <a:pt x="2725" y="2050"/>
                  <a:pt x="2709" y="2063"/>
                </a:cubicBezTo>
                <a:cubicBezTo>
                  <a:pt x="2697" y="2076"/>
                  <a:pt x="2731" y="2058"/>
                  <a:pt x="2764" y="2042"/>
                </a:cubicBezTo>
                <a:cubicBezTo>
                  <a:pt x="2789" y="2039"/>
                  <a:pt x="2799" y="2030"/>
                  <a:pt x="2807" y="2029"/>
                </a:cubicBezTo>
                <a:cubicBezTo>
                  <a:pt x="2891" y="2016"/>
                  <a:pt x="2897" y="2013"/>
                  <a:pt x="2902" y="2011"/>
                </a:cubicBezTo>
                <a:cubicBezTo>
                  <a:pt x="2990" y="2008"/>
                  <a:pt x="3000" y="2007"/>
                  <a:pt x="3010" y="2009"/>
                </a:cubicBezTo>
                <a:cubicBezTo>
                  <a:pt x="3050" y="2016"/>
                  <a:pt x="3063" y="2009"/>
                  <a:pt x="3071" y="2015"/>
                </a:cubicBezTo>
                <a:cubicBezTo>
                  <a:pt x="3111" y="2023"/>
                  <a:pt x="3123" y="2016"/>
                  <a:pt x="3131" y="2023"/>
                </a:cubicBezTo>
                <a:cubicBezTo>
                  <a:pt x="3181" y="2029"/>
                  <a:pt x="3185" y="2037"/>
                  <a:pt x="3192" y="2033"/>
                </a:cubicBezTo>
                <a:cubicBezTo>
                  <a:pt x="3231" y="2040"/>
                  <a:pt x="3241" y="2039"/>
                  <a:pt x="3251" y="2041"/>
                </a:cubicBezTo>
                <a:cubicBezTo>
                  <a:pt x="3301" y="2049"/>
                  <a:pt x="3307" y="2045"/>
                  <a:pt x="3313" y="2047"/>
                </a:cubicBezTo>
                <a:cubicBezTo>
                  <a:pt x="3337" y="2049"/>
                  <a:pt x="3342" y="2047"/>
                  <a:pt x="3339" y="2051"/>
                </a:cubicBezTo>
                <a:cubicBezTo>
                  <a:pt x="3224" y="2064"/>
                  <a:pt x="3212" y="2066"/>
                  <a:pt x="3201" y="2065"/>
                </a:cubicBezTo>
                <a:cubicBezTo>
                  <a:pt x="3146" y="2060"/>
                  <a:pt x="3142" y="2052"/>
                  <a:pt x="3135" y="2058"/>
                </a:cubicBezTo>
                <a:cubicBezTo>
                  <a:pt x="3084" y="2048"/>
                  <a:pt x="3081" y="2048"/>
                  <a:pt x="3078" y="2049"/>
                </a:cubicBezTo>
                <a:cubicBezTo>
                  <a:pt x="3030" y="2044"/>
                  <a:pt x="3024" y="2043"/>
                  <a:pt x="3020" y="2037"/>
                </a:cubicBezTo>
                <a:cubicBezTo>
                  <a:pt x="2992" y="2038"/>
                  <a:pt x="2989" y="2038"/>
                  <a:pt x="2986" y="2037"/>
                </a:cubicBezTo>
                <a:cubicBezTo>
                  <a:pt x="2925" y="2028"/>
                  <a:pt x="2913" y="2031"/>
                  <a:pt x="2902" y="2028"/>
                </a:cubicBezTo>
                <a:cubicBezTo>
                  <a:pt x="2798" y="2049"/>
                  <a:pt x="2802" y="2050"/>
                  <a:pt x="2807" y="2046"/>
                </a:cubicBezTo>
                <a:cubicBezTo>
                  <a:pt x="2860" y="2039"/>
                  <a:pt x="2870" y="2037"/>
                  <a:pt x="2878" y="2040"/>
                </a:cubicBezTo>
                <a:cubicBezTo>
                  <a:pt x="2928" y="2042"/>
                  <a:pt x="2933" y="2044"/>
                  <a:pt x="2939" y="2043"/>
                </a:cubicBezTo>
                <a:cubicBezTo>
                  <a:pt x="2982" y="2048"/>
                  <a:pt x="2993" y="2050"/>
                  <a:pt x="3004" y="2050"/>
                </a:cubicBezTo>
                <a:cubicBezTo>
                  <a:pt x="3042" y="2054"/>
                  <a:pt x="3044" y="2059"/>
                  <a:pt x="3047" y="2058"/>
                </a:cubicBezTo>
                <a:cubicBezTo>
                  <a:pt x="3083" y="2063"/>
                  <a:pt x="3094" y="2064"/>
                  <a:pt x="3106" y="2066"/>
                </a:cubicBezTo>
                <a:cubicBezTo>
                  <a:pt x="3158" y="2071"/>
                  <a:pt x="3161" y="2070"/>
                  <a:pt x="3163" y="2075"/>
                </a:cubicBezTo>
                <a:cubicBezTo>
                  <a:pt x="3119" y="2078"/>
                  <a:pt x="3112" y="2073"/>
                  <a:pt x="3103" y="2078"/>
                </a:cubicBezTo>
                <a:cubicBezTo>
                  <a:pt x="3054" y="2076"/>
                  <a:pt x="3050" y="2076"/>
                  <a:pt x="3047" y="2075"/>
                </a:cubicBezTo>
                <a:cubicBezTo>
                  <a:pt x="2983" y="2071"/>
                  <a:pt x="2977" y="2067"/>
                  <a:pt x="2970" y="2072"/>
                </a:cubicBezTo>
                <a:cubicBezTo>
                  <a:pt x="2906" y="2067"/>
                  <a:pt x="2901" y="2061"/>
                  <a:pt x="2894" y="2064"/>
                </a:cubicBezTo>
                <a:cubicBezTo>
                  <a:pt x="2812" y="2073"/>
                  <a:pt x="2794" y="2067"/>
                  <a:pt x="2773" y="2078"/>
                </a:cubicBezTo>
                <a:cubicBezTo>
                  <a:pt x="2738" y="2088"/>
                  <a:pt x="2734" y="2082"/>
                  <a:pt x="2728" y="2088"/>
                </a:cubicBezTo>
                <a:cubicBezTo>
                  <a:pt x="2644" y="2121"/>
                  <a:pt x="2641" y="2125"/>
                  <a:pt x="2641" y="2129"/>
                </a:cubicBezTo>
                <a:cubicBezTo>
                  <a:pt x="2738" y="2095"/>
                  <a:pt x="2746" y="2088"/>
                  <a:pt x="2753" y="2090"/>
                </a:cubicBezTo>
                <a:cubicBezTo>
                  <a:pt x="2828" y="2078"/>
                  <a:pt x="2836" y="2075"/>
                  <a:pt x="2843" y="2075"/>
                </a:cubicBezTo>
                <a:cubicBezTo>
                  <a:pt x="2891" y="2082"/>
                  <a:pt x="2901" y="2072"/>
                  <a:pt x="2908" y="2076"/>
                </a:cubicBezTo>
                <a:cubicBezTo>
                  <a:pt x="2964" y="2078"/>
                  <a:pt x="2978" y="2082"/>
                  <a:pt x="2992" y="2085"/>
                </a:cubicBezTo>
                <a:cubicBezTo>
                  <a:pt x="3031" y="2079"/>
                  <a:pt x="3033" y="2094"/>
                  <a:pt x="3040" y="2086"/>
                </a:cubicBezTo>
                <a:cubicBezTo>
                  <a:pt x="3099" y="2090"/>
                  <a:pt x="3111" y="2085"/>
                  <a:pt x="3121" y="2090"/>
                </a:cubicBezTo>
                <a:cubicBezTo>
                  <a:pt x="3199" y="2084"/>
                  <a:pt x="3207" y="2095"/>
                  <a:pt x="3219" y="2088"/>
                </a:cubicBezTo>
                <a:cubicBezTo>
                  <a:pt x="3208" y="2099"/>
                  <a:pt x="3205" y="2091"/>
                  <a:pt x="3198" y="2094"/>
                </a:cubicBezTo>
                <a:cubicBezTo>
                  <a:pt x="3131" y="2096"/>
                  <a:pt x="3117" y="2104"/>
                  <a:pt x="3107" y="2099"/>
                </a:cubicBezTo>
                <a:cubicBezTo>
                  <a:pt x="3021" y="2106"/>
                  <a:pt x="3010" y="2106"/>
                  <a:pt x="2998" y="2105"/>
                </a:cubicBezTo>
                <a:cubicBezTo>
                  <a:pt x="2922" y="2100"/>
                  <a:pt x="2915" y="2104"/>
                  <a:pt x="2910" y="2102"/>
                </a:cubicBezTo>
                <a:cubicBezTo>
                  <a:pt x="2882" y="2098"/>
                  <a:pt x="2881" y="2093"/>
                  <a:pt x="2875" y="2100"/>
                </a:cubicBezTo>
                <a:cubicBezTo>
                  <a:pt x="2833" y="2097"/>
                  <a:pt x="2826" y="2102"/>
                  <a:pt x="2820" y="2100"/>
                </a:cubicBezTo>
                <a:cubicBezTo>
                  <a:pt x="2721" y="2120"/>
                  <a:pt x="2713" y="2124"/>
                  <a:pt x="2707" y="2126"/>
                </a:cubicBezTo>
                <a:cubicBezTo>
                  <a:pt x="2639" y="2161"/>
                  <a:pt x="2639" y="2161"/>
                  <a:pt x="2639" y="2161"/>
                </a:cubicBezTo>
                <a:cubicBezTo>
                  <a:pt x="2644" y="2161"/>
                  <a:pt x="2644" y="2161"/>
                  <a:pt x="2644" y="2161"/>
                </a:cubicBezTo>
                <a:cubicBezTo>
                  <a:pt x="2702" y="2132"/>
                  <a:pt x="2725" y="2130"/>
                  <a:pt x="2750" y="2119"/>
                </a:cubicBezTo>
                <a:cubicBezTo>
                  <a:pt x="2807" y="2116"/>
                  <a:pt x="2815" y="2106"/>
                  <a:pt x="2820" y="2110"/>
                </a:cubicBezTo>
                <a:cubicBezTo>
                  <a:pt x="2867" y="2103"/>
                  <a:pt x="2877" y="2112"/>
                  <a:pt x="2890" y="2107"/>
                </a:cubicBezTo>
                <a:cubicBezTo>
                  <a:pt x="2945" y="2111"/>
                  <a:pt x="2950" y="2114"/>
                  <a:pt x="2956" y="2114"/>
                </a:cubicBezTo>
                <a:cubicBezTo>
                  <a:pt x="2999" y="2119"/>
                  <a:pt x="3003" y="2115"/>
                  <a:pt x="3005" y="2118"/>
                </a:cubicBezTo>
                <a:cubicBezTo>
                  <a:pt x="3070" y="2116"/>
                  <a:pt x="3082" y="2110"/>
                  <a:pt x="3092" y="2115"/>
                </a:cubicBezTo>
                <a:cubicBezTo>
                  <a:pt x="3156" y="2115"/>
                  <a:pt x="3150" y="2116"/>
                  <a:pt x="3145" y="2117"/>
                </a:cubicBezTo>
                <a:cubicBezTo>
                  <a:pt x="3107" y="2127"/>
                  <a:pt x="3095" y="2127"/>
                  <a:pt x="3086" y="2132"/>
                </a:cubicBezTo>
                <a:cubicBezTo>
                  <a:pt x="3022" y="2127"/>
                  <a:pt x="3005" y="2129"/>
                  <a:pt x="2989" y="2124"/>
                </a:cubicBezTo>
                <a:cubicBezTo>
                  <a:pt x="2932" y="2127"/>
                  <a:pt x="2924" y="2123"/>
                  <a:pt x="2915" y="2126"/>
                </a:cubicBezTo>
                <a:cubicBezTo>
                  <a:pt x="2887" y="2124"/>
                  <a:pt x="2881" y="2131"/>
                  <a:pt x="2879" y="2128"/>
                </a:cubicBezTo>
                <a:cubicBezTo>
                  <a:pt x="2832" y="2130"/>
                  <a:pt x="2823" y="2132"/>
                  <a:pt x="2814" y="2134"/>
                </a:cubicBezTo>
                <a:cubicBezTo>
                  <a:pt x="2764" y="2142"/>
                  <a:pt x="2740" y="2150"/>
                  <a:pt x="2715" y="2161"/>
                </a:cubicBezTo>
                <a:cubicBezTo>
                  <a:pt x="2798" y="2148"/>
                  <a:pt x="2821" y="2139"/>
                  <a:pt x="2841" y="2144"/>
                </a:cubicBezTo>
                <a:cubicBezTo>
                  <a:pt x="2885" y="2138"/>
                  <a:pt x="2894" y="2142"/>
                  <a:pt x="2907" y="2135"/>
                </a:cubicBezTo>
                <a:cubicBezTo>
                  <a:pt x="2985" y="2142"/>
                  <a:pt x="2994" y="2139"/>
                  <a:pt x="3002" y="2140"/>
                </a:cubicBezTo>
                <a:cubicBezTo>
                  <a:pt x="3023" y="2141"/>
                  <a:pt x="3028" y="2140"/>
                  <a:pt x="3025" y="2143"/>
                </a:cubicBezTo>
                <a:cubicBezTo>
                  <a:pt x="2910" y="2157"/>
                  <a:pt x="2897" y="2156"/>
                  <a:pt x="2893" y="2157"/>
                </a:cubicBezTo>
                <a:cubicBezTo>
                  <a:pt x="2869" y="2158"/>
                  <a:pt x="2865" y="2160"/>
                  <a:pt x="2861" y="2160"/>
                </a:cubicBezTo>
                <a:cubicBezTo>
                  <a:pt x="3013" y="2159"/>
                  <a:pt x="3020" y="2158"/>
                  <a:pt x="3026" y="2156"/>
                </a:cubicBezTo>
                <a:cubicBezTo>
                  <a:pt x="3054" y="2153"/>
                  <a:pt x="3064" y="2146"/>
                  <a:pt x="3072" y="2148"/>
                </a:cubicBezTo>
                <a:cubicBezTo>
                  <a:pt x="3075" y="2159"/>
                  <a:pt x="3078" y="2159"/>
                  <a:pt x="3080" y="2160"/>
                </a:cubicBezTo>
                <a:cubicBezTo>
                  <a:pt x="3107" y="2157"/>
                  <a:pt x="3112" y="2154"/>
                  <a:pt x="3118" y="2150"/>
                </a:cubicBezTo>
                <a:cubicBezTo>
                  <a:pt x="3153" y="2132"/>
                  <a:pt x="3155" y="2134"/>
                  <a:pt x="3155" y="2134"/>
                </a:cubicBezTo>
                <a:cubicBezTo>
                  <a:pt x="3178" y="2119"/>
                  <a:pt x="3190" y="2116"/>
                  <a:pt x="3201" y="2119"/>
                </a:cubicBezTo>
                <a:cubicBezTo>
                  <a:pt x="3131" y="2159"/>
                  <a:pt x="3130" y="2160"/>
                  <a:pt x="3128" y="2161"/>
                </a:cubicBezTo>
                <a:cubicBezTo>
                  <a:pt x="3164" y="2159"/>
                  <a:pt x="3161" y="2147"/>
                  <a:pt x="3167" y="2154"/>
                </a:cubicBezTo>
                <a:cubicBezTo>
                  <a:pt x="3189" y="2155"/>
                  <a:pt x="3197" y="2150"/>
                  <a:pt x="3206" y="2144"/>
                </a:cubicBezTo>
                <a:cubicBezTo>
                  <a:pt x="3263" y="2107"/>
                  <a:pt x="3265" y="2100"/>
                  <a:pt x="3271" y="2106"/>
                </a:cubicBezTo>
                <a:cubicBezTo>
                  <a:pt x="3223" y="2161"/>
                  <a:pt x="3223" y="2160"/>
                  <a:pt x="3223" y="2160"/>
                </a:cubicBezTo>
                <a:cubicBezTo>
                  <a:pt x="3308" y="2091"/>
                  <a:pt x="3321" y="2086"/>
                  <a:pt x="3342" y="2073"/>
                </a:cubicBezTo>
                <a:cubicBezTo>
                  <a:pt x="3359" y="2075"/>
                  <a:pt x="3359" y="2079"/>
                  <a:pt x="3343" y="2089"/>
                </a:cubicBezTo>
                <a:cubicBezTo>
                  <a:pt x="3313" y="2119"/>
                  <a:pt x="3317" y="2125"/>
                  <a:pt x="3308" y="2128"/>
                </a:cubicBezTo>
                <a:cubicBezTo>
                  <a:pt x="3292" y="2161"/>
                  <a:pt x="3292" y="2161"/>
                  <a:pt x="3292" y="2161"/>
                </a:cubicBezTo>
                <a:cubicBezTo>
                  <a:pt x="3363" y="2091"/>
                  <a:pt x="3369" y="2086"/>
                  <a:pt x="3374" y="2080"/>
                </a:cubicBezTo>
                <a:cubicBezTo>
                  <a:pt x="3370" y="2099"/>
                  <a:pt x="3334" y="2127"/>
                  <a:pt x="3314" y="2158"/>
                </a:cubicBezTo>
                <a:cubicBezTo>
                  <a:pt x="3342" y="2158"/>
                  <a:pt x="3349" y="2156"/>
                  <a:pt x="3347" y="2152"/>
                </a:cubicBezTo>
                <a:cubicBezTo>
                  <a:pt x="3389" y="2103"/>
                  <a:pt x="3396" y="2101"/>
                  <a:pt x="3399" y="2099"/>
                </a:cubicBezTo>
                <a:cubicBezTo>
                  <a:pt x="3445" y="2059"/>
                  <a:pt x="3445" y="2052"/>
                  <a:pt x="3456" y="2047"/>
                </a:cubicBezTo>
                <a:cubicBezTo>
                  <a:pt x="3484" y="2041"/>
                  <a:pt x="3467" y="2043"/>
                  <a:pt x="3468" y="2049"/>
                </a:cubicBezTo>
                <a:cubicBezTo>
                  <a:pt x="3440" y="2076"/>
                  <a:pt x="3442" y="2080"/>
                  <a:pt x="3437" y="2082"/>
                </a:cubicBezTo>
                <a:cubicBezTo>
                  <a:pt x="3392" y="2144"/>
                  <a:pt x="3380" y="2148"/>
                  <a:pt x="3384" y="2156"/>
                </a:cubicBezTo>
                <a:cubicBezTo>
                  <a:pt x="3400" y="2149"/>
                  <a:pt x="3407" y="2137"/>
                  <a:pt x="3416" y="2126"/>
                </a:cubicBezTo>
                <a:cubicBezTo>
                  <a:pt x="3467" y="2065"/>
                  <a:pt x="3466" y="2060"/>
                  <a:pt x="3472" y="2057"/>
                </a:cubicBezTo>
                <a:cubicBezTo>
                  <a:pt x="3556" y="1996"/>
                  <a:pt x="3560" y="1991"/>
                  <a:pt x="3563" y="1994"/>
                </a:cubicBezTo>
                <a:cubicBezTo>
                  <a:pt x="3529" y="2023"/>
                  <a:pt x="3523" y="2031"/>
                  <a:pt x="3512" y="2039"/>
                </a:cubicBezTo>
                <a:cubicBezTo>
                  <a:pt x="3475" y="2085"/>
                  <a:pt x="3460" y="2091"/>
                  <a:pt x="3458" y="2100"/>
                </a:cubicBezTo>
                <a:cubicBezTo>
                  <a:pt x="3420" y="2150"/>
                  <a:pt x="3417" y="2155"/>
                  <a:pt x="3414" y="2161"/>
                </a:cubicBezTo>
                <a:cubicBezTo>
                  <a:pt x="3433" y="2148"/>
                  <a:pt x="3442" y="2142"/>
                  <a:pt x="3446" y="2135"/>
                </a:cubicBezTo>
                <a:cubicBezTo>
                  <a:pt x="3477" y="2100"/>
                  <a:pt x="3473" y="2095"/>
                  <a:pt x="3481" y="2092"/>
                </a:cubicBezTo>
                <a:cubicBezTo>
                  <a:pt x="3555" y="2021"/>
                  <a:pt x="3565" y="2014"/>
                  <a:pt x="3571" y="2006"/>
                </a:cubicBezTo>
                <a:cubicBezTo>
                  <a:pt x="3592" y="1991"/>
                  <a:pt x="3593" y="1996"/>
                  <a:pt x="3587" y="1999"/>
                </a:cubicBezTo>
                <a:cubicBezTo>
                  <a:pt x="3577" y="2018"/>
                  <a:pt x="3561" y="2024"/>
                  <a:pt x="3560" y="2033"/>
                </a:cubicBezTo>
                <a:cubicBezTo>
                  <a:pt x="3502" y="2098"/>
                  <a:pt x="3496" y="2102"/>
                  <a:pt x="3496" y="2107"/>
                </a:cubicBezTo>
                <a:cubicBezTo>
                  <a:pt x="3460" y="2160"/>
                  <a:pt x="3460" y="2160"/>
                  <a:pt x="3459" y="2161"/>
                </a:cubicBezTo>
                <a:cubicBezTo>
                  <a:pt x="3491" y="2139"/>
                  <a:pt x="3491" y="2131"/>
                  <a:pt x="3497" y="2124"/>
                </a:cubicBezTo>
                <a:cubicBezTo>
                  <a:pt x="3587" y="2014"/>
                  <a:pt x="3595" y="2008"/>
                  <a:pt x="3601" y="2001"/>
                </a:cubicBezTo>
                <a:cubicBezTo>
                  <a:pt x="3627" y="1981"/>
                  <a:pt x="3620" y="1995"/>
                  <a:pt x="3602" y="2007"/>
                </a:cubicBezTo>
                <a:cubicBezTo>
                  <a:pt x="3551" y="2082"/>
                  <a:pt x="3543" y="2089"/>
                  <a:pt x="3535" y="2097"/>
                </a:cubicBezTo>
                <a:cubicBezTo>
                  <a:pt x="3507" y="2161"/>
                  <a:pt x="3507" y="2161"/>
                  <a:pt x="3507" y="2161"/>
                </a:cubicBezTo>
                <a:cubicBezTo>
                  <a:pt x="3522" y="2133"/>
                  <a:pt x="3528" y="2130"/>
                  <a:pt x="3528" y="2125"/>
                </a:cubicBezTo>
                <a:cubicBezTo>
                  <a:pt x="3595" y="2039"/>
                  <a:pt x="3610" y="2024"/>
                  <a:pt x="3619" y="2007"/>
                </a:cubicBezTo>
                <a:cubicBezTo>
                  <a:pt x="3670" y="1959"/>
                  <a:pt x="3677" y="1946"/>
                  <a:pt x="3690" y="1935"/>
                </a:cubicBezTo>
                <a:cubicBezTo>
                  <a:pt x="3679" y="1969"/>
                  <a:pt x="3669" y="1974"/>
                  <a:pt x="3667" y="1980"/>
                </a:cubicBezTo>
                <a:cubicBezTo>
                  <a:pt x="3643" y="2009"/>
                  <a:pt x="3642" y="2014"/>
                  <a:pt x="3639" y="2012"/>
                </a:cubicBezTo>
                <a:cubicBezTo>
                  <a:pt x="3593" y="2071"/>
                  <a:pt x="3588" y="2083"/>
                  <a:pt x="3577" y="2094"/>
                </a:cubicBezTo>
                <a:cubicBezTo>
                  <a:pt x="3549" y="2141"/>
                  <a:pt x="3544" y="2151"/>
                  <a:pt x="3537" y="2160"/>
                </a:cubicBezTo>
                <a:cubicBezTo>
                  <a:pt x="3556" y="2153"/>
                  <a:pt x="3557" y="2144"/>
                  <a:pt x="3567" y="2138"/>
                </a:cubicBezTo>
                <a:cubicBezTo>
                  <a:pt x="3621" y="2056"/>
                  <a:pt x="3625" y="2048"/>
                  <a:pt x="3632" y="2039"/>
                </a:cubicBezTo>
                <a:cubicBezTo>
                  <a:pt x="3710" y="1959"/>
                  <a:pt x="3713" y="1949"/>
                  <a:pt x="3721" y="1940"/>
                </a:cubicBezTo>
                <a:cubicBezTo>
                  <a:pt x="3805" y="1881"/>
                  <a:pt x="3805" y="1868"/>
                  <a:pt x="3812" y="1873"/>
                </a:cubicBezTo>
                <a:cubicBezTo>
                  <a:pt x="3725" y="1967"/>
                  <a:pt x="3714" y="1968"/>
                  <a:pt x="3717" y="1973"/>
                </a:cubicBezTo>
                <a:cubicBezTo>
                  <a:pt x="3670" y="2021"/>
                  <a:pt x="3669" y="2029"/>
                  <a:pt x="3657" y="2035"/>
                </a:cubicBezTo>
                <a:cubicBezTo>
                  <a:pt x="3623" y="2092"/>
                  <a:pt x="3606" y="2105"/>
                  <a:pt x="3601" y="2120"/>
                </a:cubicBezTo>
                <a:cubicBezTo>
                  <a:pt x="3575" y="2154"/>
                  <a:pt x="3578" y="2158"/>
                  <a:pt x="3575" y="2161"/>
                </a:cubicBezTo>
                <a:cubicBezTo>
                  <a:pt x="3591" y="2154"/>
                  <a:pt x="3592" y="2148"/>
                  <a:pt x="3601" y="2144"/>
                </a:cubicBezTo>
                <a:cubicBezTo>
                  <a:pt x="3659" y="2050"/>
                  <a:pt x="3668" y="2046"/>
                  <a:pt x="3670" y="2040"/>
                </a:cubicBezTo>
                <a:cubicBezTo>
                  <a:pt x="3726" y="1979"/>
                  <a:pt x="3738" y="1968"/>
                  <a:pt x="3748" y="1957"/>
                </a:cubicBezTo>
                <a:cubicBezTo>
                  <a:pt x="3766" y="1938"/>
                  <a:pt x="3770" y="1924"/>
                  <a:pt x="3778" y="1928"/>
                </a:cubicBezTo>
                <a:cubicBezTo>
                  <a:pt x="3738" y="1991"/>
                  <a:pt x="3728" y="1994"/>
                  <a:pt x="3730" y="1999"/>
                </a:cubicBezTo>
                <a:cubicBezTo>
                  <a:pt x="3701" y="2037"/>
                  <a:pt x="3698" y="2042"/>
                  <a:pt x="3698" y="2046"/>
                </a:cubicBezTo>
                <a:cubicBezTo>
                  <a:pt x="3667" y="2104"/>
                  <a:pt x="3655" y="2111"/>
                  <a:pt x="3655" y="2121"/>
                </a:cubicBezTo>
                <a:cubicBezTo>
                  <a:pt x="3638" y="2161"/>
                  <a:pt x="3638" y="2161"/>
                  <a:pt x="3638" y="2161"/>
                </a:cubicBezTo>
                <a:cubicBezTo>
                  <a:pt x="3648" y="2148"/>
                  <a:pt x="3647" y="2147"/>
                  <a:pt x="3647" y="2146"/>
                </a:cubicBezTo>
                <a:cubicBezTo>
                  <a:pt x="3676" y="2105"/>
                  <a:pt x="3675" y="2098"/>
                  <a:pt x="3683" y="2093"/>
                </a:cubicBezTo>
                <a:cubicBezTo>
                  <a:pt x="3715" y="2048"/>
                  <a:pt x="3713" y="2042"/>
                  <a:pt x="3715" y="2036"/>
                </a:cubicBezTo>
                <a:cubicBezTo>
                  <a:pt x="3779" y="1948"/>
                  <a:pt x="3777" y="1940"/>
                  <a:pt x="3785" y="1934"/>
                </a:cubicBezTo>
                <a:cubicBezTo>
                  <a:pt x="3815" y="1893"/>
                  <a:pt x="3825" y="1891"/>
                  <a:pt x="3824" y="1887"/>
                </a:cubicBezTo>
                <a:cubicBezTo>
                  <a:pt x="3839" y="1867"/>
                  <a:pt x="3840" y="1866"/>
                  <a:pt x="3840" y="1866"/>
                </a:cubicBezTo>
                <a:cubicBezTo>
                  <a:pt x="3804" y="1827"/>
                  <a:pt x="3788" y="1841"/>
                  <a:pt x="3777" y="1834"/>
                </a:cubicBezTo>
                <a:close/>
                <a:moveTo>
                  <a:pt x="3212" y="2126"/>
                </a:moveTo>
                <a:cubicBezTo>
                  <a:pt x="3206" y="2127"/>
                  <a:pt x="3212" y="2123"/>
                  <a:pt x="3215" y="2121"/>
                </a:cubicBezTo>
                <a:cubicBezTo>
                  <a:pt x="3221" y="2120"/>
                  <a:pt x="3215" y="2124"/>
                  <a:pt x="3212" y="2126"/>
                </a:cubicBezTo>
                <a:close/>
                <a:moveTo>
                  <a:pt x="3347" y="2036"/>
                </a:moveTo>
                <a:cubicBezTo>
                  <a:pt x="3340" y="2034"/>
                  <a:pt x="3333" y="2034"/>
                  <a:pt x="3326" y="2035"/>
                </a:cubicBezTo>
                <a:cubicBezTo>
                  <a:pt x="3326" y="2026"/>
                  <a:pt x="3338" y="2035"/>
                  <a:pt x="3344" y="2031"/>
                </a:cubicBezTo>
                <a:cubicBezTo>
                  <a:pt x="3350" y="2033"/>
                  <a:pt x="3358" y="2030"/>
                  <a:pt x="3365" y="2031"/>
                </a:cubicBezTo>
                <a:cubicBezTo>
                  <a:pt x="3365" y="2041"/>
                  <a:pt x="3352" y="2032"/>
                  <a:pt x="3347" y="2036"/>
                </a:cubicBezTo>
                <a:close/>
                <a:moveTo>
                  <a:pt x="3440" y="2043"/>
                </a:moveTo>
                <a:cubicBezTo>
                  <a:pt x="3436" y="2032"/>
                  <a:pt x="3448" y="2037"/>
                  <a:pt x="3456" y="2030"/>
                </a:cubicBezTo>
                <a:cubicBezTo>
                  <a:pt x="3458" y="2036"/>
                  <a:pt x="3444" y="2038"/>
                  <a:pt x="3440" y="2043"/>
                </a:cubicBezTo>
                <a:close/>
                <a:moveTo>
                  <a:pt x="3474" y="2015"/>
                </a:moveTo>
                <a:cubicBezTo>
                  <a:pt x="3476" y="2005"/>
                  <a:pt x="3495" y="2004"/>
                  <a:pt x="3502" y="2001"/>
                </a:cubicBezTo>
                <a:cubicBezTo>
                  <a:pt x="3500" y="2010"/>
                  <a:pt x="3483" y="2005"/>
                  <a:pt x="3474" y="2015"/>
                </a:cubicBezTo>
                <a:close/>
                <a:moveTo>
                  <a:pt x="3519" y="1994"/>
                </a:moveTo>
                <a:cubicBezTo>
                  <a:pt x="3516" y="1980"/>
                  <a:pt x="3533" y="1992"/>
                  <a:pt x="3542" y="1983"/>
                </a:cubicBezTo>
                <a:cubicBezTo>
                  <a:pt x="3540" y="1996"/>
                  <a:pt x="3527" y="1984"/>
                  <a:pt x="3519" y="1994"/>
                </a:cubicBezTo>
                <a:close/>
                <a:moveTo>
                  <a:pt x="3577" y="1968"/>
                </a:moveTo>
                <a:cubicBezTo>
                  <a:pt x="3572" y="1971"/>
                  <a:pt x="3566" y="1975"/>
                  <a:pt x="3560" y="1978"/>
                </a:cubicBezTo>
                <a:cubicBezTo>
                  <a:pt x="3486" y="1983"/>
                  <a:pt x="3475" y="1973"/>
                  <a:pt x="3460" y="1982"/>
                </a:cubicBezTo>
                <a:cubicBezTo>
                  <a:pt x="3419" y="1978"/>
                  <a:pt x="3410" y="1973"/>
                  <a:pt x="3399" y="1976"/>
                </a:cubicBezTo>
                <a:cubicBezTo>
                  <a:pt x="3349" y="1970"/>
                  <a:pt x="3344" y="1971"/>
                  <a:pt x="3339" y="1969"/>
                </a:cubicBezTo>
                <a:cubicBezTo>
                  <a:pt x="3269" y="1953"/>
                  <a:pt x="3258" y="1955"/>
                  <a:pt x="3249" y="1950"/>
                </a:cubicBezTo>
                <a:cubicBezTo>
                  <a:pt x="3200" y="1942"/>
                  <a:pt x="3196" y="1936"/>
                  <a:pt x="3192" y="1934"/>
                </a:cubicBezTo>
                <a:cubicBezTo>
                  <a:pt x="3172" y="1926"/>
                  <a:pt x="3166" y="1930"/>
                  <a:pt x="3162" y="1925"/>
                </a:cubicBezTo>
                <a:cubicBezTo>
                  <a:pt x="3043" y="1886"/>
                  <a:pt x="3038" y="1885"/>
                  <a:pt x="3033" y="1882"/>
                </a:cubicBezTo>
                <a:cubicBezTo>
                  <a:pt x="2999" y="1883"/>
                  <a:pt x="2997" y="1870"/>
                  <a:pt x="2991" y="1874"/>
                </a:cubicBezTo>
                <a:cubicBezTo>
                  <a:pt x="2983" y="1877"/>
                  <a:pt x="2990" y="1866"/>
                  <a:pt x="2994" y="1869"/>
                </a:cubicBezTo>
                <a:cubicBezTo>
                  <a:pt x="3041" y="1869"/>
                  <a:pt x="3043" y="1872"/>
                  <a:pt x="3046" y="1874"/>
                </a:cubicBezTo>
                <a:cubicBezTo>
                  <a:pt x="3077" y="1871"/>
                  <a:pt x="3084" y="1882"/>
                  <a:pt x="3095" y="1878"/>
                </a:cubicBezTo>
                <a:cubicBezTo>
                  <a:pt x="3133" y="1884"/>
                  <a:pt x="3141" y="1893"/>
                  <a:pt x="3151" y="1891"/>
                </a:cubicBezTo>
                <a:cubicBezTo>
                  <a:pt x="3208" y="1913"/>
                  <a:pt x="3215" y="1902"/>
                  <a:pt x="3218" y="1911"/>
                </a:cubicBezTo>
                <a:cubicBezTo>
                  <a:pt x="3273" y="1921"/>
                  <a:pt x="3277" y="1922"/>
                  <a:pt x="3280" y="1923"/>
                </a:cubicBezTo>
                <a:cubicBezTo>
                  <a:pt x="3334" y="1938"/>
                  <a:pt x="3340" y="1937"/>
                  <a:pt x="3344" y="1938"/>
                </a:cubicBezTo>
                <a:cubicBezTo>
                  <a:pt x="3395" y="1952"/>
                  <a:pt x="3404" y="1950"/>
                  <a:pt x="3411" y="1958"/>
                </a:cubicBezTo>
                <a:cubicBezTo>
                  <a:pt x="3494" y="1959"/>
                  <a:pt x="3503" y="1964"/>
                  <a:pt x="3514" y="1959"/>
                </a:cubicBezTo>
                <a:close/>
                <a:moveTo>
                  <a:pt x="3675" y="1904"/>
                </a:moveTo>
                <a:cubicBezTo>
                  <a:pt x="3669" y="1905"/>
                  <a:pt x="3675" y="1899"/>
                  <a:pt x="3677" y="1903"/>
                </a:cubicBezTo>
                <a:cubicBezTo>
                  <a:pt x="3681" y="1900"/>
                  <a:pt x="3684" y="1902"/>
                  <a:pt x="3688" y="1899"/>
                </a:cubicBezTo>
                <a:cubicBezTo>
                  <a:pt x="3697" y="1901"/>
                  <a:pt x="3678" y="1905"/>
                  <a:pt x="3675" y="1904"/>
                </a:cubicBezTo>
                <a:close/>
                <a:moveTo>
                  <a:pt x="3702" y="1915"/>
                </a:moveTo>
                <a:cubicBezTo>
                  <a:pt x="3701" y="1905"/>
                  <a:pt x="3714" y="1915"/>
                  <a:pt x="3720" y="1906"/>
                </a:cubicBezTo>
                <a:cubicBezTo>
                  <a:pt x="3721" y="1916"/>
                  <a:pt x="3706" y="1916"/>
                  <a:pt x="3702" y="1915"/>
                </a:cubicBezTo>
                <a:close/>
                <a:moveTo>
                  <a:pt x="2540" y="2037"/>
                </a:moveTo>
                <a:cubicBezTo>
                  <a:pt x="2539" y="2031"/>
                  <a:pt x="2538" y="2024"/>
                  <a:pt x="2540" y="2018"/>
                </a:cubicBezTo>
                <a:cubicBezTo>
                  <a:pt x="2542" y="2012"/>
                  <a:pt x="2540" y="2004"/>
                  <a:pt x="2543" y="1997"/>
                </a:cubicBezTo>
                <a:cubicBezTo>
                  <a:pt x="2543" y="1984"/>
                  <a:pt x="2543" y="1970"/>
                  <a:pt x="2542" y="1956"/>
                </a:cubicBezTo>
                <a:cubicBezTo>
                  <a:pt x="2537" y="1948"/>
                  <a:pt x="2544" y="1944"/>
                  <a:pt x="2538" y="1935"/>
                </a:cubicBezTo>
                <a:cubicBezTo>
                  <a:pt x="2542" y="1933"/>
                  <a:pt x="2536" y="1927"/>
                  <a:pt x="2539" y="1925"/>
                </a:cubicBezTo>
                <a:cubicBezTo>
                  <a:pt x="2537" y="1921"/>
                  <a:pt x="2535" y="1915"/>
                  <a:pt x="2532" y="1916"/>
                </a:cubicBezTo>
                <a:cubicBezTo>
                  <a:pt x="2533" y="1928"/>
                  <a:pt x="2536" y="1942"/>
                  <a:pt x="2534" y="1953"/>
                </a:cubicBezTo>
                <a:cubicBezTo>
                  <a:pt x="2536" y="1960"/>
                  <a:pt x="2536" y="1967"/>
                  <a:pt x="2534" y="1973"/>
                </a:cubicBezTo>
                <a:cubicBezTo>
                  <a:pt x="2536" y="1980"/>
                  <a:pt x="2536" y="1986"/>
                  <a:pt x="2534" y="1992"/>
                </a:cubicBezTo>
                <a:cubicBezTo>
                  <a:pt x="2535" y="2005"/>
                  <a:pt x="2533" y="2017"/>
                  <a:pt x="2532" y="2028"/>
                </a:cubicBezTo>
                <a:cubicBezTo>
                  <a:pt x="2525" y="2033"/>
                  <a:pt x="2533" y="2042"/>
                  <a:pt x="2528" y="2046"/>
                </a:cubicBezTo>
                <a:cubicBezTo>
                  <a:pt x="2525" y="2048"/>
                  <a:pt x="2525" y="2051"/>
                  <a:pt x="2525" y="2054"/>
                </a:cubicBezTo>
                <a:cubicBezTo>
                  <a:pt x="2529" y="2059"/>
                  <a:pt x="2524" y="2061"/>
                  <a:pt x="2524" y="2065"/>
                </a:cubicBezTo>
                <a:cubicBezTo>
                  <a:pt x="2517" y="2068"/>
                  <a:pt x="2525" y="2077"/>
                  <a:pt x="2519" y="2080"/>
                </a:cubicBezTo>
                <a:cubicBezTo>
                  <a:pt x="2521" y="2084"/>
                  <a:pt x="2520" y="2086"/>
                  <a:pt x="2520" y="2089"/>
                </a:cubicBezTo>
                <a:cubicBezTo>
                  <a:pt x="2514" y="2091"/>
                  <a:pt x="2516" y="2095"/>
                  <a:pt x="2515" y="2098"/>
                </a:cubicBezTo>
                <a:cubicBezTo>
                  <a:pt x="2513" y="2104"/>
                  <a:pt x="2515" y="2111"/>
                  <a:pt x="2511" y="2116"/>
                </a:cubicBezTo>
                <a:cubicBezTo>
                  <a:pt x="2509" y="2122"/>
                  <a:pt x="2507" y="2128"/>
                  <a:pt x="2507" y="2134"/>
                </a:cubicBezTo>
                <a:cubicBezTo>
                  <a:pt x="2503" y="2143"/>
                  <a:pt x="2499" y="2152"/>
                  <a:pt x="2495" y="2161"/>
                </a:cubicBezTo>
                <a:cubicBezTo>
                  <a:pt x="2519" y="2161"/>
                  <a:pt x="2519" y="2161"/>
                  <a:pt x="2519" y="2161"/>
                </a:cubicBezTo>
                <a:cubicBezTo>
                  <a:pt x="2519" y="2158"/>
                  <a:pt x="2519" y="2156"/>
                  <a:pt x="2519" y="2154"/>
                </a:cubicBezTo>
                <a:cubicBezTo>
                  <a:pt x="2528" y="2143"/>
                  <a:pt x="2529" y="2130"/>
                  <a:pt x="2530" y="2116"/>
                </a:cubicBezTo>
                <a:cubicBezTo>
                  <a:pt x="2538" y="2105"/>
                  <a:pt x="2532" y="2088"/>
                  <a:pt x="2539" y="2076"/>
                </a:cubicBezTo>
                <a:cubicBezTo>
                  <a:pt x="2537" y="2063"/>
                  <a:pt x="2534" y="2049"/>
                  <a:pt x="2540" y="2037"/>
                </a:cubicBezTo>
                <a:close/>
                <a:moveTo>
                  <a:pt x="2496" y="1981"/>
                </a:moveTo>
                <a:cubicBezTo>
                  <a:pt x="2498" y="1968"/>
                  <a:pt x="2500" y="1955"/>
                  <a:pt x="2499" y="1941"/>
                </a:cubicBezTo>
                <a:cubicBezTo>
                  <a:pt x="2497" y="1926"/>
                  <a:pt x="2503" y="1914"/>
                  <a:pt x="2497" y="1897"/>
                </a:cubicBezTo>
                <a:cubicBezTo>
                  <a:pt x="2499" y="1884"/>
                  <a:pt x="2492" y="1868"/>
                  <a:pt x="2492" y="1854"/>
                </a:cubicBezTo>
                <a:cubicBezTo>
                  <a:pt x="2491" y="1853"/>
                  <a:pt x="2491" y="1851"/>
                  <a:pt x="2490" y="1850"/>
                </a:cubicBezTo>
                <a:cubicBezTo>
                  <a:pt x="2490" y="1844"/>
                  <a:pt x="2493" y="1839"/>
                  <a:pt x="2487" y="1831"/>
                </a:cubicBezTo>
                <a:cubicBezTo>
                  <a:pt x="2490" y="1829"/>
                  <a:pt x="2486" y="1823"/>
                  <a:pt x="2484" y="1819"/>
                </a:cubicBezTo>
                <a:cubicBezTo>
                  <a:pt x="2488" y="1818"/>
                  <a:pt x="2484" y="1810"/>
                  <a:pt x="2480" y="1811"/>
                </a:cubicBezTo>
                <a:cubicBezTo>
                  <a:pt x="2483" y="1824"/>
                  <a:pt x="2485" y="1837"/>
                  <a:pt x="2487" y="1850"/>
                </a:cubicBezTo>
                <a:cubicBezTo>
                  <a:pt x="2488" y="1854"/>
                  <a:pt x="2488" y="1858"/>
                  <a:pt x="2489" y="1862"/>
                </a:cubicBezTo>
                <a:cubicBezTo>
                  <a:pt x="2483" y="1876"/>
                  <a:pt x="2497" y="1897"/>
                  <a:pt x="2490" y="1910"/>
                </a:cubicBezTo>
                <a:cubicBezTo>
                  <a:pt x="2494" y="1919"/>
                  <a:pt x="2488" y="1925"/>
                  <a:pt x="2493" y="1935"/>
                </a:cubicBezTo>
                <a:cubicBezTo>
                  <a:pt x="2491" y="1942"/>
                  <a:pt x="2489" y="1949"/>
                  <a:pt x="2491" y="1958"/>
                </a:cubicBezTo>
                <a:cubicBezTo>
                  <a:pt x="2493" y="1962"/>
                  <a:pt x="2485" y="1963"/>
                  <a:pt x="2490" y="1968"/>
                </a:cubicBezTo>
                <a:cubicBezTo>
                  <a:pt x="2485" y="1971"/>
                  <a:pt x="2492" y="1978"/>
                  <a:pt x="2486" y="1980"/>
                </a:cubicBezTo>
                <a:cubicBezTo>
                  <a:pt x="2490" y="1989"/>
                  <a:pt x="2481" y="1994"/>
                  <a:pt x="2488" y="2005"/>
                </a:cubicBezTo>
                <a:cubicBezTo>
                  <a:pt x="2479" y="2010"/>
                  <a:pt x="2481" y="2019"/>
                  <a:pt x="2480" y="2028"/>
                </a:cubicBezTo>
                <a:cubicBezTo>
                  <a:pt x="2480" y="2037"/>
                  <a:pt x="2473" y="2044"/>
                  <a:pt x="2474" y="2054"/>
                </a:cubicBezTo>
                <a:cubicBezTo>
                  <a:pt x="2474" y="2064"/>
                  <a:pt x="2468" y="2071"/>
                  <a:pt x="2471" y="2081"/>
                </a:cubicBezTo>
                <a:cubicBezTo>
                  <a:pt x="2462" y="2087"/>
                  <a:pt x="2465" y="2098"/>
                  <a:pt x="2460" y="2106"/>
                </a:cubicBezTo>
                <a:cubicBezTo>
                  <a:pt x="2458" y="2123"/>
                  <a:pt x="2448" y="2138"/>
                  <a:pt x="2442" y="2153"/>
                </a:cubicBezTo>
                <a:cubicBezTo>
                  <a:pt x="2440" y="2156"/>
                  <a:pt x="2439" y="2158"/>
                  <a:pt x="2438" y="2161"/>
                </a:cubicBezTo>
                <a:cubicBezTo>
                  <a:pt x="2450" y="2161"/>
                  <a:pt x="2450" y="2161"/>
                  <a:pt x="2450" y="2161"/>
                </a:cubicBezTo>
                <a:cubicBezTo>
                  <a:pt x="2454" y="2152"/>
                  <a:pt x="2458" y="2144"/>
                  <a:pt x="2463" y="2137"/>
                </a:cubicBezTo>
                <a:cubicBezTo>
                  <a:pt x="2470" y="2112"/>
                  <a:pt x="2475" y="2086"/>
                  <a:pt x="2484" y="2062"/>
                </a:cubicBezTo>
                <a:cubicBezTo>
                  <a:pt x="2488" y="2050"/>
                  <a:pt x="2484" y="2034"/>
                  <a:pt x="2491" y="2023"/>
                </a:cubicBezTo>
                <a:cubicBezTo>
                  <a:pt x="2491" y="2016"/>
                  <a:pt x="2493" y="2009"/>
                  <a:pt x="2493" y="2002"/>
                </a:cubicBezTo>
                <a:cubicBezTo>
                  <a:pt x="2497" y="1996"/>
                  <a:pt x="2494" y="1988"/>
                  <a:pt x="2496" y="1981"/>
                </a:cubicBezTo>
                <a:close/>
                <a:moveTo>
                  <a:pt x="1238" y="2076"/>
                </a:moveTo>
                <a:cubicBezTo>
                  <a:pt x="1236" y="2069"/>
                  <a:pt x="1240" y="2059"/>
                  <a:pt x="1239" y="2052"/>
                </a:cubicBezTo>
                <a:cubicBezTo>
                  <a:pt x="1239" y="2043"/>
                  <a:pt x="1243" y="2032"/>
                  <a:pt x="1236" y="2027"/>
                </a:cubicBezTo>
                <a:cubicBezTo>
                  <a:pt x="1230" y="2047"/>
                  <a:pt x="1232" y="2063"/>
                  <a:pt x="1231" y="2080"/>
                </a:cubicBezTo>
                <a:cubicBezTo>
                  <a:pt x="1228" y="2098"/>
                  <a:pt x="1224" y="2117"/>
                  <a:pt x="1223" y="2134"/>
                </a:cubicBezTo>
                <a:cubicBezTo>
                  <a:pt x="1220" y="2143"/>
                  <a:pt x="1218" y="2152"/>
                  <a:pt x="1216" y="2161"/>
                </a:cubicBezTo>
                <a:cubicBezTo>
                  <a:pt x="1224" y="2161"/>
                  <a:pt x="1224" y="2161"/>
                  <a:pt x="1224" y="2161"/>
                </a:cubicBezTo>
                <a:cubicBezTo>
                  <a:pt x="1225" y="2159"/>
                  <a:pt x="1225" y="2158"/>
                  <a:pt x="1226" y="2156"/>
                </a:cubicBezTo>
                <a:cubicBezTo>
                  <a:pt x="1228" y="2147"/>
                  <a:pt x="1231" y="2138"/>
                  <a:pt x="1233" y="2128"/>
                </a:cubicBezTo>
                <a:cubicBezTo>
                  <a:pt x="1233" y="2112"/>
                  <a:pt x="1241" y="2091"/>
                  <a:pt x="1238" y="2076"/>
                </a:cubicBezTo>
                <a:close/>
                <a:moveTo>
                  <a:pt x="1297" y="2091"/>
                </a:moveTo>
                <a:cubicBezTo>
                  <a:pt x="1292" y="2104"/>
                  <a:pt x="1292" y="2105"/>
                  <a:pt x="1290" y="2119"/>
                </a:cubicBezTo>
                <a:cubicBezTo>
                  <a:pt x="1292" y="2132"/>
                  <a:pt x="1282" y="2136"/>
                  <a:pt x="1285" y="2148"/>
                </a:cubicBezTo>
                <a:cubicBezTo>
                  <a:pt x="1284" y="2153"/>
                  <a:pt x="1283" y="2157"/>
                  <a:pt x="1282" y="2161"/>
                </a:cubicBezTo>
                <a:cubicBezTo>
                  <a:pt x="1290" y="2161"/>
                  <a:pt x="1290" y="2161"/>
                  <a:pt x="1290" y="2161"/>
                </a:cubicBezTo>
                <a:cubicBezTo>
                  <a:pt x="1290" y="2156"/>
                  <a:pt x="1288" y="2153"/>
                  <a:pt x="1292" y="2147"/>
                </a:cubicBezTo>
                <a:cubicBezTo>
                  <a:pt x="1291" y="2141"/>
                  <a:pt x="1299" y="2131"/>
                  <a:pt x="1293" y="2129"/>
                </a:cubicBezTo>
                <a:cubicBezTo>
                  <a:pt x="1293" y="2124"/>
                  <a:pt x="1301" y="2114"/>
                  <a:pt x="1295" y="2112"/>
                </a:cubicBezTo>
                <a:cubicBezTo>
                  <a:pt x="1295" y="2105"/>
                  <a:pt x="1303" y="2094"/>
                  <a:pt x="1297" y="2091"/>
                </a:cubicBezTo>
                <a:close/>
                <a:moveTo>
                  <a:pt x="1255" y="2092"/>
                </a:moveTo>
                <a:cubicBezTo>
                  <a:pt x="1259" y="2083"/>
                  <a:pt x="1257" y="2078"/>
                  <a:pt x="1257" y="2072"/>
                </a:cubicBezTo>
                <a:cubicBezTo>
                  <a:pt x="1259" y="2064"/>
                  <a:pt x="1259" y="2058"/>
                  <a:pt x="1256" y="2053"/>
                </a:cubicBezTo>
                <a:cubicBezTo>
                  <a:pt x="1250" y="2058"/>
                  <a:pt x="1256" y="2057"/>
                  <a:pt x="1253" y="2065"/>
                </a:cubicBezTo>
                <a:cubicBezTo>
                  <a:pt x="1250" y="2069"/>
                  <a:pt x="1258" y="2078"/>
                  <a:pt x="1250" y="2079"/>
                </a:cubicBezTo>
                <a:cubicBezTo>
                  <a:pt x="1250" y="2089"/>
                  <a:pt x="1247" y="2102"/>
                  <a:pt x="1246" y="2114"/>
                </a:cubicBezTo>
                <a:cubicBezTo>
                  <a:pt x="1241" y="2124"/>
                  <a:pt x="1243" y="2123"/>
                  <a:pt x="1240" y="2136"/>
                </a:cubicBezTo>
                <a:cubicBezTo>
                  <a:pt x="1239" y="2144"/>
                  <a:pt x="1234" y="2154"/>
                  <a:pt x="1236" y="2161"/>
                </a:cubicBezTo>
                <a:cubicBezTo>
                  <a:pt x="1243" y="2161"/>
                  <a:pt x="1243" y="2161"/>
                  <a:pt x="1243" y="2161"/>
                </a:cubicBezTo>
                <a:cubicBezTo>
                  <a:pt x="1245" y="2148"/>
                  <a:pt x="1247" y="2137"/>
                  <a:pt x="1251" y="2130"/>
                </a:cubicBezTo>
                <a:cubicBezTo>
                  <a:pt x="1249" y="2119"/>
                  <a:pt x="1254" y="2104"/>
                  <a:pt x="1255" y="2092"/>
                </a:cubicBezTo>
                <a:close/>
                <a:moveTo>
                  <a:pt x="3811" y="1673"/>
                </a:moveTo>
                <a:cubicBezTo>
                  <a:pt x="3800" y="1665"/>
                  <a:pt x="3786" y="1673"/>
                  <a:pt x="3774" y="1668"/>
                </a:cubicBezTo>
                <a:cubicBezTo>
                  <a:pt x="3734" y="1662"/>
                  <a:pt x="3730" y="1667"/>
                  <a:pt x="3727" y="1664"/>
                </a:cubicBezTo>
                <a:cubicBezTo>
                  <a:pt x="3689" y="1651"/>
                  <a:pt x="3680" y="1657"/>
                  <a:pt x="3675" y="1652"/>
                </a:cubicBezTo>
                <a:cubicBezTo>
                  <a:pt x="3626" y="1640"/>
                  <a:pt x="3617" y="1642"/>
                  <a:pt x="3610" y="1641"/>
                </a:cubicBezTo>
                <a:cubicBezTo>
                  <a:pt x="3574" y="1632"/>
                  <a:pt x="3572" y="1622"/>
                  <a:pt x="3568" y="1622"/>
                </a:cubicBezTo>
                <a:cubicBezTo>
                  <a:pt x="3496" y="1608"/>
                  <a:pt x="3489" y="1606"/>
                  <a:pt x="3482" y="1604"/>
                </a:cubicBezTo>
                <a:cubicBezTo>
                  <a:pt x="3424" y="1599"/>
                  <a:pt x="3420" y="1598"/>
                  <a:pt x="3416" y="1597"/>
                </a:cubicBezTo>
                <a:cubicBezTo>
                  <a:pt x="3398" y="1606"/>
                  <a:pt x="3405" y="1603"/>
                  <a:pt x="3413" y="1599"/>
                </a:cubicBezTo>
                <a:cubicBezTo>
                  <a:pt x="3475" y="1610"/>
                  <a:pt x="3482" y="1616"/>
                  <a:pt x="3492" y="1615"/>
                </a:cubicBezTo>
                <a:cubicBezTo>
                  <a:pt x="3630" y="1652"/>
                  <a:pt x="3632" y="1662"/>
                  <a:pt x="3638" y="1658"/>
                </a:cubicBezTo>
                <a:cubicBezTo>
                  <a:pt x="3670" y="1664"/>
                  <a:pt x="3675" y="1668"/>
                  <a:pt x="3680" y="1665"/>
                </a:cubicBezTo>
                <a:cubicBezTo>
                  <a:pt x="3714" y="1674"/>
                  <a:pt x="3718" y="1674"/>
                  <a:pt x="3720" y="1675"/>
                </a:cubicBezTo>
                <a:cubicBezTo>
                  <a:pt x="3770" y="1683"/>
                  <a:pt x="3781" y="1678"/>
                  <a:pt x="3790" y="1683"/>
                </a:cubicBezTo>
                <a:cubicBezTo>
                  <a:pt x="3840" y="1674"/>
                  <a:pt x="3840" y="1674"/>
                  <a:pt x="3840" y="1674"/>
                </a:cubicBezTo>
                <a:close/>
                <a:moveTo>
                  <a:pt x="1317" y="2096"/>
                </a:moveTo>
                <a:cubicBezTo>
                  <a:pt x="1315" y="2124"/>
                  <a:pt x="1312" y="2142"/>
                  <a:pt x="1308" y="2161"/>
                </a:cubicBezTo>
                <a:cubicBezTo>
                  <a:pt x="1314" y="2161"/>
                  <a:pt x="1314" y="2161"/>
                  <a:pt x="1314" y="2161"/>
                </a:cubicBezTo>
                <a:cubicBezTo>
                  <a:pt x="1315" y="2152"/>
                  <a:pt x="1316" y="2145"/>
                  <a:pt x="1320" y="2139"/>
                </a:cubicBezTo>
                <a:cubicBezTo>
                  <a:pt x="1317" y="2134"/>
                  <a:pt x="1319" y="2126"/>
                  <a:pt x="1320" y="2118"/>
                </a:cubicBezTo>
                <a:cubicBezTo>
                  <a:pt x="1321" y="2110"/>
                  <a:pt x="1323" y="2101"/>
                  <a:pt x="1317" y="2096"/>
                </a:cubicBezTo>
                <a:close/>
                <a:moveTo>
                  <a:pt x="3785" y="1637"/>
                </a:moveTo>
                <a:cubicBezTo>
                  <a:pt x="3782" y="1635"/>
                  <a:pt x="3778" y="1634"/>
                  <a:pt x="3774" y="1635"/>
                </a:cubicBezTo>
                <a:cubicBezTo>
                  <a:pt x="3732" y="1632"/>
                  <a:pt x="3730" y="1624"/>
                  <a:pt x="3725" y="1627"/>
                </a:cubicBezTo>
                <a:cubicBezTo>
                  <a:pt x="3687" y="1609"/>
                  <a:pt x="3680" y="1622"/>
                  <a:pt x="3678" y="1612"/>
                </a:cubicBezTo>
                <a:cubicBezTo>
                  <a:pt x="3648" y="1611"/>
                  <a:pt x="3648" y="1594"/>
                  <a:pt x="3642" y="1604"/>
                </a:cubicBezTo>
                <a:cubicBezTo>
                  <a:pt x="3610" y="1594"/>
                  <a:pt x="3602" y="1592"/>
                  <a:pt x="3595" y="1589"/>
                </a:cubicBezTo>
                <a:cubicBezTo>
                  <a:pt x="3579" y="1585"/>
                  <a:pt x="3573" y="1591"/>
                  <a:pt x="3571" y="1583"/>
                </a:cubicBezTo>
                <a:cubicBezTo>
                  <a:pt x="3547" y="1588"/>
                  <a:pt x="3547" y="1589"/>
                  <a:pt x="3548" y="1590"/>
                </a:cubicBezTo>
                <a:cubicBezTo>
                  <a:pt x="3606" y="1602"/>
                  <a:pt x="3612" y="1603"/>
                  <a:pt x="3618" y="1605"/>
                </a:cubicBezTo>
                <a:cubicBezTo>
                  <a:pt x="3700" y="1631"/>
                  <a:pt x="3710" y="1637"/>
                  <a:pt x="3723" y="1635"/>
                </a:cubicBezTo>
                <a:cubicBezTo>
                  <a:pt x="3800" y="1657"/>
                  <a:pt x="3808" y="1649"/>
                  <a:pt x="3814" y="1650"/>
                </a:cubicBezTo>
                <a:cubicBezTo>
                  <a:pt x="3840" y="1642"/>
                  <a:pt x="3840" y="1642"/>
                  <a:pt x="3840" y="1642"/>
                </a:cubicBezTo>
                <a:close/>
                <a:moveTo>
                  <a:pt x="1282" y="2060"/>
                </a:moveTo>
                <a:cubicBezTo>
                  <a:pt x="1277" y="2057"/>
                  <a:pt x="1286" y="2045"/>
                  <a:pt x="1280" y="2042"/>
                </a:cubicBezTo>
                <a:cubicBezTo>
                  <a:pt x="1281" y="2034"/>
                  <a:pt x="1285" y="2025"/>
                  <a:pt x="1276" y="2023"/>
                </a:cubicBezTo>
                <a:cubicBezTo>
                  <a:pt x="1273" y="2040"/>
                  <a:pt x="1276" y="2055"/>
                  <a:pt x="1276" y="2070"/>
                </a:cubicBezTo>
                <a:cubicBezTo>
                  <a:pt x="1271" y="2081"/>
                  <a:pt x="1274" y="2087"/>
                  <a:pt x="1272" y="2096"/>
                </a:cubicBezTo>
                <a:cubicBezTo>
                  <a:pt x="1268" y="2112"/>
                  <a:pt x="1263" y="2128"/>
                  <a:pt x="1259" y="2144"/>
                </a:cubicBezTo>
                <a:cubicBezTo>
                  <a:pt x="1262" y="2146"/>
                  <a:pt x="1260" y="2148"/>
                  <a:pt x="1258" y="2150"/>
                </a:cubicBezTo>
                <a:cubicBezTo>
                  <a:pt x="1257" y="2153"/>
                  <a:pt x="1256" y="2157"/>
                  <a:pt x="1255" y="2161"/>
                </a:cubicBezTo>
                <a:cubicBezTo>
                  <a:pt x="1264" y="2161"/>
                  <a:pt x="1264" y="2161"/>
                  <a:pt x="1264" y="2161"/>
                </a:cubicBezTo>
                <a:cubicBezTo>
                  <a:pt x="1266" y="2152"/>
                  <a:pt x="1268" y="2144"/>
                  <a:pt x="1271" y="2135"/>
                </a:cubicBezTo>
                <a:cubicBezTo>
                  <a:pt x="1274" y="2121"/>
                  <a:pt x="1276" y="2107"/>
                  <a:pt x="1280" y="2099"/>
                </a:cubicBezTo>
                <a:cubicBezTo>
                  <a:pt x="1277" y="2088"/>
                  <a:pt x="1282" y="2072"/>
                  <a:pt x="1282" y="2060"/>
                </a:cubicBezTo>
                <a:close/>
                <a:moveTo>
                  <a:pt x="2202" y="1935"/>
                </a:moveTo>
                <a:cubicBezTo>
                  <a:pt x="2206" y="1928"/>
                  <a:pt x="2197" y="1916"/>
                  <a:pt x="2202" y="1909"/>
                </a:cubicBezTo>
                <a:cubicBezTo>
                  <a:pt x="2195" y="1871"/>
                  <a:pt x="2195" y="1860"/>
                  <a:pt x="2193" y="1850"/>
                </a:cubicBezTo>
                <a:cubicBezTo>
                  <a:pt x="2181" y="1801"/>
                  <a:pt x="2181" y="1795"/>
                  <a:pt x="2179" y="1788"/>
                </a:cubicBezTo>
                <a:cubicBezTo>
                  <a:pt x="2152" y="1704"/>
                  <a:pt x="2146" y="1685"/>
                  <a:pt x="2142" y="1668"/>
                </a:cubicBezTo>
                <a:cubicBezTo>
                  <a:pt x="2114" y="1649"/>
                  <a:pt x="2121" y="1655"/>
                  <a:pt x="2117" y="1657"/>
                </a:cubicBezTo>
                <a:cubicBezTo>
                  <a:pt x="2124" y="1681"/>
                  <a:pt x="2136" y="1679"/>
                  <a:pt x="2135" y="1687"/>
                </a:cubicBezTo>
                <a:cubicBezTo>
                  <a:pt x="2151" y="1739"/>
                  <a:pt x="2161" y="1757"/>
                  <a:pt x="2164" y="1773"/>
                </a:cubicBezTo>
                <a:cubicBezTo>
                  <a:pt x="2178" y="1830"/>
                  <a:pt x="2179" y="1840"/>
                  <a:pt x="2181" y="1850"/>
                </a:cubicBezTo>
                <a:cubicBezTo>
                  <a:pt x="2187" y="1918"/>
                  <a:pt x="2197" y="1928"/>
                  <a:pt x="2192" y="1934"/>
                </a:cubicBezTo>
                <a:cubicBezTo>
                  <a:pt x="2196" y="1971"/>
                  <a:pt x="2194" y="1974"/>
                  <a:pt x="2198" y="1979"/>
                </a:cubicBezTo>
                <a:cubicBezTo>
                  <a:pt x="2197" y="2029"/>
                  <a:pt x="2191" y="2035"/>
                  <a:pt x="2197" y="2044"/>
                </a:cubicBezTo>
                <a:cubicBezTo>
                  <a:pt x="2190" y="2092"/>
                  <a:pt x="2194" y="2101"/>
                  <a:pt x="2193" y="2108"/>
                </a:cubicBezTo>
                <a:cubicBezTo>
                  <a:pt x="2188" y="2152"/>
                  <a:pt x="2191" y="2157"/>
                  <a:pt x="2193" y="2161"/>
                </a:cubicBezTo>
                <a:cubicBezTo>
                  <a:pt x="2202" y="2126"/>
                  <a:pt x="2206" y="2110"/>
                  <a:pt x="2205" y="2092"/>
                </a:cubicBezTo>
                <a:cubicBezTo>
                  <a:pt x="2208" y="2024"/>
                  <a:pt x="2207" y="2019"/>
                  <a:pt x="2205" y="2014"/>
                </a:cubicBezTo>
                <a:close/>
                <a:moveTo>
                  <a:pt x="3768" y="1444"/>
                </a:moveTo>
                <a:cubicBezTo>
                  <a:pt x="3757" y="1449"/>
                  <a:pt x="3747" y="1450"/>
                  <a:pt x="3736" y="1453"/>
                </a:cubicBezTo>
                <a:cubicBezTo>
                  <a:pt x="3730" y="1460"/>
                  <a:pt x="3726" y="1456"/>
                  <a:pt x="3720" y="1460"/>
                </a:cubicBezTo>
                <a:cubicBezTo>
                  <a:pt x="3716" y="1467"/>
                  <a:pt x="3705" y="1459"/>
                  <a:pt x="3707" y="1468"/>
                </a:cubicBezTo>
                <a:cubicBezTo>
                  <a:pt x="3722" y="1464"/>
                  <a:pt x="3737" y="1461"/>
                  <a:pt x="3752" y="1457"/>
                </a:cubicBezTo>
                <a:cubicBezTo>
                  <a:pt x="3759" y="1455"/>
                  <a:pt x="3766" y="1456"/>
                  <a:pt x="3775" y="1450"/>
                </a:cubicBezTo>
                <a:cubicBezTo>
                  <a:pt x="3782" y="1451"/>
                  <a:pt x="3790" y="1452"/>
                  <a:pt x="3799" y="1445"/>
                </a:cubicBezTo>
                <a:cubicBezTo>
                  <a:pt x="3812" y="1447"/>
                  <a:pt x="3826" y="1444"/>
                  <a:pt x="3840" y="1443"/>
                </a:cubicBezTo>
                <a:cubicBezTo>
                  <a:pt x="3840" y="1434"/>
                  <a:pt x="3840" y="1434"/>
                  <a:pt x="3840" y="1434"/>
                </a:cubicBezTo>
                <a:cubicBezTo>
                  <a:pt x="3837" y="1434"/>
                  <a:pt x="3833" y="1434"/>
                  <a:pt x="3829" y="1433"/>
                </a:cubicBezTo>
                <a:cubicBezTo>
                  <a:pt x="3808" y="1440"/>
                  <a:pt x="3788" y="1440"/>
                  <a:pt x="3768" y="1444"/>
                </a:cubicBezTo>
                <a:close/>
                <a:moveTo>
                  <a:pt x="2354" y="1890"/>
                </a:moveTo>
                <a:cubicBezTo>
                  <a:pt x="2362" y="1882"/>
                  <a:pt x="2352" y="1869"/>
                  <a:pt x="2360" y="1861"/>
                </a:cubicBezTo>
                <a:cubicBezTo>
                  <a:pt x="2363" y="1829"/>
                  <a:pt x="2356" y="1822"/>
                  <a:pt x="2361" y="1818"/>
                </a:cubicBezTo>
                <a:cubicBezTo>
                  <a:pt x="2362" y="1794"/>
                  <a:pt x="2359" y="1796"/>
                  <a:pt x="2357" y="1791"/>
                </a:cubicBezTo>
                <a:cubicBezTo>
                  <a:pt x="2337" y="1749"/>
                  <a:pt x="2341" y="1757"/>
                  <a:pt x="2345" y="1765"/>
                </a:cubicBezTo>
                <a:cubicBezTo>
                  <a:pt x="2354" y="1820"/>
                  <a:pt x="2344" y="1824"/>
                  <a:pt x="2349" y="1834"/>
                </a:cubicBezTo>
                <a:cubicBezTo>
                  <a:pt x="2344" y="1887"/>
                  <a:pt x="2342" y="1895"/>
                  <a:pt x="2342" y="1905"/>
                </a:cubicBezTo>
                <a:cubicBezTo>
                  <a:pt x="2331" y="1968"/>
                  <a:pt x="2332" y="1978"/>
                  <a:pt x="2331" y="1988"/>
                </a:cubicBezTo>
                <a:cubicBezTo>
                  <a:pt x="2314" y="2077"/>
                  <a:pt x="2313" y="2086"/>
                  <a:pt x="2310" y="2095"/>
                </a:cubicBezTo>
                <a:cubicBezTo>
                  <a:pt x="2307" y="2161"/>
                  <a:pt x="2307" y="2161"/>
                  <a:pt x="2307" y="2161"/>
                </a:cubicBezTo>
                <a:cubicBezTo>
                  <a:pt x="2322" y="2084"/>
                  <a:pt x="2324" y="2081"/>
                  <a:pt x="2327" y="2077"/>
                </a:cubicBezTo>
                <a:cubicBezTo>
                  <a:pt x="2336" y="2036"/>
                  <a:pt x="2332" y="2026"/>
                  <a:pt x="2338" y="2020"/>
                </a:cubicBezTo>
                <a:cubicBezTo>
                  <a:pt x="2352" y="1937"/>
                  <a:pt x="2348" y="1926"/>
                  <a:pt x="2351" y="1917"/>
                </a:cubicBezTo>
                <a:close/>
                <a:moveTo>
                  <a:pt x="2292" y="1940"/>
                </a:moveTo>
                <a:cubicBezTo>
                  <a:pt x="2296" y="1926"/>
                  <a:pt x="2292" y="1909"/>
                  <a:pt x="2296" y="1896"/>
                </a:cubicBezTo>
                <a:cubicBezTo>
                  <a:pt x="2295" y="1835"/>
                  <a:pt x="2294" y="1820"/>
                  <a:pt x="2294" y="1806"/>
                </a:cubicBezTo>
                <a:cubicBezTo>
                  <a:pt x="2286" y="1744"/>
                  <a:pt x="2282" y="1739"/>
                  <a:pt x="2285" y="1736"/>
                </a:cubicBezTo>
                <a:cubicBezTo>
                  <a:pt x="2273" y="1705"/>
                  <a:pt x="2269" y="1697"/>
                  <a:pt x="2265" y="1688"/>
                </a:cubicBezTo>
                <a:cubicBezTo>
                  <a:pt x="2246" y="1682"/>
                  <a:pt x="2248" y="1684"/>
                  <a:pt x="2251" y="1685"/>
                </a:cubicBezTo>
                <a:cubicBezTo>
                  <a:pt x="2265" y="1715"/>
                  <a:pt x="2266" y="1719"/>
                  <a:pt x="2267" y="1723"/>
                </a:cubicBezTo>
                <a:cubicBezTo>
                  <a:pt x="2283" y="1791"/>
                  <a:pt x="2281" y="1800"/>
                  <a:pt x="2283" y="1811"/>
                </a:cubicBezTo>
                <a:cubicBezTo>
                  <a:pt x="2285" y="1853"/>
                  <a:pt x="2286" y="1857"/>
                  <a:pt x="2284" y="1859"/>
                </a:cubicBezTo>
                <a:cubicBezTo>
                  <a:pt x="2288" y="1887"/>
                  <a:pt x="2277" y="1894"/>
                  <a:pt x="2285" y="1907"/>
                </a:cubicBezTo>
                <a:cubicBezTo>
                  <a:pt x="2275" y="1945"/>
                  <a:pt x="2288" y="1960"/>
                  <a:pt x="2280" y="1968"/>
                </a:cubicBezTo>
                <a:cubicBezTo>
                  <a:pt x="2273" y="2039"/>
                  <a:pt x="2271" y="2048"/>
                  <a:pt x="2269" y="2058"/>
                </a:cubicBezTo>
                <a:cubicBezTo>
                  <a:pt x="2263" y="2109"/>
                  <a:pt x="2258" y="2128"/>
                  <a:pt x="2255" y="2148"/>
                </a:cubicBezTo>
                <a:cubicBezTo>
                  <a:pt x="2263" y="2156"/>
                  <a:pt x="2264" y="2152"/>
                  <a:pt x="2264" y="2147"/>
                </a:cubicBezTo>
                <a:cubicBezTo>
                  <a:pt x="2269" y="2120"/>
                  <a:pt x="2273" y="2114"/>
                  <a:pt x="2273" y="2107"/>
                </a:cubicBezTo>
                <a:cubicBezTo>
                  <a:pt x="2282" y="2054"/>
                  <a:pt x="2283" y="2051"/>
                  <a:pt x="2283" y="2047"/>
                </a:cubicBezTo>
                <a:cubicBezTo>
                  <a:pt x="2288" y="1999"/>
                  <a:pt x="2289" y="1991"/>
                  <a:pt x="2291" y="1985"/>
                </a:cubicBezTo>
                <a:close/>
                <a:moveTo>
                  <a:pt x="2066" y="2125"/>
                </a:moveTo>
                <a:cubicBezTo>
                  <a:pt x="2067" y="2112"/>
                  <a:pt x="2061" y="2096"/>
                  <a:pt x="2065" y="2083"/>
                </a:cubicBezTo>
                <a:cubicBezTo>
                  <a:pt x="2063" y="2017"/>
                  <a:pt x="2065" y="2010"/>
                  <a:pt x="2060" y="2002"/>
                </a:cubicBezTo>
                <a:cubicBezTo>
                  <a:pt x="2062" y="1950"/>
                  <a:pt x="2061" y="1937"/>
                  <a:pt x="2061" y="1924"/>
                </a:cubicBezTo>
                <a:cubicBezTo>
                  <a:pt x="2054" y="1828"/>
                  <a:pt x="2052" y="1815"/>
                  <a:pt x="2049" y="1800"/>
                </a:cubicBezTo>
                <a:cubicBezTo>
                  <a:pt x="2040" y="1746"/>
                  <a:pt x="2037" y="1734"/>
                  <a:pt x="2035" y="1723"/>
                </a:cubicBezTo>
                <a:cubicBezTo>
                  <a:pt x="1977" y="1582"/>
                  <a:pt x="1975" y="1577"/>
                  <a:pt x="1971" y="1570"/>
                </a:cubicBezTo>
                <a:cubicBezTo>
                  <a:pt x="1942" y="1538"/>
                  <a:pt x="1936" y="1536"/>
                  <a:pt x="1934" y="1534"/>
                </a:cubicBezTo>
                <a:cubicBezTo>
                  <a:pt x="1956" y="1585"/>
                  <a:pt x="1956" y="1586"/>
                  <a:pt x="1956" y="1587"/>
                </a:cubicBezTo>
                <a:cubicBezTo>
                  <a:pt x="1974" y="1656"/>
                  <a:pt x="1989" y="1669"/>
                  <a:pt x="1984" y="1674"/>
                </a:cubicBezTo>
                <a:cubicBezTo>
                  <a:pt x="1993" y="1720"/>
                  <a:pt x="1994" y="1721"/>
                  <a:pt x="1995" y="1723"/>
                </a:cubicBezTo>
                <a:cubicBezTo>
                  <a:pt x="2007" y="1777"/>
                  <a:pt x="2004" y="1790"/>
                  <a:pt x="2009" y="1804"/>
                </a:cubicBezTo>
                <a:cubicBezTo>
                  <a:pt x="2007" y="1861"/>
                  <a:pt x="2013" y="1876"/>
                  <a:pt x="2011" y="1887"/>
                </a:cubicBezTo>
                <a:cubicBezTo>
                  <a:pt x="2002" y="1905"/>
                  <a:pt x="2002" y="1885"/>
                  <a:pt x="1995" y="1862"/>
                </a:cubicBezTo>
                <a:cubicBezTo>
                  <a:pt x="1973" y="1773"/>
                  <a:pt x="1964" y="1747"/>
                  <a:pt x="1955" y="1723"/>
                </a:cubicBezTo>
                <a:cubicBezTo>
                  <a:pt x="1915" y="1628"/>
                  <a:pt x="1914" y="1618"/>
                  <a:pt x="1906" y="1615"/>
                </a:cubicBezTo>
                <a:cubicBezTo>
                  <a:pt x="1965" y="1783"/>
                  <a:pt x="1975" y="1808"/>
                  <a:pt x="1980" y="1831"/>
                </a:cubicBezTo>
                <a:cubicBezTo>
                  <a:pt x="1992" y="1906"/>
                  <a:pt x="1998" y="1912"/>
                  <a:pt x="1995" y="1914"/>
                </a:cubicBezTo>
                <a:cubicBezTo>
                  <a:pt x="1998" y="1956"/>
                  <a:pt x="2004" y="1966"/>
                  <a:pt x="2001" y="1973"/>
                </a:cubicBezTo>
                <a:cubicBezTo>
                  <a:pt x="1996" y="2032"/>
                  <a:pt x="2010" y="2045"/>
                  <a:pt x="2004" y="2052"/>
                </a:cubicBezTo>
                <a:cubicBezTo>
                  <a:pt x="2012" y="2122"/>
                  <a:pt x="2008" y="2137"/>
                  <a:pt x="2010" y="2155"/>
                </a:cubicBezTo>
                <a:cubicBezTo>
                  <a:pt x="2034" y="2155"/>
                  <a:pt x="2033" y="2149"/>
                  <a:pt x="2033" y="2144"/>
                </a:cubicBezTo>
                <a:cubicBezTo>
                  <a:pt x="2030" y="2037"/>
                  <a:pt x="2024" y="2028"/>
                  <a:pt x="2028" y="2021"/>
                </a:cubicBezTo>
                <a:cubicBezTo>
                  <a:pt x="2023" y="1979"/>
                  <a:pt x="2026" y="1976"/>
                  <a:pt x="2023" y="1971"/>
                </a:cubicBezTo>
                <a:cubicBezTo>
                  <a:pt x="2019" y="1912"/>
                  <a:pt x="2024" y="1906"/>
                  <a:pt x="2018" y="1896"/>
                </a:cubicBezTo>
                <a:cubicBezTo>
                  <a:pt x="2018" y="1833"/>
                  <a:pt x="2019" y="1817"/>
                  <a:pt x="2016" y="1800"/>
                </a:cubicBezTo>
                <a:cubicBezTo>
                  <a:pt x="2016" y="1764"/>
                  <a:pt x="2012" y="1759"/>
                  <a:pt x="2010" y="1755"/>
                </a:cubicBezTo>
                <a:cubicBezTo>
                  <a:pt x="2001" y="1715"/>
                  <a:pt x="2003" y="1709"/>
                  <a:pt x="2000" y="1702"/>
                </a:cubicBezTo>
                <a:cubicBezTo>
                  <a:pt x="1963" y="1593"/>
                  <a:pt x="1962" y="1591"/>
                  <a:pt x="1961" y="1587"/>
                </a:cubicBezTo>
                <a:cubicBezTo>
                  <a:pt x="1950" y="1549"/>
                  <a:pt x="1953" y="1558"/>
                  <a:pt x="1957" y="1561"/>
                </a:cubicBezTo>
                <a:cubicBezTo>
                  <a:pt x="1975" y="1592"/>
                  <a:pt x="1977" y="1596"/>
                  <a:pt x="1983" y="1607"/>
                </a:cubicBezTo>
                <a:cubicBezTo>
                  <a:pt x="2027" y="1723"/>
                  <a:pt x="2027" y="1723"/>
                  <a:pt x="2027" y="1724"/>
                </a:cubicBezTo>
                <a:cubicBezTo>
                  <a:pt x="2038" y="1782"/>
                  <a:pt x="2041" y="1797"/>
                  <a:pt x="2041" y="1811"/>
                </a:cubicBezTo>
                <a:cubicBezTo>
                  <a:pt x="2045" y="1850"/>
                  <a:pt x="2045" y="1851"/>
                  <a:pt x="2045" y="1851"/>
                </a:cubicBezTo>
                <a:cubicBezTo>
                  <a:pt x="2052" y="1964"/>
                  <a:pt x="2047" y="1969"/>
                  <a:pt x="2051" y="1977"/>
                </a:cubicBezTo>
                <a:cubicBezTo>
                  <a:pt x="2053" y="2065"/>
                  <a:pt x="2050" y="2071"/>
                  <a:pt x="2053" y="2079"/>
                </a:cubicBezTo>
                <a:cubicBezTo>
                  <a:pt x="2054" y="2146"/>
                  <a:pt x="2059" y="2155"/>
                  <a:pt x="2058" y="2161"/>
                </a:cubicBezTo>
                <a:close/>
                <a:moveTo>
                  <a:pt x="1981" y="2083"/>
                </a:moveTo>
                <a:cubicBezTo>
                  <a:pt x="1978" y="2071"/>
                  <a:pt x="1983" y="2062"/>
                  <a:pt x="1977" y="2049"/>
                </a:cubicBezTo>
                <a:cubicBezTo>
                  <a:pt x="1971" y="1991"/>
                  <a:pt x="1971" y="1985"/>
                  <a:pt x="1968" y="1979"/>
                </a:cubicBezTo>
                <a:cubicBezTo>
                  <a:pt x="1943" y="1845"/>
                  <a:pt x="1942" y="1841"/>
                  <a:pt x="1941" y="1837"/>
                </a:cubicBezTo>
                <a:cubicBezTo>
                  <a:pt x="1879" y="1673"/>
                  <a:pt x="1870" y="1654"/>
                  <a:pt x="1861" y="1634"/>
                </a:cubicBezTo>
                <a:cubicBezTo>
                  <a:pt x="1840" y="1594"/>
                  <a:pt x="1839" y="1590"/>
                  <a:pt x="1838" y="1587"/>
                </a:cubicBezTo>
                <a:cubicBezTo>
                  <a:pt x="1832" y="1590"/>
                  <a:pt x="1834" y="1594"/>
                  <a:pt x="1836" y="1598"/>
                </a:cubicBezTo>
                <a:cubicBezTo>
                  <a:pt x="1858" y="1649"/>
                  <a:pt x="1872" y="1666"/>
                  <a:pt x="1877" y="1681"/>
                </a:cubicBezTo>
                <a:cubicBezTo>
                  <a:pt x="1893" y="1720"/>
                  <a:pt x="1893" y="1721"/>
                  <a:pt x="1893" y="1723"/>
                </a:cubicBezTo>
                <a:cubicBezTo>
                  <a:pt x="1914" y="1772"/>
                  <a:pt x="1910" y="1777"/>
                  <a:pt x="1914" y="1776"/>
                </a:cubicBezTo>
                <a:cubicBezTo>
                  <a:pt x="1940" y="1863"/>
                  <a:pt x="1942" y="1876"/>
                  <a:pt x="1943" y="1888"/>
                </a:cubicBezTo>
                <a:cubicBezTo>
                  <a:pt x="1950" y="1961"/>
                  <a:pt x="1952" y="1953"/>
                  <a:pt x="1943" y="1946"/>
                </a:cubicBezTo>
                <a:cubicBezTo>
                  <a:pt x="1932" y="1893"/>
                  <a:pt x="1921" y="1884"/>
                  <a:pt x="1926" y="1880"/>
                </a:cubicBezTo>
                <a:cubicBezTo>
                  <a:pt x="1861" y="1762"/>
                  <a:pt x="1850" y="1741"/>
                  <a:pt x="1840" y="1723"/>
                </a:cubicBezTo>
                <a:cubicBezTo>
                  <a:pt x="1783" y="1658"/>
                  <a:pt x="1776" y="1648"/>
                  <a:pt x="1767" y="1642"/>
                </a:cubicBezTo>
                <a:cubicBezTo>
                  <a:pt x="1733" y="1605"/>
                  <a:pt x="1723" y="1596"/>
                  <a:pt x="1714" y="1587"/>
                </a:cubicBezTo>
                <a:cubicBezTo>
                  <a:pt x="1665" y="1530"/>
                  <a:pt x="1658" y="1533"/>
                  <a:pt x="1655" y="1525"/>
                </a:cubicBezTo>
                <a:cubicBezTo>
                  <a:pt x="1699" y="1583"/>
                  <a:pt x="1701" y="1585"/>
                  <a:pt x="1703" y="1587"/>
                </a:cubicBezTo>
                <a:cubicBezTo>
                  <a:pt x="1735" y="1624"/>
                  <a:pt x="1746" y="1632"/>
                  <a:pt x="1756" y="1644"/>
                </a:cubicBezTo>
                <a:cubicBezTo>
                  <a:pt x="1773" y="1658"/>
                  <a:pt x="1775" y="1669"/>
                  <a:pt x="1781" y="1670"/>
                </a:cubicBezTo>
                <a:cubicBezTo>
                  <a:pt x="1838" y="1741"/>
                  <a:pt x="1850" y="1762"/>
                  <a:pt x="1862" y="1782"/>
                </a:cubicBezTo>
                <a:cubicBezTo>
                  <a:pt x="1903" y="1864"/>
                  <a:pt x="1910" y="1875"/>
                  <a:pt x="1915" y="1889"/>
                </a:cubicBezTo>
                <a:cubicBezTo>
                  <a:pt x="1940" y="1992"/>
                  <a:pt x="1931" y="1956"/>
                  <a:pt x="1920" y="1919"/>
                </a:cubicBezTo>
                <a:cubicBezTo>
                  <a:pt x="1884" y="1833"/>
                  <a:pt x="1878" y="1820"/>
                  <a:pt x="1871" y="1807"/>
                </a:cubicBezTo>
                <a:cubicBezTo>
                  <a:pt x="1795" y="1699"/>
                  <a:pt x="1793" y="1694"/>
                  <a:pt x="1790" y="1688"/>
                </a:cubicBezTo>
                <a:cubicBezTo>
                  <a:pt x="1762" y="1661"/>
                  <a:pt x="1758" y="1657"/>
                  <a:pt x="1756" y="1651"/>
                </a:cubicBezTo>
                <a:cubicBezTo>
                  <a:pt x="1802" y="1718"/>
                  <a:pt x="1804" y="1720"/>
                  <a:pt x="1805" y="1723"/>
                </a:cubicBezTo>
                <a:cubicBezTo>
                  <a:pt x="1863" y="1816"/>
                  <a:pt x="1871" y="1833"/>
                  <a:pt x="1879" y="1850"/>
                </a:cubicBezTo>
                <a:cubicBezTo>
                  <a:pt x="1922" y="1963"/>
                  <a:pt x="1922" y="1972"/>
                  <a:pt x="1928" y="1982"/>
                </a:cubicBezTo>
                <a:cubicBezTo>
                  <a:pt x="1956" y="2093"/>
                  <a:pt x="1951" y="2097"/>
                  <a:pt x="1956" y="2104"/>
                </a:cubicBezTo>
                <a:cubicBezTo>
                  <a:pt x="1959" y="2146"/>
                  <a:pt x="1972" y="2156"/>
                  <a:pt x="1963" y="2159"/>
                </a:cubicBezTo>
                <a:cubicBezTo>
                  <a:pt x="1945" y="2106"/>
                  <a:pt x="1944" y="2093"/>
                  <a:pt x="1940" y="2080"/>
                </a:cubicBezTo>
                <a:cubicBezTo>
                  <a:pt x="1931" y="2035"/>
                  <a:pt x="1915" y="2025"/>
                  <a:pt x="1923" y="2024"/>
                </a:cubicBezTo>
                <a:cubicBezTo>
                  <a:pt x="1841" y="1871"/>
                  <a:pt x="1834" y="1860"/>
                  <a:pt x="1828" y="1850"/>
                </a:cubicBezTo>
                <a:cubicBezTo>
                  <a:pt x="1791" y="1799"/>
                  <a:pt x="1791" y="1788"/>
                  <a:pt x="1786" y="1791"/>
                </a:cubicBezTo>
                <a:cubicBezTo>
                  <a:pt x="1814" y="1843"/>
                  <a:pt x="1816" y="1847"/>
                  <a:pt x="1818" y="1850"/>
                </a:cubicBezTo>
                <a:cubicBezTo>
                  <a:pt x="1833" y="1875"/>
                  <a:pt x="1836" y="1877"/>
                  <a:pt x="1838" y="1878"/>
                </a:cubicBezTo>
                <a:cubicBezTo>
                  <a:pt x="1879" y="1962"/>
                  <a:pt x="1889" y="1981"/>
                  <a:pt x="1898" y="2000"/>
                </a:cubicBezTo>
                <a:cubicBezTo>
                  <a:pt x="1875" y="1980"/>
                  <a:pt x="1850" y="1939"/>
                  <a:pt x="1819" y="1884"/>
                </a:cubicBezTo>
                <a:cubicBezTo>
                  <a:pt x="1732" y="1761"/>
                  <a:pt x="1720" y="1742"/>
                  <a:pt x="1709" y="1723"/>
                </a:cubicBezTo>
                <a:cubicBezTo>
                  <a:pt x="1646" y="1625"/>
                  <a:pt x="1649" y="1632"/>
                  <a:pt x="1653" y="1639"/>
                </a:cubicBezTo>
                <a:cubicBezTo>
                  <a:pt x="1671" y="1685"/>
                  <a:pt x="1682" y="1695"/>
                  <a:pt x="1684" y="1702"/>
                </a:cubicBezTo>
                <a:cubicBezTo>
                  <a:pt x="1745" y="1796"/>
                  <a:pt x="1761" y="1824"/>
                  <a:pt x="1778" y="1850"/>
                </a:cubicBezTo>
                <a:cubicBezTo>
                  <a:pt x="1867" y="1990"/>
                  <a:pt x="1875" y="2006"/>
                  <a:pt x="1885" y="2020"/>
                </a:cubicBezTo>
                <a:cubicBezTo>
                  <a:pt x="1926" y="2120"/>
                  <a:pt x="1942" y="2130"/>
                  <a:pt x="1934" y="2132"/>
                </a:cubicBezTo>
                <a:cubicBezTo>
                  <a:pt x="1832" y="1990"/>
                  <a:pt x="1806" y="1954"/>
                  <a:pt x="1783" y="1911"/>
                </a:cubicBezTo>
                <a:cubicBezTo>
                  <a:pt x="1741" y="1843"/>
                  <a:pt x="1740" y="1837"/>
                  <a:pt x="1735" y="1832"/>
                </a:cubicBezTo>
                <a:cubicBezTo>
                  <a:pt x="1658" y="1663"/>
                  <a:pt x="1649" y="1652"/>
                  <a:pt x="1645" y="1643"/>
                </a:cubicBezTo>
                <a:cubicBezTo>
                  <a:pt x="1632" y="1607"/>
                  <a:pt x="1632" y="1599"/>
                  <a:pt x="1633" y="1591"/>
                </a:cubicBezTo>
                <a:cubicBezTo>
                  <a:pt x="1626" y="1559"/>
                  <a:pt x="1619" y="1553"/>
                  <a:pt x="1623" y="1551"/>
                </a:cubicBezTo>
                <a:cubicBezTo>
                  <a:pt x="1620" y="1528"/>
                  <a:pt x="1613" y="1519"/>
                  <a:pt x="1611" y="1521"/>
                </a:cubicBezTo>
                <a:cubicBezTo>
                  <a:pt x="1628" y="1623"/>
                  <a:pt x="1636" y="1640"/>
                  <a:pt x="1645" y="1669"/>
                </a:cubicBezTo>
                <a:cubicBezTo>
                  <a:pt x="1725" y="1833"/>
                  <a:pt x="1729" y="1842"/>
                  <a:pt x="1734" y="1850"/>
                </a:cubicBezTo>
                <a:cubicBezTo>
                  <a:pt x="1761" y="1906"/>
                  <a:pt x="1774" y="1910"/>
                  <a:pt x="1772" y="1920"/>
                </a:cubicBezTo>
                <a:cubicBezTo>
                  <a:pt x="1831" y="2001"/>
                  <a:pt x="1831" y="2018"/>
                  <a:pt x="1838" y="2017"/>
                </a:cubicBezTo>
                <a:cubicBezTo>
                  <a:pt x="1762" y="1943"/>
                  <a:pt x="1741" y="1916"/>
                  <a:pt x="1719" y="1891"/>
                </a:cubicBezTo>
                <a:cubicBezTo>
                  <a:pt x="1634" y="1795"/>
                  <a:pt x="1617" y="1761"/>
                  <a:pt x="1594" y="1736"/>
                </a:cubicBezTo>
                <a:cubicBezTo>
                  <a:pt x="1579" y="1717"/>
                  <a:pt x="1587" y="1703"/>
                  <a:pt x="1576" y="1706"/>
                </a:cubicBezTo>
                <a:cubicBezTo>
                  <a:pt x="1636" y="1799"/>
                  <a:pt x="1637" y="1818"/>
                  <a:pt x="1644" y="1818"/>
                </a:cubicBezTo>
                <a:cubicBezTo>
                  <a:pt x="1676" y="1860"/>
                  <a:pt x="1684" y="1869"/>
                  <a:pt x="1693" y="1878"/>
                </a:cubicBezTo>
                <a:cubicBezTo>
                  <a:pt x="1712" y="1895"/>
                  <a:pt x="1714" y="1902"/>
                  <a:pt x="1716" y="1906"/>
                </a:cubicBezTo>
                <a:cubicBezTo>
                  <a:pt x="1737" y="1925"/>
                  <a:pt x="1738" y="1932"/>
                  <a:pt x="1741" y="1936"/>
                </a:cubicBezTo>
                <a:cubicBezTo>
                  <a:pt x="1802" y="2004"/>
                  <a:pt x="1813" y="2015"/>
                  <a:pt x="1823" y="2031"/>
                </a:cubicBezTo>
                <a:cubicBezTo>
                  <a:pt x="1847" y="2045"/>
                  <a:pt x="1849" y="2059"/>
                  <a:pt x="1856" y="2060"/>
                </a:cubicBezTo>
                <a:cubicBezTo>
                  <a:pt x="1990" y="2161"/>
                  <a:pt x="1990" y="2161"/>
                  <a:pt x="1990" y="2161"/>
                </a:cubicBezTo>
                <a:close/>
                <a:moveTo>
                  <a:pt x="1854" y="2041"/>
                </a:moveTo>
                <a:cubicBezTo>
                  <a:pt x="1854" y="2036"/>
                  <a:pt x="1857" y="2042"/>
                  <a:pt x="1859" y="2045"/>
                </a:cubicBezTo>
                <a:cubicBezTo>
                  <a:pt x="1859" y="2051"/>
                  <a:pt x="1855" y="2045"/>
                  <a:pt x="1854" y="2041"/>
                </a:cubicBezTo>
                <a:close/>
                <a:moveTo>
                  <a:pt x="1959" y="2032"/>
                </a:moveTo>
                <a:cubicBezTo>
                  <a:pt x="1963" y="2021"/>
                  <a:pt x="1956" y="2006"/>
                  <a:pt x="1957" y="1994"/>
                </a:cubicBezTo>
                <a:cubicBezTo>
                  <a:pt x="1965" y="1992"/>
                  <a:pt x="1957" y="2001"/>
                  <a:pt x="1962" y="2005"/>
                </a:cubicBezTo>
                <a:cubicBezTo>
                  <a:pt x="1961" y="2009"/>
                  <a:pt x="1962" y="2013"/>
                  <a:pt x="1966" y="2019"/>
                </a:cubicBezTo>
                <a:cubicBezTo>
                  <a:pt x="1961" y="2027"/>
                  <a:pt x="1964" y="2037"/>
                  <a:pt x="1967" y="2048"/>
                </a:cubicBezTo>
                <a:cubicBezTo>
                  <a:pt x="1957" y="2048"/>
                  <a:pt x="1965" y="2037"/>
                  <a:pt x="1959" y="2032"/>
                </a:cubicBezTo>
                <a:close/>
                <a:moveTo>
                  <a:pt x="1963" y="2066"/>
                </a:moveTo>
                <a:cubicBezTo>
                  <a:pt x="1972" y="2059"/>
                  <a:pt x="1967" y="2075"/>
                  <a:pt x="1969" y="2079"/>
                </a:cubicBezTo>
                <a:cubicBezTo>
                  <a:pt x="1960" y="2080"/>
                  <a:pt x="1969" y="2070"/>
                  <a:pt x="1963" y="2066"/>
                </a:cubicBezTo>
                <a:close/>
                <a:moveTo>
                  <a:pt x="1970" y="2107"/>
                </a:moveTo>
                <a:cubicBezTo>
                  <a:pt x="1972" y="2098"/>
                  <a:pt x="1972" y="2111"/>
                  <a:pt x="1974" y="2115"/>
                </a:cubicBezTo>
                <a:cubicBezTo>
                  <a:pt x="1968" y="2115"/>
                  <a:pt x="1971" y="2110"/>
                  <a:pt x="1970" y="2107"/>
                </a:cubicBezTo>
                <a:close/>
                <a:moveTo>
                  <a:pt x="1579" y="2154"/>
                </a:moveTo>
                <a:cubicBezTo>
                  <a:pt x="1577" y="2150"/>
                  <a:pt x="1576" y="2144"/>
                  <a:pt x="1572" y="2144"/>
                </a:cubicBezTo>
                <a:cubicBezTo>
                  <a:pt x="1555" y="2121"/>
                  <a:pt x="1535" y="2107"/>
                  <a:pt x="1519" y="2083"/>
                </a:cubicBezTo>
                <a:cubicBezTo>
                  <a:pt x="1510" y="2077"/>
                  <a:pt x="1503" y="2057"/>
                  <a:pt x="1496" y="2056"/>
                </a:cubicBezTo>
                <a:cubicBezTo>
                  <a:pt x="1494" y="2055"/>
                  <a:pt x="1497" y="2051"/>
                  <a:pt x="1497" y="2052"/>
                </a:cubicBezTo>
                <a:cubicBezTo>
                  <a:pt x="1493" y="2046"/>
                  <a:pt x="1489" y="2044"/>
                  <a:pt x="1484" y="2039"/>
                </a:cubicBezTo>
                <a:cubicBezTo>
                  <a:pt x="1485" y="2039"/>
                  <a:pt x="1487" y="2037"/>
                  <a:pt x="1486" y="2035"/>
                </a:cubicBezTo>
                <a:cubicBezTo>
                  <a:pt x="1486" y="2035"/>
                  <a:pt x="1483" y="2035"/>
                  <a:pt x="1482" y="2034"/>
                </a:cubicBezTo>
                <a:cubicBezTo>
                  <a:pt x="1479" y="2031"/>
                  <a:pt x="1476" y="2030"/>
                  <a:pt x="1474" y="2024"/>
                </a:cubicBezTo>
                <a:cubicBezTo>
                  <a:pt x="1470" y="2014"/>
                  <a:pt x="1459" y="2001"/>
                  <a:pt x="1461" y="1992"/>
                </a:cubicBezTo>
                <a:cubicBezTo>
                  <a:pt x="1455" y="1994"/>
                  <a:pt x="1455" y="1981"/>
                  <a:pt x="1451" y="1978"/>
                </a:cubicBezTo>
                <a:cubicBezTo>
                  <a:pt x="1447" y="1976"/>
                  <a:pt x="1444" y="1970"/>
                  <a:pt x="1441" y="1963"/>
                </a:cubicBezTo>
                <a:cubicBezTo>
                  <a:pt x="1436" y="1947"/>
                  <a:pt x="1427" y="1928"/>
                  <a:pt x="1418" y="1910"/>
                </a:cubicBezTo>
                <a:cubicBezTo>
                  <a:pt x="1415" y="1905"/>
                  <a:pt x="1418" y="1903"/>
                  <a:pt x="1415" y="1898"/>
                </a:cubicBezTo>
                <a:cubicBezTo>
                  <a:pt x="1414" y="1894"/>
                  <a:pt x="1410" y="1889"/>
                  <a:pt x="1413" y="1887"/>
                </a:cubicBezTo>
                <a:cubicBezTo>
                  <a:pt x="1408" y="1879"/>
                  <a:pt x="1406" y="1865"/>
                  <a:pt x="1397" y="1868"/>
                </a:cubicBezTo>
                <a:cubicBezTo>
                  <a:pt x="1396" y="1879"/>
                  <a:pt x="1399" y="1892"/>
                  <a:pt x="1402" y="1905"/>
                </a:cubicBezTo>
                <a:cubicBezTo>
                  <a:pt x="1416" y="1931"/>
                  <a:pt x="1425" y="1952"/>
                  <a:pt x="1432" y="1971"/>
                </a:cubicBezTo>
                <a:cubicBezTo>
                  <a:pt x="1438" y="1980"/>
                  <a:pt x="1445" y="1988"/>
                  <a:pt x="1450" y="2001"/>
                </a:cubicBezTo>
                <a:cubicBezTo>
                  <a:pt x="1456" y="2004"/>
                  <a:pt x="1451" y="2004"/>
                  <a:pt x="1455" y="2011"/>
                </a:cubicBezTo>
                <a:cubicBezTo>
                  <a:pt x="1458" y="2017"/>
                  <a:pt x="1461" y="2023"/>
                  <a:pt x="1464" y="2030"/>
                </a:cubicBezTo>
                <a:cubicBezTo>
                  <a:pt x="1485" y="2056"/>
                  <a:pt x="1502" y="2079"/>
                  <a:pt x="1525" y="2109"/>
                </a:cubicBezTo>
                <a:cubicBezTo>
                  <a:pt x="1533" y="2110"/>
                  <a:pt x="1536" y="2125"/>
                  <a:pt x="1543" y="2126"/>
                </a:cubicBezTo>
                <a:cubicBezTo>
                  <a:pt x="1548" y="2135"/>
                  <a:pt x="1555" y="2139"/>
                  <a:pt x="1560" y="2147"/>
                </a:cubicBezTo>
                <a:cubicBezTo>
                  <a:pt x="1565" y="2150"/>
                  <a:pt x="1569" y="2157"/>
                  <a:pt x="1573" y="2161"/>
                </a:cubicBezTo>
                <a:cubicBezTo>
                  <a:pt x="1586" y="2161"/>
                  <a:pt x="1586" y="2161"/>
                  <a:pt x="1586" y="2161"/>
                </a:cubicBezTo>
                <a:cubicBezTo>
                  <a:pt x="1586" y="2160"/>
                  <a:pt x="1586" y="2160"/>
                  <a:pt x="1586" y="2160"/>
                </a:cubicBezTo>
                <a:cubicBezTo>
                  <a:pt x="1584" y="2157"/>
                  <a:pt x="1583" y="2153"/>
                  <a:pt x="1579" y="2154"/>
                </a:cubicBezTo>
                <a:close/>
                <a:moveTo>
                  <a:pt x="1413" y="1586"/>
                </a:moveTo>
                <a:cubicBezTo>
                  <a:pt x="1417" y="1587"/>
                  <a:pt x="1434" y="1580"/>
                  <a:pt x="1432" y="1573"/>
                </a:cubicBezTo>
                <a:cubicBezTo>
                  <a:pt x="1332" y="1617"/>
                  <a:pt x="1332" y="1625"/>
                  <a:pt x="1329" y="1622"/>
                </a:cubicBezTo>
                <a:cubicBezTo>
                  <a:pt x="1276" y="1644"/>
                  <a:pt x="1261" y="1642"/>
                  <a:pt x="1244" y="1651"/>
                </a:cubicBezTo>
                <a:cubicBezTo>
                  <a:pt x="1194" y="1654"/>
                  <a:pt x="1187" y="1658"/>
                  <a:pt x="1182" y="1658"/>
                </a:cubicBezTo>
                <a:cubicBezTo>
                  <a:pt x="1086" y="1663"/>
                  <a:pt x="1081" y="1667"/>
                  <a:pt x="1077" y="1662"/>
                </a:cubicBezTo>
                <a:cubicBezTo>
                  <a:pt x="1023" y="1667"/>
                  <a:pt x="1020" y="1654"/>
                  <a:pt x="1015" y="1659"/>
                </a:cubicBezTo>
                <a:cubicBezTo>
                  <a:pt x="959" y="1657"/>
                  <a:pt x="950" y="1649"/>
                  <a:pt x="939" y="1650"/>
                </a:cubicBezTo>
                <a:cubicBezTo>
                  <a:pt x="905" y="1637"/>
                  <a:pt x="898" y="1648"/>
                  <a:pt x="895" y="1642"/>
                </a:cubicBezTo>
                <a:cubicBezTo>
                  <a:pt x="839" y="1639"/>
                  <a:pt x="829" y="1638"/>
                  <a:pt x="818" y="1637"/>
                </a:cubicBezTo>
                <a:cubicBezTo>
                  <a:pt x="782" y="1637"/>
                  <a:pt x="776" y="1641"/>
                  <a:pt x="772" y="1636"/>
                </a:cubicBezTo>
                <a:cubicBezTo>
                  <a:pt x="785" y="1624"/>
                  <a:pt x="806" y="1627"/>
                  <a:pt x="830" y="1623"/>
                </a:cubicBezTo>
                <a:cubicBezTo>
                  <a:pt x="909" y="1615"/>
                  <a:pt x="920" y="1617"/>
                  <a:pt x="931" y="1617"/>
                </a:cubicBezTo>
                <a:cubicBezTo>
                  <a:pt x="973" y="1628"/>
                  <a:pt x="986" y="1618"/>
                  <a:pt x="996" y="1626"/>
                </a:cubicBezTo>
                <a:cubicBezTo>
                  <a:pt x="1025" y="1624"/>
                  <a:pt x="1027" y="1631"/>
                  <a:pt x="1031" y="1626"/>
                </a:cubicBezTo>
                <a:cubicBezTo>
                  <a:pt x="1086" y="1630"/>
                  <a:pt x="1090" y="1638"/>
                  <a:pt x="1097" y="1635"/>
                </a:cubicBezTo>
                <a:cubicBezTo>
                  <a:pt x="1118" y="1639"/>
                  <a:pt x="1124" y="1635"/>
                  <a:pt x="1130" y="1637"/>
                </a:cubicBezTo>
                <a:cubicBezTo>
                  <a:pt x="1209" y="1638"/>
                  <a:pt x="1221" y="1635"/>
                  <a:pt x="1232" y="1639"/>
                </a:cubicBezTo>
                <a:cubicBezTo>
                  <a:pt x="1286" y="1626"/>
                  <a:pt x="1283" y="1615"/>
                  <a:pt x="1277" y="1622"/>
                </a:cubicBezTo>
                <a:cubicBezTo>
                  <a:pt x="1211" y="1632"/>
                  <a:pt x="1203" y="1628"/>
                  <a:pt x="1193" y="1633"/>
                </a:cubicBezTo>
                <a:cubicBezTo>
                  <a:pt x="1154" y="1633"/>
                  <a:pt x="1150" y="1625"/>
                  <a:pt x="1144" y="1628"/>
                </a:cubicBezTo>
                <a:cubicBezTo>
                  <a:pt x="1089" y="1622"/>
                  <a:pt x="1084" y="1619"/>
                  <a:pt x="1078" y="1623"/>
                </a:cubicBezTo>
                <a:cubicBezTo>
                  <a:pt x="1049" y="1618"/>
                  <a:pt x="1046" y="1618"/>
                  <a:pt x="1043" y="1618"/>
                </a:cubicBezTo>
                <a:cubicBezTo>
                  <a:pt x="981" y="1612"/>
                  <a:pt x="971" y="1608"/>
                  <a:pt x="960" y="1608"/>
                </a:cubicBezTo>
                <a:cubicBezTo>
                  <a:pt x="932" y="1604"/>
                  <a:pt x="928" y="1605"/>
                  <a:pt x="925" y="1604"/>
                </a:cubicBezTo>
                <a:cubicBezTo>
                  <a:pt x="1001" y="1605"/>
                  <a:pt x="1011" y="1594"/>
                  <a:pt x="1018" y="1601"/>
                </a:cubicBezTo>
                <a:cubicBezTo>
                  <a:pt x="1055" y="1603"/>
                  <a:pt x="1060" y="1595"/>
                  <a:pt x="1063" y="1601"/>
                </a:cubicBezTo>
                <a:cubicBezTo>
                  <a:pt x="1134" y="1604"/>
                  <a:pt x="1140" y="1606"/>
                  <a:pt x="1147" y="1601"/>
                </a:cubicBezTo>
                <a:cubicBezTo>
                  <a:pt x="1212" y="1605"/>
                  <a:pt x="1220" y="1601"/>
                  <a:pt x="1226" y="1604"/>
                </a:cubicBezTo>
                <a:cubicBezTo>
                  <a:pt x="1324" y="1587"/>
                  <a:pt x="1325" y="1586"/>
                  <a:pt x="1325" y="1586"/>
                </a:cubicBezTo>
                <a:cubicBezTo>
                  <a:pt x="1333" y="1585"/>
                  <a:pt x="1337" y="1579"/>
                  <a:pt x="1338" y="1584"/>
                </a:cubicBezTo>
                <a:cubicBezTo>
                  <a:pt x="1374" y="1577"/>
                  <a:pt x="1381" y="1566"/>
                  <a:pt x="1385" y="1570"/>
                </a:cubicBezTo>
                <a:cubicBezTo>
                  <a:pt x="1483" y="1523"/>
                  <a:pt x="1487" y="1526"/>
                  <a:pt x="1492" y="1522"/>
                </a:cubicBezTo>
                <a:cubicBezTo>
                  <a:pt x="1471" y="1527"/>
                  <a:pt x="1463" y="1531"/>
                  <a:pt x="1456" y="1530"/>
                </a:cubicBezTo>
                <a:cubicBezTo>
                  <a:pt x="1360" y="1567"/>
                  <a:pt x="1351" y="1575"/>
                  <a:pt x="1345" y="1573"/>
                </a:cubicBezTo>
                <a:cubicBezTo>
                  <a:pt x="1284" y="1587"/>
                  <a:pt x="1281" y="1588"/>
                  <a:pt x="1279" y="1587"/>
                </a:cubicBezTo>
                <a:cubicBezTo>
                  <a:pt x="1269" y="1588"/>
                  <a:pt x="1262" y="1591"/>
                  <a:pt x="1256" y="1591"/>
                </a:cubicBezTo>
                <a:cubicBezTo>
                  <a:pt x="1207" y="1586"/>
                  <a:pt x="1197" y="1597"/>
                  <a:pt x="1190" y="1593"/>
                </a:cubicBezTo>
                <a:cubicBezTo>
                  <a:pt x="1135" y="1593"/>
                  <a:pt x="1121" y="1590"/>
                  <a:pt x="1108" y="1587"/>
                </a:cubicBezTo>
                <a:cubicBezTo>
                  <a:pt x="1099" y="1588"/>
                  <a:pt x="1096" y="1589"/>
                  <a:pt x="1093" y="1587"/>
                </a:cubicBezTo>
                <a:cubicBezTo>
                  <a:pt x="1086" y="1592"/>
                  <a:pt x="1083" y="1589"/>
                  <a:pt x="1080" y="1587"/>
                </a:cubicBezTo>
                <a:cubicBezTo>
                  <a:pt x="1071" y="1590"/>
                  <a:pt x="1069" y="1589"/>
                  <a:pt x="1067" y="1587"/>
                </a:cubicBezTo>
                <a:cubicBezTo>
                  <a:pt x="1058" y="1588"/>
                  <a:pt x="1057" y="1587"/>
                  <a:pt x="1057" y="1587"/>
                </a:cubicBezTo>
                <a:cubicBezTo>
                  <a:pt x="1015" y="1587"/>
                  <a:pt x="1012" y="1588"/>
                  <a:pt x="1010" y="1589"/>
                </a:cubicBezTo>
                <a:cubicBezTo>
                  <a:pt x="975" y="1587"/>
                  <a:pt x="974" y="1587"/>
                  <a:pt x="972" y="1587"/>
                </a:cubicBezTo>
                <a:cubicBezTo>
                  <a:pt x="942" y="1586"/>
                  <a:pt x="939" y="1587"/>
                  <a:pt x="936" y="1587"/>
                </a:cubicBezTo>
                <a:cubicBezTo>
                  <a:pt x="869" y="1590"/>
                  <a:pt x="856" y="1597"/>
                  <a:pt x="846" y="1594"/>
                </a:cubicBezTo>
                <a:cubicBezTo>
                  <a:pt x="889" y="1581"/>
                  <a:pt x="893" y="1589"/>
                  <a:pt x="899" y="1586"/>
                </a:cubicBezTo>
                <a:cubicBezTo>
                  <a:pt x="966" y="1581"/>
                  <a:pt x="980" y="1573"/>
                  <a:pt x="991" y="1577"/>
                </a:cubicBezTo>
                <a:cubicBezTo>
                  <a:pt x="1076" y="1567"/>
                  <a:pt x="1088" y="1567"/>
                  <a:pt x="1099" y="1567"/>
                </a:cubicBezTo>
                <a:cubicBezTo>
                  <a:pt x="1176" y="1570"/>
                  <a:pt x="1182" y="1566"/>
                  <a:pt x="1187" y="1567"/>
                </a:cubicBezTo>
                <a:cubicBezTo>
                  <a:pt x="1215" y="1569"/>
                  <a:pt x="1217" y="1575"/>
                  <a:pt x="1222" y="1568"/>
                </a:cubicBezTo>
                <a:cubicBezTo>
                  <a:pt x="1264" y="1569"/>
                  <a:pt x="1271" y="1564"/>
                  <a:pt x="1277" y="1566"/>
                </a:cubicBezTo>
                <a:cubicBezTo>
                  <a:pt x="1376" y="1542"/>
                  <a:pt x="1383" y="1538"/>
                  <a:pt x="1390" y="1536"/>
                </a:cubicBezTo>
                <a:cubicBezTo>
                  <a:pt x="1484" y="1474"/>
                  <a:pt x="1476" y="1487"/>
                  <a:pt x="1470" y="1489"/>
                </a:cubicBezTo>
                <a:cubicBezTo>
                  <a:pt x="1430" y="1514"/>
                  <a:pt x="1425" y="1513"/>
                  <a:pt x="1418" y="1516"/>
                </a:cubicBezTo>
                <a:cubicBezTo>
                  <a:pt x="1306" y="1548"/>
                  <a:pt x="1299" y="1556"/>
                  <a:pt x="1294" y="1555"/>
                </a:cubicBezTo>
                <a:cubicBezTo>
                  <a:pt x="1254" y="1558"/>
                  <a:pt x="1248" y="1562"/>
                  <a:pt x="1243" y="1557"/>
                </a:cubicBezTo>
                <a:cubicBezTo>
                  <a:pt x="1168" y="1561"/>
                  <a:pt x="1163" y="1558"/>
                  <a:pt x="1158" y="1555"/>
                </a:cubicBezTo>
                <a:cubicBezTo>
                  <a:pt x="1105" y="1555"/>
                  <a:pt x="1102" y="1559"/>
                  <a:pt x="1099" y="1556"/>
                </a:cubicBezTo>
                <a:cubicBezTo>
                  <a:pt x="1061" y="1556"/>
                  <a:pt x="1050" y="1557"/>
                  <a:pt x="1038" y="1559"/>
                </a:cubicBezTo>
                <a:cubicBezTo>
                  <a:pt x="960" y="1559"/>
                  <a:pt x="946" y="1569"/>
                  <a:pt x="935" y="1566"/>
                </a:cubicBezTo>
                <a:cubicBezTo>
                  <a:pt x="971" y="1558"/>
                  <a:pt x="975" y="1554"/>
                  <a:pt x="981" y="1552"/>
                </a:cubicBezTo>
                <a:cubicBezTo>
                  <a:pt x="1042" y="1542"/>
                  <a:pt x="1049" y="1547"/>
                  <a:pt x="1058" y="1546"/>
                </a:cubicBezTo>
                <a:cubicBezTo>
                  <a:pt x="1138" y="1549"/>
                  <a:pt x="1148" y="1543"/>
                  <a:pt x="1156" y="1546"/>
                </a:cubicBezTo>
                <a:cubicBezTo>
                  <a:pt x="1198" y="1546"/>
                  <a:pt x="1203" y="1537"/>
                  <a:pt x="1207" y="1540"/>
                </a:cubicBezTo>
                <a:cubicBezTo>
                  <a:pt x="1239" y="1535"/>
                  <a:pt x="1247" y="1539"/>
                  <a:pt x="1256" y="1535"/>
                </a:cubicBezTo>
                <a:cubicBezTo>
                  <a:pt x="1298" y="1532"/>
                  <a:pt x="1304" y="1524"/>
                  <a:pt x="1308" y="1528"/>
                </a:cubicBezTo>
                <a:cubicBezTo>
                  <a:pt x="1438" y="1466"/>
                  <a:pt x="1451" y="1464"/>
                  <a:pt x="1449" y="1458"/>
                </a:cubicBezTo>
                <a:cubicBezTo>
                  <a:pt x="1297" y="1517"/>
                  <a:pt x="1274" y="1527"/>
                  <a:pt x="1254" y="1522"/>
                </a:cubicBezTo>
                <a:cubicBezTo>
                  <a:pt x="1211" y="1530"/>
                  <a:pt x="1201" y="1527"/>
                  <a:pt x="1189" y="1534"/>
                </a:cubicBezTo>
                <a:cubicBezTo>
                  <a:pt x="1111" y="1530"/>
                  <a:pt x="1102" y="1533"/>
                  <a:pt x="1094" y="1532"/>
                </a:cubicBezTo>
                <a:cubicBezTo>
                  <a:pt x="1073" y="1532"/>
                  <a:pt x="1068" y="1533"/>
                  <a:pt x="1071" y="1530"/>
                </a:cubicBezTo>
                <a:cubicBezTo>
                  <a:pt x="1185" y="1512"/>
                  <a:pt x="1199" y="1512"/>
                  <a:pt x="1202" y="1512"/>
                </a:cubicBezTo>
                <a:cubicBezTo>
                  <a:pt x="1226" y="1510"/>
                  <a:pt x="1231" y="1508"/>
                  <a:pt x="1234" y="1507"/>
                </a:cubicBezTo>
                <a:cubicBezTo>
                  <a:pt x="1346" y="1469"/>
                  <a:pt x="1340" y="1473"/>
                  <a:pt x="1335" y="1475"/>
                </a:cubicBezTo>
                <a:cubicBezTo>
                  <a:pt x="1261" y="1495"/>
                  <a:pt x="1240" y="1492"/>
                  <a:pt x="1217" y="1502"/>
                </a:cubicBezTo>
                <a:cubicBezTo>
                  <a:pt x="1152" y="1505"/>
                  <a:pt x="1137" y="1500"/>
                  <a:pt x="1119" y="1508"/>
                </a:cubicBezTo>
                <a:cubicBezTo>
                  <a:pt x="1066" y="1518"/>
                  <a:pt x="1063" y="1517"/>
                  <a:pt x="1058" y="1521"/>
                </a:cubicBezTo>
                <a:cubicBezTo>
                  <a:pt x="1034" y="1520"/>
                  <a:pt x="1045" y="1513"/>
                  <a:pt x="1055" y="1506"/>
                </a:cubicBezTo>
                <a:cubicBezTo>
                  <a:pt x="1348" y="1377"/>
                  <a:pt x="1364" y="1376"/>
                  <a:pt x="1383" y="1365"/>
                </a:cubicBezTo>
                <a:cubicBezTo>
                  <a:pt x="1426" y="1354"/>
                  <a:pt x="1438" y="1354"/>
                  <a:pt x="1435" y="1348"/>
                </a:cubicBezTo>
                <a:cubicBezTo>
                  <a:pt x="1198" y="1438"/>
                  <a:pt x="1172" y="1442"/>
                  <a:pt x="1140" y="1466"/>
                </a:cubicBezTo>
                <a:cubicBezTo>
                  <a:pt x="1106" y="1481"/>
                  <a:pt x="1104" y="1474"/>
                  <a:pt x="1100" y="1479"/>
                </a:cubicBezTo>
                <a:cubicBezTo>
                  <a:pt x="1051" y="1496"/>
                  <a:pt x="1042" y="1508"/>
                  <a:pt x="1037" y="1504"/>
                </a:cubicBezTo>
                <a:cubicBezTo>
                  <a:pt x="1031" y="1500"/>
                  <a:pt x="1041" y="1507"/>
                  <a:pt x="1037" y="1500"/>
                </a:cubicBezTo>
                <a:cubicBezTo>
                  <a:pt x="1073" y="1477"/>
                  <a:pt x="1094" y="1467"/>
                  <a:pt x="1109" y="1456"/>
                </a:cubicBezTo>
                <a:cubicBezTo>
                  <a:pt x="1275" y="1369"/>
                  <a:pt x="1284" y="1366"/>
                  <a:pt x="1295" y="1358"/>
                </a:cubicBezTo>
                <a:cubicBezTo>
                  <a:pt x="1347" y="1339"/>
                  <a:pt x="1366" y="1334"/>
                  <a:pt x="1388" y="1320"/>
                </a:cubicBezTo>
                <a:cubicBezTo>
                  <a:pt x="1431" y="1304"/>
                  <a:pt x="1442" y="1312"/>
                  <a:pt x="1439" y="1303"/>
                </a:cubicBezTo>
                <a:cubicBezTo>
                  <a:pt x="1354" y="1326"/>
                  <a:pt x="1347" y="1332"/>
                  <a:pt x="1342" y="1330"/>
                </a:cubicBezTo>
                <a:cubicBezTo>
                  <a:pt x="1287" y="1357"/>
                  <a:pt x="1267" y="1361"/>
                  <a:pt x="1247" y="1370"/>
                </a:cubicBezTo>
                <a:cubicBezTo>
                  <a:pt x="1154" y="1420"/>
                  <a:pt x="1135" y="1414"/>
                  <a:pt x="1141" y="1420"/>
                </a:cubicBezTo>
                <a:cubicBezTo>
                  <a:pt x="1005" y="1508"/>
                  <a:pt x="992" y="1517"/>
                  <a:pt x="978" y="1526"/>
                </a:cubicBezTo>
                <a:cubicBezTo>
                  <a:pt x="943" y="1546"/>
                  <a:pt x="941" y="1544"/>
                  <a:pt x="941" y="1544"/>
                </a:cubicBezTo>
                <a:cubicBezTo>
                  <a:pt x="918" y="1560"/>
                  <a:pt x="907" y="1563"/>
                  <a:pt x="896" y="1560"/>
                </a:cubicBezTo>
                <a:cubicBezTo>
                  <a:pt x="985" y="1506"/>
                  <a:pt x="1003" y="1486"/>
                  <a:pt x="1022" y="1472"/>
                </a:cubicBezTo>
                <a:cubicBezTo>
                  <a:pt x="1060" y="1446"/>
                  <a:pt x="1065" y="1443"/>
                  <a:pt x="1070" y="1440"/>
                </a:cubicBezTo>
                <a:cubicBezTo>
                  <a:pt x="1171" y="1370"/>
                  <a:pt x="1174" y="1376"/>
                  <a:pt x="1180" y="1369"/>
                </a:cubicBezTo>
                <a:cubicBezTo>
                  <a:pt x="1282" y="1309"/>
                  <a:pt x="1299" y="1314"/>
                  <a:pt x="1302" y="1301"/>
                </a:cubicBezTo>
                <a:cubicBezTo>
                  <a:pt x="1226" y="1335"/>
                  <a:pt x="1222" y="1338"/>
                  <a:pt x="1217" y="1341"/>
                </a:cubicBezTo>
                <a:cubicBezTo>
                  <a:pt x="1168" y="1365"/>
                  <a:pt x="1150" y="1376"/>
                  <a:pt x="1132" y="1387"/>
                </a:cubicBezTo>
                <a:cubicBezTo>
                  <a:pt x="1049" y="1445"/>
                  <a:pt x="1033" y="1453"/>
                  <a:pt x="1017" y="1465"/>
                </a:cubicBezTo>
                <a:cubicBezTo>
                  <a:pt x="992" y="1485"/>
                  <a:pt x="992" y="1482"/>
                  <a:pt x="981" y="1489"/>
                </a:cubicBezTo>
                <a:cubicBezTo>
                  <a:pt x="953" y="1511"/>
                  <a:pt x="948" y="1509"/>
                  <a:pt x="949" y="1514"/>
                </a:cubicBezTo>
                <a:cubicBezTo>
                  <a:pt x="929" y="1519"/>
                  <a:pt x="936" y="1514"/>
                  <a:pt x="942" y="1509"/>
                </a:cubicBezTo>
                <a:cubicBezTo>
                  <a:pt x="1076" y="1403"/>
                  <a:pt x="1090" y="1390"/>
                  <a:pt x="1112" y="1377"/>
                </a:cubicBezTo>
                <a:cubicBezTo>
                  <a:pt x="1178" y="1329"/>
                  <a:pt x="1193" y="1318"/>
                  <a:pt x="1209" y="1308"/>
                </a:cubicBezTo>
                <a:cubicBezTo>
                  <a:pt x="1280" y="1266"/>
                  <a:pt x="1295" y="1271"/>
                  <a:pt x="1295" y="1260"/>
                </a:cubicBezTo>
                <a:cubicBezTo>
                  <a:pt x="1220" y="1295"/>
                  <a:pt x="1208" y="1302"/>
                  <a:pt x="1196" y="1306"/>
                </a:cubicBezTo>
                <a:cubicBezTo>
                  <a:pt x="1126" y="1351"/>
                  <a:pt x="1126" y="1353"/>
                  <a:pt x="1112" y="1362"/>
                </a:cubicBezTo>
                <a:cubicBezTo>
                  <a:pt x="1010" y="1440"/>
                  <a:pt x="982" y="1464"/>
                  <a:pt x="946" y="1489"/>
                </a:cubicBezTo>
                <a:cubicBezTo>
                  <a:pt x="845" y="1564"/>
                  <a:pt x="847" y="1572"/>
                  <a:pt x="840" y="1570"/>
                </a:cubicBezTo>
                <a:cubicBezTo>
                  <a:pt x="892" y="1507"/>
                  <a:pt x="915" y="1505"/>
                  <a:pt x="910" y="1498"/>
                </a:cubicBezTo>
                <a:cubicBezTo>
                  <a:pt x="1004" y="1425"/>
                  <a:pt x="1033" y="1399"/>
                  <a:pt x="1064" y="1374"/>
                </a:cubicBezTo>
                <a:cubicBezTo>
                  <a:pt x="1139" y="1320"/>
                  <a:pt x="1148" y="1321"/>
                  <a:pt x="1148" y="1321"/>
                </a:cubicBezTo>
                <a:cubicBezTo>
                  <a:pt x="1183" y="1295"/>
                  <a:pt x="1197" y="1293"/>
                  <a:pt x="1194" y="1287"/>
                </a:cubicBezTo>
                <a:cubicBezTo>
                  <a:pt x="1152" y="1308"/>
                  <a:pt x="1145" y="1312"/>
                  <a:pt x="1138" y="1317"/>
                </a:cubicBezTo>
                <a:cubicBezTo>
                  <a:pt x="991" y="1422"/>
                  <a:pt x="961" y="1442"/>
                  <a:pt x="909" y="1481"/>
                </a:cubicBezTo>
                <a:cubicBezTo>
                  <a:pt x="856" y="1534"/>
                  <a:pt x="839" y="1547"/>
                  <a:pt x="827" y="1561"/>
                </a:cubicBezTo>
                <a:cubicBezTo>
                  <a:pt x="783" y="1596"/>
                  <a:pt x="771" y="1602"/>
                  <a:pt x="756" y="1612"/>
                </a:cubicBezTo>
                <a:cubicBezTo>
                  <a:pt x="740" y="1610"/>
                  <a:pt x="739" y="1606"/>
                  <a:pt x="755" y="1595"/>
                </a:cubicBezTo>
                <a:cubicBezTo>
                  <a:pt x="767" y="1578"/>
                  <a:pt x="776" y="1574"/>
                  <a:pt x="775" y="1568"/>
                </a:cubicBezTo>
                <a:cubicBezTo>
                  <a:pt x="823" y="1524"/>
                  <a:pt x="834" y="1505"/>
                  <a:pt x="854" y="1487"/>
                </a:cubicBezTo>
                <a:cubicBezTo>
                  <a:pt x="917" y="1415"/>
                  <a:pt x="931" y="1412"/>
                  <a:pt x="928" y="1406"/>
                </a:cubicBezTo>
                <a:cubicBezTo>
                  <a:pt x="1050" y="1310"/>
                  <a:pt x="1065" y="1300"/>
                  <a:pt x="1081" y="1289"/>
                </a:cubicBezTo>
                <a:cubicBezTo>
                  <a:pt x="1111" y="1268"/>
                  <a:pt x="1105" y="1267"/>
                  <a:pt x="1099" y="1270"/>
                </a:cubicBezTo>
                <a:cubicBezTo>
                  <a:pt x="1041" y="1309"/>
                  <a:pt x="1038" y="1312"/>
                  <a:pt x="1032" y="1315"/>
                </a:cubicBezTo>
                <a:cubicBezTo>
                  <a:pt x="949" y="1381"/>
                  <a:pt x="931" y="1388"/>
                  <a:pt x="926" y="1397"/>
                </a:cubicBezTo>
                <a:cubicBezTo>
                  <a:pt x="884" y="1440"/>
                  <a:pt x="876" y="1444"/>
                  <a:pt x="870" y="1449"/>
                </a:cubicBezTo>
                <a:cubicBezTo>
                  <a:pt x="825" y="1495"/>
                  <a:pt x="815" y="1515"/>
                  <a:pt x="793" y="1532"/>
                </a:cubicBezTo>
                <a:cubicBezTo>
                  <a:pt x="735" y="1594"/>
                  <a:pt x="729" y="1600"/>
                  <a:pt x="724" y="1606"/>
                </a:cubicBezTo>
                <a:cubicBezTo>
                  <a:pt x="713" y="1608"/>
                  <a:pt x="722" y="1598"/>
                  <a:pt x="732" y="1587"/>
                </a:cubicBezTo>
                <a:cubicBezTo>
                  <a:pt x="871" y="1418"/>
                  <a:pt x="904" y="1393"/>
                  <a:pt x="930" y="1366"/>
                </a:cubicBezTo>
                <a:cubicBezTo>
                  <a:pt x="949" y="1340"/>
                  <a:pt x="949" y="1347"/>
                  <a:pt x="936" y="1355"/>
                </a:cubicBezTo>
                <a:cubicBezTo>
                  <a:pt x="848" y="1438"/>
                  <a:pt x="838" y="1440"/>
                  <a:pt x="839" y="1445"/>
                </a:cubicBezTo>
                <a:cubicBezTo>
                  <a:pt x="799" y="1490"/>
                  <a:pt x="798" y="1496"/>
                  <a:pt x="789" y="1500"/>
                </a:cubicBezTo>
                <a:cubicBezTo>
                  <a:pt x="785" y="1499"/>
                  <a:pt x="795" y="1486"/>
                  <a:pt x="806" y="1474"/>
                </a:cubicBezTo>
                <a:cubicBezTo>
                  <a:pt x="822" y="1442"/>
                  <a:pt x="828" y="1440"/>
                  <a:pt x="826" y="1436"/>
                </a:cubicBezTo>
                <a:cubicBezTo>
                  <a:pt x="862" y="1385"/>
                  <a:pt x="866" y="1372"/>
                  <a:pt x="877" y="1360"/>
                </a:cubicBezTo>
                <a:cubicBezTo>
                  <a:pt x="945" y="1286"/>
                  <a:pt x="944" y="1279"/>
                  <a:pt x="952" y="1275"/>
                </a:cubicBezTo>
                <a:cubicBezTo>
                  <a:pt x="898" y="1318"/>
                  <a:pt x="891" y="1327"/>
                  <a:pt x="881" y="1336"/>
                </a:cubicBezTo>
                <a:cubicBezTo>
                  <a:pt x="836" y="1397"/>
                  <a:pt x="839" y="1404"/>
                  <a:pt x="832" y="1408"/>
                </a:cubicBezTo>
                <a:cubicBezTo>
                  <a:pt x="798" y="1460"/>
                  <a:pt x="792" y="1470"/>
                  <a:pt x="786" y="1480"/>
                </a:cubicBezTo>
                <a:cubicBezTo>
                  <a:pt x="759" y="1516"/>
                  <a:pt x="756" y="1519"/>
                  <a:pt x="755" y="1522"/>
                </a:cubicBezTo>
                <a:cubicBezTo>
                  <a:pt x="716" y="1575"/>
                  <a:pt x="710" y="1577"/>
                  <a:pt x="706" y="1580"/>
                </a:cubicBezTo>
                <a:cubicBezTo>
                  <a:pt x="698" y="1596"/>
                  <a:pt x="684" y="1601"/>
                  <a:pt x="684" y="1609"/>
                </a:cubicBezTo>
                <a:cubicBezTo>
                  <a:pt x="639" y="1644"/>
                  <a:pt x="633" y="1654"/>
                  <a:pt x="630" y="1648"/>
                </a:cubicBezTo>
                <a:cubicBezTo>
                  <a:pt x="640" y="1636"/>
                  <a:pt x="639" y="1629"/>
                  <a:pt x="649" y="1625"/>
                </a:cubicBezTo>
                <a:cubicBezTo>
                  <a:pt x="667" y="1601"/>
                  <a:pt x="672" y="1594"/>
                  <a:pt x="677" y="1589"/>
                </a:cubicBezTo>
                <a:cubicBezTo>
                  <a:pt x="704" y="1543"/>
                  <a:pt x="716" y="1538"/>
                  <a:pt x="712" y="1531"/>
                </a:cubicBezTo>
                <a:cubicBezTo>
                  <a:pt x="752" y="1464"/>
                  <a:pt x="761" y="1459"/>
                  <a:pt x="760" y="1452"/>
                </a:cubicBezTo>
                <a:cubicBezTo>
                  <a:pt x="794" y="1389"/>
                  <a:pt x="807" y="1385"/>
                  <a:pt x="808" y="1378"/>
                </a:cubicBezTo>
                <a:cubicBezTo>
                  <a:pt x="838" y="1332"/>
                  <a:pt x="853" y="1328"/>
                  <a:pt x="849" y="1319"/>
                </a:cubicBezTo>
                <a:cubicBezTo>
                  <a:pt x="776" y="1414"/>
                  <a:pt x="766" y="1416"/>
                  <a:pt x="771" y="1421"/>
                </a:cubicBezTo>
                <a:cubicBezTo>
                  <a:pt x="745" y="1470"/>
                  <a:pt x="733" y="1477"/>
                  <a:pt x="731" y="1486"/>
                </a:cubicBezTo>
                <a:cubicBezTo>
                  <a:pt x="674" y="1571"/>
                  <a:pt x="669" y="1579"/>
                  <a:pt x="664" y="1587"/>
                </a:cubicBezTo>
                <a:cubicBezTo>
                  <a:pt x="632" y="1624"/>
                  <a:pt x="633" y="1629"/>
                  <a:pt x="627" y="1633"/>
                </a:cubicBezTo>
                <a:cubicBezTo>
                  <a:pt x="546" y="1697"/>
                  <a:pt x="542" y="1702"/>
                  <a:pt x="539" y="1699"/>
                </a:cubicBezTo>
                <a:cubicBezTo>
                  <a:pt x="572" y="1669"/>
                  <a:pt x="577" y="1660"/>
                  <a:pt x="588" y="1652"/>
                </a:cubicBezTo>
                <a:cubicBezTo>
                  <a:pt x="624" y="1604"/>
                  <a:pt x="638" y="1598"/>
                  <a:pt x="640" y="1590"/>
                </a:cubicBezTo>
                <a:cubicBezTo>
                  <a:pt x="663" y="1560"/>
                  <a:pt x="668" y="1552"/>
                  <a:pt x="672" y="1544"/>
                </a:cubicBezTo>
                <a:cubicBezTo>
                  <a:pt x="706" y="1481"/>
                  <a:pt x="709" y="1476"/>
                  <a:pt x="711" y="1472"/>
                </a:cubicBezTo>
                <a:cubicBezTo>
                  <a:pt x="744" y="1422"/>
                  <a:pt x="731" y="1415"/>
                  <a:pt x="741" y="1413"/>
                </a:cubicBezTo>
                <a:cubicBezTo>
                  <a:pt x="778" y="1336"/>
                  <a:pt x="790" y="1321"/>
                  <a:pt x="798" y="1305"/>
                </a:cubicBezTo>
                <a:cubicBezTo>
                  <a:pt x="819" y="1273"/>
                  <a:pt x="831" y="1266"/>
                  <a:pt x="828" y="1257"/>
                </a:cubicBezTo>
                <a:cubicBezTo>
                  <a:pt x="785" y="1307"/>
                  <a:pt x="784" y="1315"/>
                  <a:pt x="778" y="1322"/>
                </a:cubicBezTo>
                <a:cubicBezTo>
                  <a:pt x="756" y="1353"/>
                  <a:pt x="753" y="1361"/>
                  <a:pt x="750" y="1369"/>
                </a:cubicBezTo>
                <a:cubicBezTo>
                  <a:pt x="719" y="1422"/>
                  <a:pt x="721" y="1431"/>
                  <a:pt x="713" y="1439"/>
                </a:cubicBezTo>
                <a:cubicBezTo>
                  <a:pt x="680" y="1499"/>
                  <a:pt x="686" y="1505"/>
                  <a:pt x="679" y="1507"/>
                </a:cubicBezTo>
                <a:cubicBezTo>
                  <a:pt x="644" y="1561"/>
                  <a:pt x="643" y="1569"/>
                  <a:pt x="634" y="1576"/>
                </a:cubicBezTo>
                <a:cubicBezTo>
                  <a:pt x="621" y="1590"/>
                  <a:pt x="625" y="1595"/>
                  <a:pt x="617" y="1598"/>
                </a:cubicBezTo>
                <a:cubicBezTo>
                  <a:pt x="545" y="1672"/>
                  <a:pt x="536" y="1679"/>
                  <a:pt x="531" y="1687"/>
                </a:cubicBezTo>
                <a:cubicBezTo>
                  <a:pt x="510" y="1703"/>
                  <a:pt x="509" y="1698"/>
                  <a:pt x="515" y="1695"/>
                </a:cubicBezTo>
                <a:cubicBezTo>
                  <a:pt x="523" y="1676"/>
                  <a:pt x="539" y="1669"/>
                  <a:pt x="540" y="1660"/>
                </a:cubicBezTo>
                <a:cubicBezTo>
                  <a:pt x="595" y="1594"/>
                  <a:pt x="599" y="1591"/>
                  <a:pt x="600" y="1587"/>
                </a:cubicBezTo>
                <a:cubicBezTo>
                  <a:pt x="621" y="1547"/>
                  <a:pt x="634" y="1540"/>
                  <a:pt x="635" y="1530"/>
                </a:cubicBezTo>
                <a:cubicBezTo>
                  <a:pt x="656" y="1483"/>
                  <a:pt x="669" y="1481"/>
                  <a:pt x="668" y="1476"/>
                </a:cubicBezTo>
                <a:cubicBezTo>
                  <a:pt x="693" y="1416"/>
                  <a:pt x="692" y="1410"/>
                  <a:pt x="698" y="1407"/>
                </a:cubicBezTo>
                <a:cubicBezTo>
                  <a:pt x="690" y="1416"/>
                  <a:pt x="680" y="1418"/>
                  <a:pt x="681" y="1422"/>
                </a:cubicBezTo>
                <a:cubicBezTo>
                  <a:pt x="650" y="1486"/>
                  <a:pt x="647" y="1493"/>
                  <a:pt x="642" y="1500"/>
                </a:cubicBezTo>
                <a:cubicBezTo>
                  <a:pt x="624" y="1530"/>
                  <a:pt x="615" y="1537"/>
                  <a:pt x="617" y="1545"/>
                </a:cubicBezTo>
                <a:cubicBezTo>
                  <a:pt x="572" y="1609"/>
                  <a:pt x="554" y="1631"/>
                  <a:pt x="531" y="1652"/>
                </a:cubicBezTo>
                <a:cubicBezTo>
                  <a:pt x="490" y="1699"/>
                  <a:pt x="491" y="1712"/>
                  <a:pt x="480" y="1711"/>
                </a:cubicBezTo>
                <a:cubicBezTo>
                  <a:pt x="462" y="1726"/>
                  <a:pt x="464" y="1724"/>
                  <a:pt x="466" y="1723"/>
                </a:cubicBezTo>
                <a:cubicBezTo>
                  <a:pt x="538" y="1634"/>
                  <a:pt x="539" y="1626"/>
                  <a:pt x="548" y="1620"/>
                </a:cubicBezTo>
                <a:cubicBezTo>
                  <a:pt x="574" y="1574"/>
                  <a:pt x="589" y="1563"/>
                  <a:pt x="591" y="1549"/>
                </a:cubicBezTo>
                <a:cubicBezTo>
                  <a:pt x="620" y="1490"/>
                  <a:pt x="627" y="1481"/>
                  <a:pt x="634" y="1471"/>
                </a:cubicBezTo>
                <a:cubicBezTo>
                  <a:pt x="656" y="1431"/>
                  <a:pt x="656" y="1418"/>
                  <a:pt x="667" y="1407"/>
                </a:cubicBezTo>
                <a:cubicBezTo>
                  <a:pt x="679" y="1383"/>
                  <a:pt x="687" y="1378"/>
                  <a:pt x="685" y="1371"/>
                </a:cubicBezTo>
                <a:cubicBezTo>
                  <a:pt x="710" y="1330"/>
                  <a:pt x="718" y="1325"/>
                  <a:pt x="716" y="1318"/>
                </a:cubicBezTo>
                <a:cubicBezTo>
                  <a:pt x="689" y="1355"/>
                  <a:pt x="678" y="1362"/>
                  <a:pt x="678" y="1371"/>
                </a:cubicBezTo>
                <a:cubicBezTo>
                  <a:pt x="651" y="1411"/>
                  <a:pt x="646" y="1429"/>
                  <a:pt x="633" y="1444"/>
                </a:cubicBezTo>
                <a:cubicBezTo>
                  <a:pt x="600" y="1501"/>
                  <a:pt x="605" y="1511"/>
                  <a:pt x="595" y="1518"/>
                </a:cubicBezTo>
                <a:cubicBezTo>
                  <a:pt x="574" y="1559"/>
                  <a:pt x="568" y="1562"/>
                  <a:pt x="569" y="1567"/>
                </a:cubicBezTo>
                <a:cubicBezTo>
                  <a:pt x="535" y="1606"/>
                  <a:pt x="533" y="1624"/>
                  <a:pt x="519" y="1639"/>
                </a:cubicBezTo>
                <a:cubicBezTo>
                  <a:pt x="456" y="1710"/>
                  <a:pt x="455" y="1717"/>
                  <a:pt x="451" y="1723"/>
                </a:cubicBezTo>
                <a:cubicBezTo>
                  <a:pt x="405" y="1762"/>
                  <a:pt x="394" y="1777"/>
                  <a:pt x="387" y="1770"/>
                </a:cubicBezTo>
                <a:cubicBezTo>
                  <a:pt x="433" y="1721"/>
                  <a:pt x="434" y="1719"/>
                  <a:pt x="435" y="1717"/>
                </a:cubicBezTo>
                <a:cubicBezTo>
                  <a:pt x="458" y="1687"/>
                  <a:pt x="459" y="1682"/>
                  <a:pt x="462" y="1684"/>
                </a:cubicBezTo>
                <a:cubicBezTo>
                  <a:pt x="506" y="1623"/>
                  <a:pt x="510" y="1611"/>
                  <a:pt x="521" y="1600"/>
                </a:cubicBezTo>
                <a:cubicBezTo>
                  <a:pt x="533" y="1574"/>
                  <a:pt x="540" y="1569"/>
                  <a:pt x="545" y="1563"/>
                </a:cubicBezTo>
                <a:cubicBezTo>
                  <a:pt x="564" y="1513"/>
                  <a:pt x="569" y="1512"/>
                  <a:pt x="568" y="1509"/>
                </a:cubicBezTo>
                <a:cubicBezTo>
                  <a:pt x="593" y="1456"/>
                  <a:pt x="602" y="1446"/>
                  <a:pt x="601" y="1434"/>
                </a:cubicBezTo>
                <a:cubicBezTo>
                  <a:pt x="624" y="1382"/>
                  <a:pt x="632" y="1377"/>
                  <a:pt x="632" y="1371"/>
                </a:cubicBezTo>
                <a:cubicBezTo>
                  <a:pt x="653" y="1313"/>
                  <a:pt x="654" y="1322"/>
                  <a:pt x="647" y="1330"/>
                </a:cubicBezTo>
                <a:cubicBezTo>
                  <a:pt x="614" y="1388"/>
                  <a:pt x="608" y="1396"/>
                  <a:pt x="607" y="1406"/>
                </a:cubicBezTo>
                <a:cubicBezTo>
                  <a:pt x="578" y="1463"/>
                  <a:pt x="576" y="1472"/>
                  <a:pt x="569" y="1480"/>
                </a:cubicBezTo>
                <a:cubicBezTo>
                  <a:pt x="560" y="1497"/>
                  <a:pt x="564" y="1503"/>
                  <a:pt x="560" y="1507"/>
                </a:cubicBezTo>
                <a:cubicBezTo>
                  <a:pt x="528" y="1567"/>
                  <a:pt x="520" y="1577"/>
                  <a:pt x="513" y="1587"/>
                </a:cubicBezTo>
                <a:cubicBezTo>
                  <a:pt x="479" y="1639"/>
                  <a:pt x="474" y="1648"/>
                  <a:pt x="468" y="1656"/>
                </a:cubicBezTo>
                <a:cubicBezTo>
                  <a:pt x="411" y="1726"/>
                  <a:pt x="409" y="1729"/>
                  <a:pt x="407" y="1732"/>
                </a:cubicBezTo>
                <a:cubicBezTo>
                  <a:pt x="319" y="1816"/>
                  <a:pt x="313" y="1820"/>
                  <a:pt x="308" y="1819"/>
                </a:cubicBezTo>
                <a:cubicBezTo>
                  <a:pt x="375" y="1743"/>
                  <a:pt x="376" y="1740"/>
                  <a:pt x="375" y="1736"/>
                </a:cubicBezTo>
                <a:cubicBezTo>
                  <a:pt x="396" y="1717"/>
                  <a:pt x="396" y="1710"/>
                  <a:pt x="406" y="1705"/>
                </a:cubicBezTo>
                <a:cubicBezTo>
                  <a:pt x="441" y="1654"/>
                  <a:pt x="453" y="1648"/>
                  <a:pt x="454" y="1641"/>
                </a:cubicBezTo>
                <a:cubicBezTo>
                  <a:pt x="492" y="1583"/>
                  <a:pt x="495" y="1579"/>
                  <a:pt x="496" y="1574"/>
                </a:cubicBezTo>
                <a:cubicBezTo>
                  <a:pt x="522" y="1539"/>
                  <a:pt x="516" y="1534"/>
                  <a:pt x="524" y="1531"/>
                </a:cubicBezTo>
                <a:cubicBezTo>
                  <a:pt x="547" y="1494"/>
                  <a:pt x="550" y="1490"/>
                  <a:pt x="549" y="1486"/>
                </a:cubicBezTo>
                <a:cubicBezTo>
                  <a:pt x="583" y="1436"/>
                  <a:pt x="576" y="1427"/>
                  <a:pt x="585" y="1420"/>
                </a:cubicBezTo>
                <a:cubicBezTo>
                  <a:pt x="616" y="1336"/>
                  <a:pt x="622" y="1321"/>
                  <a:pt x="626" y="1305"/>
                </a:cubicBezTo>
                <a:cubicBezTo>
                  <a:pt x="598" y="1363"/>
                  <a:pt x="595" y="1371"/>
                  <a:pt x="593" y="1380"/>
                </a:cubicBezTo>
                <a:cubicBezTo>
                  <a:pt x="574" y="1407"/>
                  <a:pt x="580" y="1413"/>
                  <a:pt x="575" y="1416"/>
                </a:cubicBezTo>
                <a:cubicBezTo>
                  <a:pt x="561" y="1441"/>
                  <a:pt x="562" y="1446"/>
                  <a:pt x="556" y="1450"/>
                </a:cubicBezTo>
                <a:cubicBezTo>
                  <a:pt x="536" y="1493"/>
                  <a:pt x="533" y="1497"/>
                  <a:pt x="532" y="1502"/>
                </a:cubicBezTo>
                <a:cubicBezTo>
                  <a:pt x="497" y="1558"/>
                  <a:pt x="489" y="1564"/>
                  <a:pt x="487" y="1570"/>
                </a:cubicBezTo>
                <a:cubicBezTo>
                  <a:pt x="441" y="1647"/>
                  <a:pt x="432" y="1651"/>
                  <a:pt x="430" y="1657"/>
                </a:cubicBezTo>
                <a:cubicBezTo>
                  <a:pt x="381" y="1713"/>
                  <a:pt x="377" y="1718"/>
                  <a:pt x="373" y="1723"/>
                </a:cubicBezTo>
                <a:cubicBezTo>
                  <a:pt x="346" y="1753"/>
                  <a:pt x="347" y="1756"/>
                  <a:pt x="341" y="1759"/>
                </a:cubicBezTo>
                <a:cubicBezTo>
                  <a:pt x="360" y="1724"/>
                  <a:pt x="360" y="1723"/>
                  <a:pt x="360" y="1723"/>
                </a:cubicBezTo>
                <a:cubicBezTo>
                  <a:pt x="379" y="1692"/>
                  <a:pt x="384" y="1684"/>
                  <a:pt x="387" y="1676"/>
                </a:cubicBezTo>
                <a:cubicBezTo>
                  <a:pt x="409" y="1644"/>
                  <a:pt x="414" y="1636"/>
                  <a:pt x="413" y="1627"/>
                </a:cubicBezTo>
                <a:cubicBezTo>
                  <a:pt x="440" y="1584"/>
                  <a:pt x="442" y="1580"/>
                  <a:pt x="442" y="1576"/>
                </a:cubicBezTo>
                <a:cubicBezTo>
                  <a:pt x="472" y="1518"/>
                  <a:pt x="481" y="1511"/>
                  <a:pt x="483" y="1503"/>
                </a:cubicBezTo>
                <a:cubicBezTo>
                  <a:pt x="500" y="1470"/>
                  <a:pt x="505" y="1462"/>
                  <a:pt x="506" y="1453"/>
                </a:cubicBezTo>
                <a:cubicBezTo>
                  <a:pt x="533" y="1399"/>
                  <a:pt x="543" y="1396"/>
                  <a:pt x="541" y="1391"/>
                </a:cubicBezTo>
                <a:cubicBezTo>
                  <a:pt x="535" y="1398"/>
                  <a:pt x="529" y="1402"/>
                  <a:pt x="523" y="1406"/>
                </a:cubicBezTo>
                <a:cubicBezTo>
                  <a:pt x="490" y="1481"/>
                  <a:pt x="478" y="1485"/>
                  <a:pt x="479" y="1491"/>
                </a:cubicBezTo>
                <a:cubicBezTo>
                  <a:pt x="453" y="1544"/>
                  <a:pt x="451" y="1545"/>
                  <a:pt x="450" y="1546"/>
                </a:cubicBezTo>
                <a:cubicBezTo>
                  <a:pt x="425" y="1576"/>
                  <a:pt x="433" y="1583"/>
                  <a:pt x="425" y="1587"/>
                </a:cubicBezTo>
                <a:cubicBezTo>
                  <a:pt x="410" y="1614"/>
                  <a:pt x="404" y="1624"/>
                  <a:pt x="401" y="1635"/>
                </a:cubicBezTo>
                <a:cubicBezTo>
                  <a:pt x="370" y="1675"/>
                  <a:pt x="368" y="1690"/>
                  <a:pt x="356" y="1703"/>
                </a:cubicBezTo>
                <a:cubicBezTo>
                  <a:pt x="325" y="1753"/>
                  <a:pt x="327" y="1761"/>
                  <a:pt x="319" y="1767"/>
                </a:cubicBezTo>
                <a:cubicBezTo>
                  <a:pt x="291" y="1810"/>
                  <a:pt x="281" y="1812"/>
                  <a:pt x="282" y="1816"/>
                </a:cubicBezTo>
                <a:cubicBezTo>
                  <a:pt x="265" y="1840"/>
                  <a:pt x="253" y="1842"/>
                  <a:pt x="257" y="1847"/>
                </a:cubicBezTo>
                <a:cubicBezTo>
                  <a:pt x="239" y="1856"/>
                  <a:pt x="242" y="1868"/>
                  <a:pt x="236" y="1861"/>
                </a:cubicBezTo>
                <a:cubicBezTo>
                  <a:pt x="277" y="1799"/>
                  <a:pt x="289" y="1783"/>
                  <a:pt x="294" y="1766"/>
                </a:cubicBezTo>
                <a:cubicBezTo>
                  <a:pt x="330" y="1701"/>
                  <a:pt x="335" y="1684"/>
                  <a:pt x="342" y="1667"/>
                </a:cubicBezTo>
                <a:cubicBezTo>
                  <a:pt x="379" y="1595"/>
                  <a:pt x="381" y="1591"/>
                  <a:pt x="383" y="1587"/>
                </a:cubicBezTo>
                <a:cubicBezTo>
                  <a:pt x="413" y="1542"/>
                  <a:pt x="410" y="1535"/>
                  <a:pt x="417" y="1529"/>
                </a:cubicBezTo>
                <a:cubicBezTo>
                  <a:pt x="450" y="1486"/>
                  <a:pt x="456" y="1474"/>
                  <a:pt x="468" y="1464"/>
                </a:cubicBezTo>
                <a:cubicBezTo>
                  <a:pt x="498" y="1426"/>
                  <a:pt x="504" y="1421"/>
                  <a:pt x="509" y="1416"/>
                </a:cubicBezTo>
                <a:cubicBezTo>
                  <a:pt x="453" y="1468"/>
                  <a:pt x="439" y="1487"/>
                  <a:pt x="422" y="1505"/>
                </a:cubicBezTo>
                <a:cubicBezTo>
                  <a:pt x="361" y="1567"/>
                  <a:pt x="356" y="1571"/>
                  <a:pt x="354" y="1575"/>
                </a:cubicBezTo>
                <a:cubicBezTo>
                  <a:pt x="336" y="1596"/>
                  <a:pt x="330" y="1605"/>
                  <a:pt x="328" y="1614"/>
                </a:cubicBezTo>
                <a:cubicBezTo>
                  <a:pt x="259" y="1729"/>
                  <a:pt x="254" y="1735"/>
                  <a:pt x="253" y="1741"/>
                </a:cubicBezTo>
                <a:cubicBezTo>
                  <a:pt x="230" y="1786"/>
                  <a:pt x="232" y="1791"/>
                  <a:pt x="226" y="1795"/>
                </a:cubicBezTo>
                <a:cubicBezTo>
                  <a:pt x="202" y="1849"/>
                  <a:pt x="201" y="1849"/>
                  <a:pt x="200" y="1850"/>
                </a:cubicBezTo>
                <a:cubicBezTo>
                  <a:pt x="173" y="1892"/>
                  <a:pt x="161" y="1909"/>
                  <a:pt x="150" y="1926"/>
                </a:cubicBezTo>
                <a:cubicBezTo>
                  <a:pt x="136" y="1930"/>
                  <a:pt x="140" y="1915"/>
                  <a:pt x="150" y="1901"/>
                </a:cubicBezTo>
                <a:cubicBezTo>
                  <a:pt x="183" y="1838"/>
                  <a:pt x="189" y="1826"/>
                  <a:pt x="193" y="1813"/>
                </a:cubicBezTo>
                <a:cubicBezTo>
                  <a:pt x="207" y="1785"/>
                  <a:pt x="212" y="1777"/>
                  <a:pt x="212" y="1769"/>
                </a:cubicBezTo>
                <a:cubicBezTo>
                  <a:pt x="231" y="1724"/>
                  <a:pt x="232" y="1723"/>
                  <a:pt x="232" y="1723"/>
                </a:cubicBezTo>
                <a:cubicBezTo>
                  <a:pt x="241" y="1687"/>
                  <a:pt x="250" y="1685"/>
                  <a:pt x="246" y="1680"/>
                </a:cubicBezTo>
                <a:cubicBezTo>
                  <a:pt x="255" y="1650"/>
                  <a:pt x="264" y="1643"/>
                  <a:pt x="261" y="1634"/>
                </a:cubicBezTo>
                <a:cubicBezTo>
                  <a:pt x="261" y="1615"/>
                  <a:pt x="266" y="1624"/>
                  <a:pt x="258" y="1630"/>
                </a:cubicBezTo>
                <a:cubicBezTo>
                  <a:pt x="225" y="1703"/>
                  <a:pt x="231" y="1712"/>
                  <a:pt x="224" y="1719"/>
                </a:cubicBezTo>
                <a:cubicBezTo>
                  <a:pt x="201" y="1779"/>
                  <a:pt x="189" y="1792"/>
                  <a:pt x="185" y="1808"/>
                </a:cubicBezTo>
                <a:cubicBezTo>
                  <a:pt x="164" y="1850"/>
                  <a:pt x="163" y="1851"/>
                  <a:pt x="162" y="1851"/>
                </a:cubicBezTo>
                <a:cubicBezTo>
                  <a:pt x="130" y="1909"/>
                  <a:pt x="125" y="1924"/>
                  <a:pt x="116" y="1938"/>
                </a:cubicBezTo>
                <a:cubicBezTo>
                  <a:pt x="85" y="1979"/>
                  <a:pt x="78" y="1989"/>
                  <a:pt x="74" y="1984"/>
                </a:cubicBezTo>
                <a:cubicBezTo>
                  <a:pt x="101" y="1935"/>
                  <a:pt x="110" y="1933"/>
                  <a:pt x="110" y="1929"/>
                </a:cubicBezTo>
                <a:cubicBezTo>
                  <a:pt x="133" y="1879"/>
                  <a:pt x="144" y="1865"/>
                  <a:pt x="151" y="1850"/>
                </a:cubicBezTo>
                <a:cubicBezTo>
                  <a:pt x="161" y="1818"/>
                  <a:pt x="171" y="1815"/>
                  <a:pt x="170" y="1811"/>
                </a:cubicBezTo>
                <a:cubicBezTo>
                  <a:pt x="183" y="1782"/>
                  <a:pt x="189" y="1778"/>
                  <a:pt x="186" y="1772"/>
                </a:cubicBezTo>
                <a:cubicBezTo>
                  <a:pt x="208" y="1714"/>
                  <a:pt x="211" y="1705"/>
                  <a:pt x="216" y="1697"/>
                </a:cubicBezTo>
                <a:cubicBezTo>
                  <a:pt x="249" y="1613"/>
                  <a:pt x="260" y="1606"/>
                  <a:pt x="260" y="1597"/>
                </a:cubicBezTo>
                <a:cubicBezTo>
                  <a:pt x="273" y="1582"/>
                  <a:pt x="276" y="1577"/>
                  <a:pt x="275" y="1573"/>
                </a:cubicBezTo>
                <a:cubicBezTo>
                  <a:pt x="300" y="1533"/>
                  <a:pt x="312" y="1530"/>
                  <a:pt x="310" y="1525"/>
                </a:cubicBezTo>
                <a:cubicBezTo>
                  <a:pt x="348" y="1485"/>
                  <a:pt x="352" y="1480"/>
                  <a:pt x="353" y="1475"/>
                </a:cubicBezTo>
                <a:cubicBezTo>
                  <a:pt x="296" y="1530"/>
                  <a:pt x="297" y="1534"/>
                  <a:pt x="293" y="1536"/>
                </a:cubicBezTo>
                <a:cubicBezTo>
                  <a:pt x="262" y="1584"/>
                  <a:pt x="261" y="1586"/>
                  <a:pt x="259" y="1587"/>
                </a:cubicBezTo>
                <a:cubicBezTo>
                  <a:pt x="245" y="1606"/>
                  <a:pt x="239" y="1616"/>
                  <a:pt x="234" y="1615"/>
                </a:cubicBezTo>
                <a:cubicBezTo>
                  <a:pt x="213" y="1638"/>
                  <a:pt x="213" y="1645"/>
                  <a:pt x="206" y="1651"/>
                </a:cubicBezTo>
                <a:cubicBezTo>
                  <a:pt x="189" y="1676"/>
                  <a:pt x="180" y="1681"/>
                  <a:pt x="178" y="1687"/>
                </a:cubicBezTo>
                <a:cubicBezTo>
                  <a:pt x="154" y="1721"/>
                  <a:pt x="153" y="1721"/>
                  <a:pt x="152" y="1723"/>
                </a:cubicBezTo>
                <a:cubicBezTo>
                  <a:pt x="138" y="1753"/>
                  <a:pt x="137" y="1760"/>
                  <a:pt x="131" y="1764"/>
                </a:cubicBezTo>
                <a:cubicBezTo>
                  <a:pt x="105" y="1814"/>
                  <a:pt x="96" y="1826"/>
                  <a:pt x="91" y="1839"/>
                </a:cubicBezTo>
                <a:cubicBezTo>
                  <a:pt x="79" y="1861"/>
                  <a:pt x="80" y="1865"/>
                  <a:pt x="75" y="1868"/>
                </a:cubicBezTo>
                <a:cubicBezTo>
                  <a:pt x="53" y="1931"/>
                  <a:pt x="39" y="1943"/>
                  <a:pt x="37" y="1956"/>
                </a:cubicBezTo>
                <a:cubicBezTo>
                  <a:pt x="12" y="1997"/>
                  <a:pt x="15" y="2001"/>
                  <a:pt x="13" y="2004"/>
                </a:cubicBezTo>
                <a:cubicBezTo>
                  <a:pt x="0" y="2074"/>
                  <a:pt x="0" y="2074"/>
                  <a:pt x="0" y="2074"/>
                </a:cubicBezTo>
                <a:cubicBezTo>
                  <a:pt x="47" y="2051"/>
                  <a:pt x="57" y="2058"/>
                  <a:pt x="60" y="2053"/>
                </a:cubicBezTo>
                <a:cubicBezTo>
                  <a:pt x="86" y="2046"/>
                  <a:pt x="88" y="2051"/>
                  <a:pt x="93" y="2044"/>
                </a:cubicBezTo>
                <a:cubicBezTo>
                  <a:pt x="135" y="2037"/>
                  <a:pt x="138" y="2037"/>
                  <a:pt x="141" y="2037"/>
                </a:cubicBezTo>
                <a:cubicBezTo>
                  <a:pt x="178" y="2029"/>
                  <a:pt x="183" y="2033"/>
                  <a:pt x="190" y="2032"/>
                </a:cubicBezTo>
                <a:cubicBezTo>
                  <a:pt x="239" y="2030"/>
                  <a:pt x="244" y="2027"/>
                  <a:pt x="246" y="2033"/>
                </a:cubicBezTo>
                <a:cubicBezTo>
                  <a:pt x="314" y="2037"/>
                  <a:pt x="328" y="2029"/>
                  <a:pt x="340" y="2032"/>
                </a:cubicBezTo>
                <a:cubicBezTo>
                  <a:pt x="380" y="2037"/>
                  <a:pt x="384" y="2032"/>
                  <a:pt x="387" y="2035"/>
                </a:cubicBezTo>
                <a:cubicBezTo>
                  <a:pt x="426" y="2046"/>
                  <a:pt x="434" y="2040"/>
                  <a:pt x="440" y="2045"/>
                </a:cubicBezTo>
                <a:cubicBezTo>
                  <a:pt x="489" y="2055"/>
                  <a:pt x="497" y="2053"/>
                  <a:pt x="505" y="2054"/>
                </a:cubicBezTo>
                <a:cubicBezTo>
                  <a:pt x="541" y="2062"/>
                  <a:pt x="543" y="2072"/>
                  <a:pt x="548" y="2071"/>
                </a:cubicBezTo>
                <a:cubicBezTo>
                  <a:pt x="620" y="2083"/>
                  <a:pt x="627" y="2084"/>
                  <a:pt x="634" y="2086"/>
                </a:cubicBezTo>
                <a:cubicBezTo>
                  <a:pt x="692" y="2089"/>
                  <a:pt x="696" y="2090"/>
                  <a:pt x="700" y="2090"/>
                </a:cubicBezTo>
                <a:cubicBezTo>
                  <a:pt x="718" y="2081"/>
                  <a:pt x="711" y="2084"/>
                  <a:pt x="703" y="2089"/>
                </a:cubicBezTo>
                <a:cubicBezTo>
                  <a:pt x="641" y="2080"/>
                  <a:pt x="633" y="2074"/>
                  <a:pt x="624" y="2075"/>
                </a:cubicBezTo>
                <a:cubicBezTo>
                  <a:pt x="484" y="2043"/>
                  <a:pt x="482" y="2034"/>
                  <a:pt x="477" y="2038"/>
                </a:cubicBezTo>
                <a:cubicBezTo>
                  <a:pt x="444" y="2032"/>
                  <a:pt x="439" y="2029"/>
                  <a:pt x="434" y="2032"/>
                </a:cubicBezTo>
                <a:cubicBezTo>
                  <a:pt x="400" y="2025"/>
                  <a:pt x="396" y="2025"/>
                  <a:pt x="394" y="2024"/>
                </a:cubicBezTo>
                <a:cubicBezTo>
                  <a:pt x="343" y="2018"/>
                  <a:pt x="333" y="2022"/>
                  <a:pt x="324" y="2019"/>
                </a:cubicBezTo>
                <a:cubicBezTo>
                  <a:pt x="262" y="2020"/>
                  <a:pt x="257" y="2017"/>
                  <a:pt x="251" y="2019"/>
                </a:cubicBezTo>
                <a:cubicBezTo>
                  <a:pt x="209" y="2019"/>
                  <a:pt x="202" y="2023"/>
                  <a:pt x="197" y="2017"/>
                </a:cubicBezTo>
                <a:cubicBezTo>
                  <a:pt x="163" y="2024"/>
                  <a:pt x="159" y="2021"/>
                  <a:pt x="153" y="2025"/>
                </a:cubicBezTo>
                <a:cubicBezTo>
                  <a:pt x="126" y="2026"/>
                  <a:pt x="113" y="2030"/>
                  <a:pt x="100" y="2033"/>
                </a:cubicBezTo>
                <a:cubicBezTo>
                  <a:pt x="46" y="2044"/>
                  <a:pt x="41" y="2049"/>
                  <a:pt x="38" y="2046"/>
                </a:cubicBezTo>
                <a:cubicBezTo>
                  <a:pt x="58" y="2023"/>
                  <a:pt x="73" y="2020"/>
                  <a:pt x="88" y="2016"/>
                </a:cubicBezTo>
                <a:cubicBezTo>
                  <a:pt x="150" y="2002"/>
                  <a:pt x="153" y="2007"/>
                  <a:pt x="158" y="2001"/>
                </a:cubicBezTo>
                <a:cubicBezTo>
                  <a:pt x="211" y="2000"/>
                  <a:pt x="226" y="1994"/>
                  <a:pt x="238" y="1996"/>
                </a:cubicBezTo>
                <a:cubicBezTo>
                  <a:pt x="305" y="1993"/>
                  <a:pt x="312" y="1989"/>
                  <a:pt x="319" y="1990"/>
                </a:cubicBezTo>
                <a:cubicBezTo>
                  <a:pt x="365" y="1990"/>
                  <a:pt x="371" y="1992"/>
                  <a:pt x="377" y="1993"/>
                </a:cubicBezTo>
                <a:cubicBezTo>
                  <a:pt x="409" y="2001"/>
                  <a:pt x="424" y="1993"/>
                  <a:pt x="436" y="2003"/>
                </a:cubicBezTo>
                <a:cubicBezTo>
                  <a:pt x="467" y="2007"/>
                  <a:pt x="471" y="2008"/>
                  <a:pt x="473" y="2012"/>
                </a:cubicBezTo>
                <a:cubicBezTo>
                  <a:pt x="514" y="2012"/>
                  <a:pt x="519" y="2020"/>
                  <a:pt x="524" y="2020"/>
                </a:cubicBezTo>
                <a:cubicBezTo>
                  <a:pt x="580" y="2038"/>
                  <a:pt x="586" y="2039"/>
                  <a:pt x="591" y="2042"/>
                </a:cubicBezTo>
                <a:cubicBezTo>
                  <a:pt x="630" y="2053"/>
                  <a:pt x="638" y="2047"/>
                  <a:pt x="642" y="2056"/>
                </a:cubicBezTo>
                <a:cubicBezTo>
                  <a:pt x="683" y="2057"/>
                  <a:pt x="687" y="2066"/>
                  <a:pt x="694" y="2060"/>
                </a:cubicBezTo>
                <a:cubicBezTo>
                  <a:pt x="718" y="2066"/>
                  <a:pt x="724" y="2067"/>
                  <a:pt x="730" y="2067"/>
                </a:cubicBezTo>
                <a:cubicBezTo>
                  <a:pt x="681" y="2055"/>
                  <a:pt x="672" y="2053"/>
                  <a:pt x="662" y="2049"/>
                </a:cubicBezTo>
                <a:cubicBezTo>
                  <a:pt x="639" y="2048"/>
                  <a:pt x="637" y="2043"/>
                  <a:pt x="634" y="2044"/>
                </a:cubicBezTo>
                <a:cubicBezTo>
                  <a:pt x="602" y="2034"/>
                  <a:pt x="597" y="2035"/>
                  <a:pt x="592" y="2034"/>
                </a:cubicBezTo>
                <a:cubicBezTo>
                  <a:pt x="550" y="2016"/>
                  <a:pt x="547" y="2017"/>
                  <a:pt x="546" y="2016"/>
                </a:cubicBezTo>
                <a:cubicBezTo>
                  <a:pt x="500" y="2003"/>
                  <a:pt x="476" y="1998"/>
                  <a:pt x="452" y="1992"/>
                </a:cubicBezTo>
                <a:cubicBezTo>
                  <a:pt x="373" y="1979"/>
                  <a:pt x="366" y="1983"/>
                  <a:pt x="361" y="1980"/>
                </a:cubicBezTo>
                <a:cubicBezTo>
                  <a:pt x="317" y="1980"/>
                  <a:pt x="311" y="1977"/>
                  <a:pt x="304" y="1979"/>
                </a:cubicBezTo>
                <a:cubicBezTo>
                  <a:pt x="254" y="1981"/>
                  <a:pt x="240" y="1988"/>
                  <a:pt x="229" y="1981"/>
                </a:cubicBezTo>
                <a:cubicBezTo>
                  <a:pt x="97" y="1998"/>
                  <a:pt x="86" y="2008"/>
                  <a:pt x="78" y="2002"/>
                </a:cubicBezTo>
                <a:cubicBezTo>
                  <a:pt x="120" y="1992"/>
                  <a:pt x="112" y="1982"/>
                  <a:pt x="127" y="1976"/>
                </a:cubicBezTo>
                <a:cubicBezTo>
                  <a:pt x="158" y="1975"/>
                  <a:pt x="166" y="1976"/>
                  <a:pt x="174" y="1973"/>
                </a:cubicBezTo>
                <a:cubicBezTo>
                  <a:pt x="251" y="1972"/>
                  <a:pt x="259" y="1966"/>
                  <a:pt x="267" y="1970"/>
                </a:cubicBezTo>
                <a:cubicBezTo>
                  <a:pt x="297" y="1969"/>
                  <a:pt x="306" y="1966"/>
                  <a:pt x="312" y="1970"/>
                </a:cubicBezTo>
                <a:cubicBezTo>
                  <a:pt x="434" y="1970"/>
                  <a:pt x="451" y="1972"/>
                  <a:pt x="468" y="1978"/>
                </a:cubicBezTo>
                <a:cubicBezTo>
                  <a:pt x="509" y="1983"/>
                  <a:pt x="514" y="1981"/>
                  <a:pt x="519" y="1982"/>
                </a:cubicBezTo>
                <a:cubicBezTo>
                  <a:pt x="599" y="1990"/>
                  <a:pt x="601" y="1999"/>
                  <a:pt x="606" y="1997"/>
                </a:cubicBezTo>
                <a:cubicBezTo>
                  <a:pt x="652" y="2009"/>
                  <a:pt x="662" y="2003"/>
                  <a:pt x="670" y="2009"/>
                </a:cubicBezTo>
                <a:cubicBezTo>
                  <a:pt x="697" y="2023"/>
                  <a:pt x="702" y="2017"/>
                  <a:pt x="706" y="2020"/>
                </a:cubicBezTo>
                <a:cubicBezTo>
                  <a:pt x="669" y="2010"/>
                  <a:pt x="666" y="1994"/>
                  <a:pt x="657" y="2000"/>
                </a:cubicBezTo>
                <a:cubicBezTo>
                  <a:pt x="630" y="1988"/>
                  <a:pt x="622" y="1995"/>
                  <a:pt x="616" y="1986"/>
                </a:cubicBezTo>
                <a:cubicBezTo>
                  <a:pt x="542" y="1976"/>
                  <a:pt x="535" y="1970"/>
                  <a:pt x="525" y="1974"/>
                </a:cubicBezTo>
                <a:cubicBezTo>
                  <a:pt x="482" y="1967"/>
                  <a:pt x="480" y="1966"/>
                  <a:pt x="479" y="1963"/>
                </a:cubicBezTo>
                <a:cubicBezTo>
                  <a:pt x="462" y="1959"/>
                  <a:pt x="459" y="1963"/>
                  <a:pt x="456" y="1961"/>
                </a:cubicBezTo>
                <a:cubicBezTo>
                  <a:pt x="424" y="1960"/>
                  <a:pt x="420" y="1957"/>
                  <a:pt x="415" y="1957"/>
                </a:cubicBezTo>
                <a:cubicBezTo>
                  <a:pt x="350" y="1950"/>
                  <a:pt x="339" y="1957"/>
                  <a:pt x="331" y="1951"/>
                </a:cubicBezTo>
                <a:cubicBezTo>
                  <a:pt x="265" y="1954"/>
                  <a:pt x="248" y="1958"/>
                  <a:pt x="232" y="1955"/>
                </a:cubicBezTo>
                <a:cubicBezTo>
                  <a:pt x="190" y="1956"/>
                  <a:pt x="185" y="1957"/>
                  <a:pt x="180" y="1961"/>
                </a:cubicBezTo>
                <a:cubicBezTo>
                  <a:pt x="140" y="1964"/>
                  <a:pt x="138" y="1962"/>
                  <a:pt x="136" y="1963"/>
                </a:cubicBezTo>
                <a:cubicBezTo>
                  <a:pt x="170" y="1946"/>
                  <a:pt x="182" y="1937"/>
                  <a:pt x="192" y="1943"/>
                </a:cubicBezTo>
                <a:cubicBezTo>
                  <a:pt x="246" y="1933"/>
                  <a:pt x="253" y="1924"/>
                  <a:pt x="258" y="1930"/>
                </a:cubicBezTo>
                <a:cubicBezTo>
                  <a:pt x="295" y="1927"/>
                  <a:pt x="301" y="1923"/>
                  <a:pt x="307" y="1925"/>
                </a:cubicBezTo>
                <a:cubicBezTo>
                  <a:pt x="327" y="1924"/>
                  <a:pt x="331" y="1922"/>
                  <a:pt x="334" y="1924"/>
                </a:cubicBezTo>
                <a:cubicBezTo>
                  <a:pt x="388" y="1925"/>
                  <a:pt x="404" y="1929"/>
                  <a:pt x="421" y="1929"/>
                </a:cubicBezTo>
                <a:cubicBezTo>
                  <a:pt x="460" y="1931"/>
                  <a:pt x="464" y="1930"/>
                  <a:pt x="468" y="1932"/>
                </a:cubicBezTo>
                <a:cubicBezTo>
                  <a:pt x="500" y="1938"/>
                  <a:pt x="509" y="1939"/>
                  <a:pt x="516" y="1945"/>
                </a:cubicBezTo>
                <a:cubicBezTo>
                  <a:pt x="545" y="1947"/>
                  <a:pt x="549" y="1948"/>
                  <a:pt x="553" y="1948"/>
                </a:cubicBezTo>
                <a:cubicBezTo>
                  <a:pt x="581" y="1954"/>
                  <a:pt x="585" y="1955"/>
                  <a:pt x="589" y="1956"/>
                </a:cubicBezTo>
                <a:cubicBezTo>
                  <a:pt x="631" y="1965"/>
                  <a:pt x="637" y="1957"/>
                  <a:pt x="640" y="1963"/>
                </a:cubicBezTo>
                <a:cubicBezTo>
                  <a:pt x="669" y="1971"/>
                  <a:pt x="675" y="1965"/>
                  <a:pt x="677" y="1973"/>
                </a:cubicBezTo>
                <a:cubicBezTo>
                  <a:pt x="724" y="1978"/>
                  <a:pt x="732" y="1980"/>
                  <a:pt x="742" y="1975"/>
                </a:cubicBezTo>
                <a:cubicBezTo>
                  <a:pt x="794" y="1988"/>
                  <a:pt x="801" y="1972"/>
                  <a:pt x="804" y="1979"/>
                </a:cubicBezTo>
                <a:cubicBezTo>
                  <a:pt x="853" y="1977"/>
                  <a:pt x="861" y="1982"/>
                  <a:pt x="870" y="1979"/>
                </a:cubicBezTo>
                <a:cubicBezTo>
                  <a:pt x="900" y="1977"/>
                  <a:pt x="904" y="1976"/>
                  <a:pt x="908" y="1978"/>
                </a:cubicBezTo>
                <a:cubicBezTo>
                  <a:pt x="897" y="1971"/>
                  <a:pt x="890" y="1973"/>
                  <a:pt x="884" y="1974"/>
                </a:cubicBezTo>
                <a:cubicBezTo>
                  <a:pt x="803" y="1972"/>
                  <a:pt x="797" y="1971"/>
                  <a:pt x="791" y="1970"/>
                </a:cubicBezTo>
                <a:cubicBezTo>
                  <a:pt x="749" y="1968"/>
                  <a:pt x="743" y="1967"/>
                  <a:pt x="737" y="1968"/>
                </a:cubicBezTo>
                <a:cubicBezTo>
                  <a:pt x="658" y="1953"/>
                  <a:pt x="651" y="1957"/>
                  <a:pt x="646" y="1952"/>
                </a:cubicBezTo>
                <a:cubicBezTo>
                  <a:pt x="564" y="1938"/>
                  <a:pt x="554" y="1936"/>
                  <a:pt x="545" y="1932"/>
                </a:cubicBezTo>
                <a:cubicBezTo>
                  <a:pt x="508" y="1929"/>
                  <a:pt x="500" y="1925"/>
                  <a:pt x="491" y="1924"/>
                </a:cubicBezTo>
                <a:cubicBezTo>
                  <a:pt x="443" y="1917"/>
                  <a:pt x="439" y="1914"/>
                  <a:pt x="434" y="1917"/>
                </a:cubicBezTo>
                <a:cubicBezTo>
                  <a:pt x="368" y="1913"/>
                  <a:pt x="358" y="1915"/>
                  <a:pt x="349" y="1911"/>
                </a:cubicBezTo>
                <a:cubicBezTo>
                  <a:pt x="280" y="1915"/>
                  <a:pt x="270" y="1914"/>
                  <a:pt x="260" y="1918"/>
                </a:cubicBezTo>
                <a:cubicBezTo>
                  <a:pt x="210" y="1922"/>
                  <a:pt x="205" y="1923"/>
                  <a:pt x="200" y="1927"/>
                </a:cubicBezTo>
                <a:cubicBezTo>
                  <a:pt x="203" y="1912"/>
                  <a:pt x="214" y="1906"/>
                  <a:pt x="223" y="1905"/>
                </a:cubicBezTo>
                <a:cubicBezTo>
                  <a:pt x="262" y="1903"/>
                  <a:pt x="272" y="1903"/>
                  <a:pt x="282" y="1900"/>
                </a:cubicBezTo>
                <a:cubicBezTo>
                  <a:pt x="349" y="1898"/>
                  <a:pt x="359" y="1896"/>
                  <a:pt x="369" y="1894"/>
                </a:cubicBezTo>
                <a:cubicBezTo>
                  <a:pt x="452" y="1895"/>
                  <a:pt x="455" y="1898"/>
                  <a:pt x="458" y="1897"/>
                </a:cubicBezTo>
                <a:cubicBezTo>
                  <a:pt x="522" y="1908"/>
                  <a:pt x="530" y="1902"/>
                  <a:pt x="536" y="1908"/>
                </a:cubicBezTo>
                <a:cubicBezTo>
                  <a:pt x="571" y="1918"/>
                  <a:pt x="575" y="1912"/>
                  <a:pt x="577" y="1918"/>
                </a:cubicBezTo>
                <a:cubicBezTo>
                  <a:pt x="628" y="1926"/>
                  <a:pt x="656" y="1930"/>
                  <a:pt x="684" y="1937"/>
                </a:cubicBezTo>
                <a:cubicBezTo>
                  <a:pt x="734" y="1944"/>
                  <a:pt x="740" y="1949"/>
                  <a:pt x="747" y="1947"/>
                </a:cubicBezTo>
                <a:cubicBezTo>
                  <a:pt x="821" y="1951"/>
                  <a:pt x="829" y="1947"/>
                  <a:pt x="837" y="1946"/>
                </a:cubicBezTo>
                <a:cubicBezTo>
                  <a:pt x="859" y="1935"/>
                  <a:pt x="855" y="1936"/>
                  <a:pt x="851" y="1940"/>
                </a:cubicBezTo>
                <a:cubicBezTo>
                  <a:pt x="802" y="1944"/>
                  <a:pt x="788" y="1936"/>
                  <a:pt x="771" y="1941"/>
                </a:cubicBezTo>
                <a:cubicBezTo>
                  <a:pt x="701" y="1932"/>
                  <a:pt x="695" y="1921"/>
                  <a:pt x="687" y="1925"/>
                </a:cubicBezTo>
                <a:cubicBezTo>
                  <a:pt x="651" y="1925"/>
                  <a:pt x="650" y="1910"/>
                  <a:pt x="644" y="1918"/>
                </a:cubicBezTo>
                <a:cubicBezTo>
                  <a:pt x="573" y="1907"/>
                  <a:pt x="547" y="1893"/>
                  <a:pt x="518" y="1892"/>
                </a:cubicBezTo>
                <a:cubicBezTo>
                  <a:pt x="472" y="1886"/>
                  <a:pt x="468" y="1886"/>
                  <a:pt x="465" y="1885"/>
                </a:cubicBezTo>
                <a:cubicBezTo>
                  <a:pt x="426" y="1884"/>
                  <a:pt x="423" y="1883"/>
                  <a:pt x="420" y="1881"/>
                </a:cubicBezTo>
                <a:cubicBezTo>
                  <a:pt x="390" y="1886"/>
                  <a:pt x="387" y="1878"/>
                  <a:pt x="381" y="1886"/>
                </a:cubicBezTo>
                <a:cubicBezTo>
                  <a:pt x="318" y="1882"/>
                  <a:pt x="301" y="1888"/>
                  <a:pt x="285" y="1888"/>
                </a:cubicBezTo>
                <a:cubicBezTo>
                  <a:pt x="243" y="1890"/>
                  <a:pt x="254" y="1879"/>
                  <a:pt x="263" y="1881"/>
                </a:cubicBezTo>
                <a:cubicBezTo>
                  <a:pt x="333" y="1866"/>
                  <a:pt x="337" y="1862"/>
                  <a:pt x="339" y="1865"/>
                </a:cubicBezTo>
                <a:cubicBezTo>
                  <a:pt x="362" y="1863"/>
                  <a:pt x="366" y="1862"/>
                  <a:pt x="369" y="1862"/>
                </a:cubicBezTo>
                <a:cubicBezTo>
                  <a:pt x="432" y="1861"/>
                  <a:pt x="438" y="1864"/>
                  <a:pt x="444" y="1865"/>
                </a:cubicBezTo>
                <a:cubicBezTo>
                  <a:pt x="505" y="1873"/>
                  <a:pt x="512" y="1869"/>
                  <a:pt x="518" y="1871"/>
                </a:cubicBezTo>
                <a:cubicBezTo>
                  <a:pt x="566" y="1885"/>
                  <a:pt x="580" y="1881"/>
                  <a:pt x="592" y="1887"/>
                </a:cubicBezTo>
                <a:cubicBezTo>
                  <a:pt x="631" y="1892"/>
                  <a:pt x="633" y="1897"/>
                  <a:pt x="636" y="1896"/>
                </a:cubicBezTo>
                <a:cubicBezTo>
                  <a:pt x="666" y="1905"/>
                  <a:pt x="669" y="1906"/>
                  <a:pt x="671" y="1907"/>
                </a:cubicBezTo>
                <a:cubicBezTo>
                  <a:pt x="693" y="1912"/>
                  <a:pt x="697" y="1906"/>
                  <a:pt x="700" y="1913"/>
                </a:cubicBezTo>
                <a:cubicBezTo>
                  <a:pt x="759" y="1922"/>
                  <a:pt x="762" y="1921"/>
                  <a:pt x="765" y="1921"/>
                </a:cubicBezTo>
                <a:cubicBezTo>
                  <a:pt x="800" y="1925"/>
                  <a:pt x="805" y="1929"/>
                  <a:pt x="812" y="1924"/>
                </a:cubicBezTo>
                <a:cubicBezTo>
                  <a:pt x="896" y="1917"/>
                  <a:pt x="903" y="1922"/>
                  <a:pt x="904" y="1915"/>
                </a:cubicBezTo>
                <a:cubicBezTo>
                  <a:pt x="941" y="1910"/>
                  <a:pt x="946" y="1909"/>
                  <a:pt x="951" y="1911"/>
                </a:cubicBezTo>
                <a:cubicBezTo>
                  <a:pt x="905" y="1904"/>
                  <a:pt x="893" y="1921"/>
                  <a:pt x="885" y="1913"/>
                </a:cubicBezTo>
                <a:cubicBezTo>
                  <a:pt x="846" y="1919"/>
                  <a:pt x="837" y="1917"/>
                  <a:pt x="828" y="1917"/>
                </a:cubicBezTo>
                <a:cubicBezTo>
                  <a:pt x="792" y="1912"/>
                  <a:pt x="784" y="1914"/>
                  <a:pt x="777" y="1913"/>
                </a:cubicBezTo>
                <a:cubicBezTo>
                  <a:pt x="738" y="1903"/>
                  <a:pt x="721" y="1904"/>
                  <a:pt x="706" y="1901"/>
                </a:cubicBezTo>
                <a:cubicBezTo>
                  <a:pt x="649" y="1879"/>
                  <a:pt x="642" y="1891"/>
                  <a:pt x="638" y="1884"/>
                </a:cubicBezTo>
                <a:cubicBezTo>
                  <a:pt x="605" y="1878"/>
                  <a:pt x="601" y="1875"/>
                  <a:pt x="597" y="1874"/>
                </a:cubicBezTo>
                <a:cubicBezTo>
                  <a:pt x="550" y="1863"/>
                  <a:pt x="544" y="1867"/>
                  <a:pt x="540" y="1863"/>
                </a:cubicBezTo>
                <a:cubicBezTo>
                  <a:pt x="502" y="1857"/>
                  <a:pt x="493" y="1855"/>
                  <a:pt x="484" y="1851"/>
                </a:cubicBezTo>
                <a:cubicBezTo>
                  <a:pt x="446" y="1850"/>
                  <a:pt x="441" y="1849"/>
                  <a:pt x="436" y="1850"/>
                </a:cubicBezTo>
                <a:cubicBezTo>
                  <a:pt x="427" y="1849"/>
                  <a:pt x="427" y="1849"/>
                  <a:pt x="426" y="1849"/>
                </a:cubicBezTo>
                <a:cubicBezTo>
                  <a:pt x="441" y="1845"/>
                  <a:pt x="447" y="1841"/>
                  <a:pt x="453" y="1841"/>
                </a:cubicBezTo>
                <a:cubicBezTo>
                  <a:pt x="505" y="1847"/>
                  <a:pt x="512" y="1842"/>
                  <a:pt x="517" y="1843"/>
                </a:cubicBezTo>
                <a:cubicBezTo>
                  <a:pt x="568" y="1846"/>
                  <a:pt x="586" y="1847"/>
                  <a:pt x="604" y="1850"/>
                </a:cubicBezTo>
                <a:cubicBezTo>
                  <a:pt x="715" y="1864"/>
                  <a:pt x="721" y="1868"/>
                  <a:pt x="727" y="1870"/>
                </a:cubicBezTo>
                <a:cubicBezTo>
                  <a:pt x="767" y="1870"/>
                  <a:pt x="775" y="1878"/>
                  <a:pt x="787" y="1871"/>
                </a:cubicBezTo>
                <a:cubicBezTo>
                  <a:pt x="812" y="1876"/>
                  <a:pt x="815" y="1872"/>
                  <a:pt x="818" y="1875"/>
                </a:cubicBezTo>
                <a:cubicBezTo>
                  <a:pt x="838" y="1878"/>
                  <a:pt x="833" y="1869"/>
                  <a:pt x="827" y="1869"/>
                </a:cubicBezTo>
                <a:cubicBezTo>
                  <a:pt x="753" y="1860"/>
                  <a:pt x="740" y="1862"/>
                  <a:pt x="727" y="1859"/>
                </a:cubicBezTo>
                <a:cubicBezTo>
                  <a:pt x="684" y="1853"/>
                  <a:pt x="681" y="1851"/>
                  <a:pt x="678" y="1850"/>
                </a:cubicBezTo>
                <a:cubicBezTo>
                  <a:pt x="661" y="1852"/>
                  <a:pt x="655" y="1843"/>
                  <a:pt x="648" y="1846"/>
                </a:cubicBezTo>
                <a:cubicBezTo>
                  <a:pt x="594" y="1836"/>
                  <a:pt x="591" y="1835"/>
                  <a:pt x="587" y="1838"/>
                </a:cubicBezTo>
                <a:cubicBezTo>
                  <a:pt x="522" y="1827"/>
                  <a:pt x="517" y="1833"/>
                  <a:pt x="514" y="1828"/>
                </a:cubicBezTo>
                <a:cubicBezTo>
                  <a:pt x="480" y="1832"/>
                  <a:pt x="473" y="1830"/>
                  <a:pt x="465" y="1829"/>
                </a:cubicBezTo>
                <a:cubicBezTo>
                  <a:pt x="401" y="1836"/>
                  <a:pt x="395" y="1840"/>
                  <a:pt x="391" y="1837"/>
                </a:cubicBezTo>
                <a:cubicBezTo>
                  <a:pt x="321" y="1841"/>
                  <a:pt x="308" y="1853"/>
                  <a:pt x="299" y="1847"/>
                </a:cubicBezTo>
                <a:cubicBezTo>
                  <a:pt x="357" y="1823"/>
                  <a:pt x="369" y="1823"/>
                  <a:pt x="382" y="1819"/>
                </a:cubicBezTo>
                <a:cubicBezTo>
                  <a:pt x="443" y="1805"/>
                  <a:pt x="449" y="1806"/>
                  <a:pt x="456" y="1804"/>
                </a:cubicBezTo>
                <a:cubicBezTo>
                  <a:pt x="500" y="1801"/>
                  <a:pt x="505" y="1805"/>
                  <a:pt x="513" y="1801"/>
                </a:cubicBezTo>
                <a:cubicBezTo>
                  <a:pt x="546" y="1804"/>
                  <a:pt x="560" y="1799"/>
                  <a:pt x="573" y="1802"/>
                </a:cubicBezTo>
                <a:cubicBezTo>
                  <a:pt x="598" y="1804"/>
                  <a:pt x="606" y="1802"/>
                  <a:pt x="612" y="1804"/>
                </a:cubicBezTo>
                <a:cubicBezTo>
                  <a:pt x="666" y="1801"/>
                  <a:pt x="677" y="1810"/>
                  <a:pt x="691" y="1806"/>
                </a:cubicBezTo>
                <a:cubicBezTo>
                  <a:pt x="743" y="1812"/>
                  <a:pt x="755" y="1821"/>
                  <a:pt x="768" y="1817"/>
                </a:cubicBezTo>
                <a:cubicBezTo>
                  <a:pt x="815" y="1828"/>
                  <a:pt x="822" y="1827"/>
                  <a:pt x="829" y="1829"/>
                </a:cubicBezTo>
                <a:cubicBezTo>
                  <a:pt x="863" y="1836"/>
                  <a:pt x="876" y="1842"/>
                  <a:pt x="891" y="1843"/>
                </a:cubicBezTo>
                <a:cubicBezTo>
                  <a:pt x="916" y="1847"/>
                  <a:pt x="922" y="1848"/>
                  <a:pt x="927" y="1850"/>
                </a:cubicBezTo>
                <a:cubicBezTo>
                  <a:pt x="988" y="1849"/>
                  <a:pt x="999" y="1857"/>
                  <a:pt x="1012" y="1853"/>
                </a:cubicBezTo>
                <a:cubicBezTo>
                  <a:pt x="1041" y="1850"/>
                  <a:pt x="1043" y="1850"/>
                  <a:pt x="1044" y="1850"/>
                </a:cubicBezTo>
                <a:cubicBezTo>
                  <a:pt x="999" y="1849"/>
                  <a:pt x="988" y="1843"/>
                  <a:pt x="975" y="1849"/>
                </a:cubicBezTo>
                <a:cubicBezTo>
                  <a:pt x="934" y="1842"/>
                  <a:pt x="931" y="1843"/>
                  <a:pt x="929" y="1838"/>
                </a:cubicBezTo>
                <a:cubicBezTo>
                  <a:pt x="892" y="1836"/>
                  <a:pt x="887" y="1832"/>
                  <a:pt x="881" y="1829"/>
                </a:cubicBezTo>
                <a:cubicBezTo>
                  <a:pt x="836" y="1823"/>
                  <a:pt x="830" y="1817"/>
                  <a:pt x="823" y="1816"/>
                </a:cubicBezTo>
                <a:cubicBezTo>
                  <a:pt x="784" y="1810"/>
                  <a:pt x="780" y="1809"/>
                  <a:pt x="776" y="1808"/>
                </a:cubicBezTo>
                <a:cubicBezTo>
                  <a:pt x="747" y="1807"/>
                  <a:pt x="745" y="1799"/>
                  <a:pt x="739" y="1805"/>
                </a:cubicBezTo>
                <a:cubicBezTo>
                  <a:pt x="696" y="1802"/>
                  <a:pt x="690" y="1789"/>
                  <a:pt x="681" y="1796"/>
                </a:cubicBezTo>
                <a:cubicBezTo>
                  <a:pt x="600" y="1793"/>
                  <a:pt x="592" y="1791"/>
                  <a:pt x="584" y="1788"/>
                </a:cubicBezTo>
                <a:cubicBezTo>
                  <a:pt x="555" y="1789"/>
                  <a:pt x="550" y="1790"/>
                  <a:pt x="546" y="1793"/>
                </a:cubicBezTo>
                <a:cubicBezTo>
                  <a:pt x="478" y="1787"/>
                  <a:pt x="468" y="1796"/>
                  <a:pt x="460" y="1790"/>
                </a:cubicBezTo>
                <a:cubicBezTo>
                  <a:pt x="447" y="1786"/>
                  <a:pt x="452" y="1789"/>
                  <a:pt x="459" y="1788"/>
                </a:cubicBezTo>
                <a:cubicBezTo>
                  <a:pt x="503" y="1789"/>
                  <a:pt x="512" y="1780"/>
                  <a:pt x="519" y="1779"/>
                </a:cubicBezTo>
                <a:cubicBezTo>
                  <a:pt x="592" y="1770"/>
                  <a:pt x="598" y="1780"/>
                  <a:pt x="607" y="1775"/>
                </a:cubicBezTo>
                <a:cubicBezTo>
                  <a:pt x="711" y="1778"/>
                  <a:pt x="713" y="1793"/>
                  <a:pt x="718" y="1785"/>
                </a:cubicBezTo>
                <a:cubicBezTo>
                  <a:pt x="749" y="1798"/>
                  <a:pt x="747" y="1779"/>
                  <a:pt x="751" y="1787"/>
                </a:cubicBezTo>
                <a:cubicBezTo>
                  <a:pt x="793" y="1807"/>
                  <a:pt x="794" y="1787"/>
                  <a:pt x="798" y="1794"/>
                </a:cubicBezTo>
                <a:cubicBezTo>
                  <a:pt x="832" y="1808"/>
                  <a:pt x="838" y="1809"/>
                  <a:pt x="844" y="1805"/>
                </a:cubicBezTo>
                <a:cubicBezTo>
                  <a:pt x="887" y="1811"/>
                  <a:pt x="894" y="1824"/>
                  <a:pt x="904" y="1817"/>
                </a:cubicBezTo>
                <a:cubicBezTo>
                  <a:pt x="923" y="1819"/>
                  <a:pt x="927" y="1825"/>
                  <a:pt x="932" y="1822"/>
                </a:cubicBezTo>
                <a:cubicBezTo>
                  <a:pt x="991" y="1824"/>
                  <a:pt x="988" y="1823"/>
                  <a:pt x="985" y="1822"/>
                </a:cubicBezTo>
                <a:cubicBezTo>
                  <a:pt x="941" y="1816"/>
                  <a:pt x="929" y="1813"/>
                  <a:pt x="915" y="1817"/>
                </a:cubicBezTo>
                <a:cubicBezTo>
                  <a:pt x="882" y="1804"/>
                  <a:pt x="876" y="1810"/>
                  <a:pt x="874" y="1802"/>
                </a:cubicBezTo>
                <a:cubicBezTo>
                  <a:pt x="838" y="1791"/>
                  <a:pt x="833" y="1797"/>
                  <a:pt x="829" y="1794"/>
                </a:cubicBezTo>
                <a:cubicBezTo>
                  <a:pt x="730" y="1777"/>
                  <a:pt x="718" y="1770"/>
                  <a:pt x="704" y="1773"/>
                </a:cubicBezTo>
                <a:cubicBezTo>
                  <a:pt x="613" y="1766"/>
                  <a:pt x="600" y="1761"/>
                  <a:pt x="586" y="1765"/>
                </a:cubicBezTo>
                <a:cubicBezTo>
                  <a:pt x="524" y="1768"/>
                  <a:pt x="520" y="1772"/>
                  <a:pt x="517" y="1766"/>
                </a:cubicBezTo>
                <a:cubicBezTo>
                  <a:pt x="480" y="1769"/>
                  <a:pt x="473" y="1774"/>
                  <a:pt x="466" y="1773"/>
                </a:cubicBezTo>
                <a:cubicBezTo>
                  <a:pt x="436" y="1778"/>
                  <a:pt x="441" y="1763"/>
                  <a:pt x="448" y="1757"/>
                </a:cubicBezTo>
                <a:cubicBezTo>
                  <a:pt x="504" y="1746"/>
                  <a:pt x="510" y="1742"/>
                  <a:pt x="515" y="1747"/>
                </a:cubicBezTo>
                <a:cubicBezTo>
                  <a:pt x="542" y="1741"/>
                  <a:pt x="545" y="1745"/>
                  <a:pt x="549" y="1745"/>
                </a:cubicBezTo>
                <a:cubicBezTo>
                  <a:pt x="585" y="1745"/>
                  <a:pt x="590" y="1741"/>
                  <a:pt x="595" y="1742"/>
                </a:cubicBezTo>
                <a:cubicBezTo>
                  <a:pt x="689" y="1745"/>
                  <a:pt x="698" y="1748"/>
                  <a:pt x="707" y="1747"/>
                </a:cubicBezTo>
                <a:cubicBezTo>
                  <a:pt x="726" y="1749"/>
                  <a:pt x="730" y="1752"/>
                  <a:pt x="735" y="1752"/>
                </a:cubicBezTo>
                <a:cubicBezTo>
                  <a:pt x="766" y="1759"/>
                  <a:pt x="771" y="1758"/>
                  <a:pt x="775" y="1764"/>
                </a:cubicBezTo>
                <a:cubicBezTo>
                  <a:pt x="828" y="1774"/>
                  <a:pt x="842" y="1776"/>
                  <a:pt x="855" y="1780"/>
                </a:cubicBezTo>
                <a:cubicBezTo>
                  <a:pt x="903" y="1782"/>
                  <a:pt x="909" y="1791"/>
                  <a:pt x="916" y="1788"/>
                </a:cubicBezTo>
                <a:cubicBezTo>
                  <a:pt x="964" y="1794"/>
                  <a:pt x="969" y="1802"/>
                  <a:pt x="977" y="1800"/>
                </a:cubicBezTo>
                <a:cubicBezTo>
                  <a:pt x="1073" y="1805"/>
                  <a:pt x="1085" y="1813"/>
                  <a:pt x="1100" y="1807"/>
                </a:cubicBezTo>
                <a:cubicBezTo>
                  <a:pt x="1124" y="1811"/>
                  <a:pt x="1129" y="1804"/>
                  <a:pt x="1132" y="1807"/>
                </a:cubicBezTo>
                <a:cubicBezTo>
                  <a:pt x="1171" y="1807"/>
                  <a:pt x="1181" y="1802"/>
                  <a:pt x="1189" y="1804"/>
                </a:cubicBezTo>
                <a:cubicBezTo>
                  <a:pt x="1247" y="1804"/>
                  <a:pt x="1257" y="1798"/>
                  <a:pt x="1265" y="1798"/>
                </a:cubicBezTo>
                <a:cubicBezTo>
                  <a:pt x="1322" y="1783"/>
                  <a:pt x="1327" y="1782"/>
                  <a:pt x="1332" y="1777"/>
                </a:cubicBezTo>
                <a:cubicBezTo>
                  <a:pt x="1302" y="1785"/>
                  <a:pt x="1293" y="1781"/>
                  <a:pt x="1281" y="1790"/>
                </a:cubicBezTo>
                <a:cubicBezTo>
                  <a:pt x="1209" y="1792"/>
                  <a:pt x="1189" y="1800"/>
                  <a:pt x="1172" y="1794"/>
                </a:cubicBezTo>
                <a:cubicBezTo>
                  <a:pt x="1124" y="1789"/>
                  <a:pt x="1121" y="1794"/>
                  <a:pt x="1119" y="1788"/>
                </a:cubicBezTo>
                <a:cubicBezTo>
                  <a:pt x="1084" y="1783"/>
                  <a:pt x="1075" y="1781"/>
                  <a:pt x="1067" y="1778"/>
                </a:cubicBezTo>
                <a:cubicBezTo>
                  <a:pt x="1024" y="1766"/>
                  <a:pt x="1020" y="1763"/>
                  <a:pt x="1015" y="1763"/>
                </a:cubicBezTo>
                <a:cubicBezTo>
                  <a:pt x="930" y="1734"/>
                  <a:pt x="921" y="1736"/>
                  <a:pt x="913" y="1731"/>
                </a:cubicBezTo>
                <a:cubicBezTo>
                  <a:pt x="872" y="1723"/>
                  <a:pt x="872" y="1723"/>
                  <a:pt x="872" y="1723"/>
                </a:cubicBezTo>
                <a:cubicBezTo>
                  <a:pt x="796" y="1706"/>
                  <a:pt x="789" y="1717"/>
                  <a:pt x="786" y="1708"/>
                </a:cubicBezTo>
                <a:cubicBezTo>
                  <a:pt x="752" y="1705"/>
                  <a:pt x="750" y="1703"/>
                  <a:pt x="746" y="1706"/>
                </a:cubicBezTo>
                <a:cubicBezTo>
                  <a:pt x="702" y="1704"/>
                  <a:pt x="698" y="1700"/>
                  <a:pt x="693" y="1700"/>
                </a:cubicBezTo>
                <a:cubicBezTo>
                  <a:pt x="656" y="1700"/>
                  <a:pt x="651" y="1698"/>
                  <a:pt x="646" y="1697"/>
                </a:cubicBezTo>
                <a:cubicBezTo>
                  <a:pt x="631" y="1693"/>
                  <a:pt x="647" y="1694"/>
                  <a:pt x="663" y="1692"/>
                </a:cubicBezTo>
                <a:cubicBezTo>
                  <a:pt x="748" y="1696"/>
                  <a:pt x="758" y="1693"/>
                  <a:pt x="768" y="1692"/>
                </a:cubicBezTo>
                <a:cubicBezTo>
                  <a:pt x="814" y="1692"/>
                  <a:pt x="817" y="1705"/>
                  <a:pt x="823" y="1701"/>
                </a:cubicBezTo>
                <a:cubicBezTo>
                  <a:pt x="893" y="1720"/>
                  <a:pt x="898" y="1716"/>
                  <a:pt x="902" y="1720"/>
                </a:cubicBezTo>
                <a:cubicBezTo>
                  <a:pt x="925" y="1724"/>
                  <a:pt x="927" y="1726"/>
                  <a:pt x="931" y="1723"/>
                </a:cubicBezTo>
                <a:cubicBezTo>
                  <a:pt x="939" y="1729"/>
                  <a:pt x="949" y="1728"/>
                  <a:pt x="957" y="1729"/>
                </a:cubicBezTo>
                <a:cubicBezTo>
                  <a:pt x="1002" y="1738"/>
                  <a:pt x="1006" y="1741"/>
                  <a:pt x="1011" y="1742"/>
                </a:cubicBezTo>
                <a:cubicBezTo>
                  <a:pt x="1043" y="1750"/>
                  <a:pt x="1047" y="1751"/>
                  <a:pt x="1051" y="1749"/>
                </a:cubicBezTo>
                <a:cubicBezTo>
                  <a:pt x="1083" y="1762"/>
                  <a:pt x="1090" y="1751"/>
                  <a:pt x="1093" y="1760"/>
                </a:cubicBezTo>
                <a:cubicBezTo>
                  <a:pt x="1164" y="1750"/>
                  <a:pt x="1174" y="1761"/>
                  <a:pt x="1189" y="1751"/>
                </a:cubicBezTo>
                <a:cubicBezTo>
                  <a:pt x="1274" y="1733"/>
                  <a:pt x="1280" y="1735"/>
                  <a:pt x="1287" y="1731"/>
                </a:cubicBezTo>
                <a:cubicBezTo>
                  <a:pt x="1301" y="1721"/>
                  <a:pt x="1299" y="1722"/>
                  <a:pt x="1296" y="1723"/>
                </a:cubicBezTo>
                <a:cubicBezTo>
                  <a:pt x="1242" y="1734"/>
                  <a:pt x="1238" y="1735"/>
                  <a:pt x="1233" y="1739"/>
                </a:cubicBezTo>
                <a:cubicBezTo>
                  <a:pt x="1198" y="1742"/>
                  <a:pt x="1187" y="1742"/>
                  <a:pt x="1175" y="1747"/>
                </a:cubicBezTo>
                <a:cubicBezTo>
                  <a:pt x="1097" y="1746"/>
                  <a:pt x="1085" y="1745"/>
                  <a:pt x="1074" y="1748"/>
                </a:cubicBezTo>
                <a:cubicBezTo>
                  <a:pt x="1029" y="1731"/>
                  <a:pt x="1024" y="1732"/>
                  <a:pt x="1019" y="1733"/>
                </a:cubicBezTo>
                <a:cubicBezTo>
                  <a:pt x="968" y="1722"/>
                  <a:pt x="966" y="1720"/>
                  <a:pt x="963" y="1718"/>
                </a:cubicBezTo>
                <a:cubicBezTo>
                  <a:pt x="888" y="1705"/>
                  <a:pt x="870" y="1698"/>
                  <a:pt x="852" y="1692"/>
                </a:cubicBezTo>
                <a:cubicBezTo>
                  <a:pt x="783" y="1690"/>
                  <a:pt x="782" y="1675"/>
                  <a:pt x="776" y="1683"/>
                </a:cubicBezTo>
                <a:cubicBezTo>
                  <a:pt x="741" y="1678"/>
                  <a:pt x="733" y="1680"/>
                  <a:pt x="724" y="1679"/>
                </a:cubicBezTo>
                <a:cubicBezTo>
                  <a:pt x="667" y="1683"/>
                  <a:pt x="665" y="1675"/>
                  <a:pt x="659" y="1681"/>
                </a:cubicBezTo>
                <a:cubicBezTo>
                  <a:pt x="662" y="1669"/>
                  <a:pt x="672" y="1670"/>
                  <a:pt x="683" y="1669"/>
                </a:cubicBezTo>
                <a:cubicBezTo>
                  <a:pt x="732" y="1664"/>
                  <a:pt x="752" y="1669"/>
                  <a:pt x="773" y="1664"/>
                </a:cubicBezTo>
                <a:cubicBezTo>
                  <a:pt x="797" y="1669"/>
                  <a:pt x="804" y="1670"/>
                  <a:pt x="810" y="1671"/>
                </a:cubicBezTo>
                <a:cubicBezTo>
                  <a:pt x="851" y="1682"/>
                  <a:pt x="858" y="1679"/>
                  <a:pt x="864" y="1683"/>
                </a:cubicBezTo>
                <a:cubicBezTo>
                  <a:pt x="906" y="1691"/>
                  <a:pt x="912" y="1691"/>
                  <a:pt x="917" y="1696"/>
                </a:cubicBezTo>
                <a:cubicBezTo>
                  <a:pt x="943" y="1696"/>
                  <a:pt x="947" y="1703"/>
                  <a:pt x="954" y="1699"/>
                </a:cubicBezTo>
                <a:cubicBezTo>
                  <a:pt x="1003" y="1704"/>
                  <a:pt x="1006" y="1708"/>
                  <a:pt x="1009" y="1708"/>
                </a:cubicBezTo>
                <a:cubicBezTo>
                  <a:pt x="1072" y="1718"/>
                  <a:pt x="1080" y="1708"/>
                  <a:pt x="1085" y="1716"/>
                </a:cubicBezTo>
                <a:cubicBezTo>
                  <a:pt x="1148" y="1712"/>
                  <a:pt x="1153" y="1718"/>
                  <a:pt x="1160" y="1714"/>
                </a:cubicBezTo>
                <a:cubicBezTo>
                  <a:pt x="1205" y="1716"/>
                  <a:pt x="1214" y="1704"/>
                  <a:pt x="1220" y="1709"/>
                </a:cubicBezTo>
                <a:cubicBezTo>
                  <a:pt x="1305" y="1688"/>
                  <a:pt x="1313" y="1684"/>
                  <a:pt x="1319" y="1681"/>
                </a:cubicBezTo>
                <a:cubicBezTo>
                  <a:pt x="1358" y="1670"/>
                  <a:pt x="1363" y="1665"/>
                  <a:pt x="1367" y="1663"/>
                </a:cubicBezTo>
                <a:cubicBezTo>
                  <a:pt x="1319" y="1676"/>
                  <a:pt x="1311" y="1676"/>
                  <a:pt x="1303" y="1682"/>
                </a:cubicBezTo>
                <a:cubicBezTo>
                  <a:pt x="1252" y="1689"/>
                  <a:pt x="1247" y="1696"/>
                  <a:pt x="1244" y="1693"/>
                </a:cubicBezTo>
                <a:cubicBezTo>
                  <a:pt x="1175" y="1703"/>
                  <a:pt x="1166" y="1705"/>
                  <a:pt x="1158" y="1706"/>
                </a:cubicBezTo>
                <a:cubicBezTo>
                  <a:pt x="1073" y="1701"/>
                  <a:pt x="1065" y="1700"/>
                  <a:pt x="1057" y="1700"/>
                </a:cubicBezTo>
                <a:cubicBezTo>
                  <a:pt x="1027" y="1691"/>
                  <a:pt x="1020" y="1706"/>
                  <a:pt x="1018" y="1695"/>
                </a:cubicBezTo>
                <a:cubicBezTo>
                  <a:pt x="988" y="1695"/>
                  <a:pt x="984" y="1692"/>
                  <a:pt x="979" y="1689"/>
                </a:cubicBezTo>
                <a:cubicBezTo>
                  <a:pt x="823" y="1665"/>
                  <a:pt x="821" y="1655"/>
                  <a:pt x="816" y="1660"/>
                </a:cubicBezTo>
                <a:cubicBezTo>
                  <a:pt x="789" y="1656"/>
                  <a:pt x="788" y="1655"/>
                  <a:pt x="785" y="1656"/>
                </a:cubicBezTo>
                <a:cubicBezTo>
                  <a:pt x="888" y="1653"/>
                  <a:pt x="913" y="1660"/>
                  <a:pt x="939" y="1661"/>
                </a:cubicBezTo>
                <a:cubicBezTo>
                  <a:pt x="970" y="1669"/>
                  <a:pt x="974" y="1669"/>
                  <a:pt x="978" y="1666"/>
                </a:cubicBezTo>
                <a:cubicBezTo>
                  <a:pt x="1021" y="1678"/>
                  <a:pt x="1030" y="1667"/>
                  <a:pt x="1034" y="1677"/>
                </a:cubicBezTo>
                <a:cubicBezTo>
                  <a:pt x="1079" y="1681"/>
                  <a:pt x="1083" y="1674"/>
                  <a:pt x="1086" y="1677"/>
                </a:cubicBezTo>
                <a:cubicBezTo>
                  <a:pt x="1123" y="1675"/>
                  <a:pt x="1128" y="1682"/>
                  <a:pt x="1137" y="1674"/>
                </a:cubicBezTo>
                <a:cubicBezTo>
                  <a:pt x="1232" y="1659"/>
                  <a:pt x="1245" y="1664"/>
                  <a:pt x="1260" y="1654"/>
                </a:cubicBezTo>
                <a:cubicBezTo>
                  <a:pt x="1316" y="1636"/>
                  <a:pt x="1331" y="1630"/>
                  <a:pt x="1345" y="1625"/>
                </a:cubicBezTo>
                <a:cubicBezTo>
                  <a:pt x="1412" y="1587"/>
                  <a:pt x="1413" y="1587"/>
                  <a:pt x="1413" y="1586"/>
                </a:cubicBezTo>
                <a:close/>
                <a:moveTo>
                  <a:pt x="885" y="1554"/>
                </a:moveTo>
                <a:cubicBezTo>
                  <a:pt x="890" y="1553"/>
                  <a:pt x="885" y="1557"/>
                  <a:pt x="882" y="1560"/>
                </a:cubicBezTo>
                <a:cubicBezTo>
                  <a:pt x="876" y="1561"/>
                  <a:pt x="881" y="1556"/>
                  <a:pt x="885" y="1554"/>
                </a:cubicBezTo>
                <a:close/>
                <a:moveTo>
                  <a:pt x="230" y="1635"/>
                </a:moveTo>
                <a:cubicBezTo>
                  <a:pt x="229" y="1638"/>
                  <a:pt x="228" y="1641"/>
                  <a:pt x="226" y="1644"/>
                </a:cubicBezTo>
                <a:cubicBezTo>
                  <a:pt x="219" y="1647"/>
                  <a:pt x="226" y="1636"/>
                  <a:pt x="230" y="1635"/>
                </a:cubicBezTo>
                <a:close/>
                <a:moveTo>
                  <a:pt x="45" y="2000"/>
                </a:moveTo>
                <a:cubicBezTo>
                  <a:pt x="37" y="2007"/>
                  <a:pt x="30" y="2015"/>
                  <a:pt x="26" y="2023"/>
                </a:cubicBezTo>
                <a:cubicBezTo>
                  <a:pt x="5" y="2034"/>
                  <a:pt x="15" y="2026"/>
                  <a:pt x="15" y="2017"/>
                </a:cubicBezTo>
                <a:cubicBezTo>
                  <a:pt x="41" y="1976"/>
                  <a:pt x="44" y="1972"/>
                  <a:pt x="41" y="1968"/>
                </a:cubicBezTo>
                <a:cubicBezTo>
                  <a:pt x="65" y="1913"/>
                  <a:pt x="75" y="1910"/>
                  <a:pt x="72" y="1905"/>
                </a:cubicBezTo>
                <a:cubicBezTo>
                  <a:pt x="95" y="1863"/>
                  <a:pt x="95" y="1856"/>
                  <a:pt x="98" y="1850"/>
                </a:cubicBezTo>
                <a:cubicBezTo>
                  <a:pt x="112" y="1826"/>
                  <a:pt x="110" y="1821"/>
                  <a:pt x="119" y="1818"/>
                </a:cubicBezTo>
                <a:cubicBezTo>
                  <a:pt x="138" y="1776"/>
                  <a:pt x="148" y="1760"/>
                  <a:pt x="152" y="1743"/>
                </a:cubicBezTo>
                <a:cubicBezTo>
                  <a:pt x="171" y="1710"/>
                  <a:pt x="179" y="1703"/>
                  <a:pt x="183" y="1694"/>
                </a:cubicBezTo>
                <a:cubicBezTo>
                  <a:pt x="217" y="1664"/>
                  <a:pt x="212" y="1666"/>
                  <a:pt x="215" y="1669"/>
                </a:cubicBezTo>
                <a:cubicBezTo>
                  <a:pt x="204" y="1692"/>
                  <a:pt x="203" y="1696"/>
                  <a:pt x="204" y="1701"/>
                </a:cubicBezTo>
                <a:cubicBezTo>
                  <a:pt x="195" y="1723"/>
                  <a:pt x="195" y="1724"/>
                  <a:pt x="196" y="1724"/>
                </a:cubicBezTo>
                <a:cubicBezTo>
                  <a:pt x="166" y="1784"/>
                  <a:pt x="168" y="1793"/>
                  <a:pt x="160" y="1801"/>
                </a:cubicBezTo>
                <a:cubicBezTo>
                  <a:pt x="146" y="1834"/>
                  <a:pt x="137" y="1841"/>
                  <a:pt x="137" y="1850"/>
                </a:cubicBezTo>
                <a:cubicBezTo>
                  <a:pt x="121" y="1886"/>
                  <a:pt x="117" y="1894"/>
                  <a:pt x="113" y="1902"/>
                </a:cubicBezTo>
                <a:cubicBezTo>
                  <a:pt x="94" y="1930"/>
                  <a:pt x="88" y="1934"/>
                  <a:pt x="89" y="1939"/>
                </a:cubicBezTo>
                <a:cubicBezTo>
                  <a:pt x="62" y="1985"/>
                  <a:pt x="45" y="1991"/>
                  <a:pt x="45" y="2000"/>
                </a:cubicBezTo>
                <a:close/>
                <a:moveTo>
                  <a:pt x="229" y="1850"/>
                </a:moveTo>
                <a:cubicBezTo>
                  <a:pt x="228" y="1851"/>
                  <a:pt x="227" y="1853"/>
                  <a:pt x="224" y="1855"/>
                </a:cubicBezTo>
                <a:cubicBezTo>
                  <a:pt x="198" y="1885"/>
                  <a:pt x="194" y="1894"/>
                  <a:pt x="186" y="1902"/>
                </a:cubicBezTo>
                <a:cubicBezTo>
                  <a:pt x="198" y="1867"/>
                  <a:pt x="207" y="1865"/>
                  <a:pt x="204" y="1861"/>
                </a:cubicBezTo>
                <a:cubicBezTo>
                  <a:pt x="228" y="1817"/>
                  <a:pt x="233" y="1810"/>
                  <a:pt x="234" y="1803"/>
                </a:cubicBezTo>
                <a:cubicBezTo>
                  <a:pt x="266" y="1737"/>
                  <a:pt x="268" y="1729"/>
                  <a:pt x="271" y="1723"/>
                </a:cubicBezTo>
                <a:cubicBezTo>
                  <a:pt x="276" y="1715"/>
                  <a:pt x="275" y="1709"/>
                  <a:pt x="283" y="1704"/>
                </a:cubicBezTo>
                <a:cubicBezTo>
                  <a:pt x="320" y="1641"/>
                  <a:pt x="333" y="1614"/>
                  <a:pt x="353" y="1590"/>
                </a:cubicBezTo>
                <a:cubicBezTo>
                  <a:pt x="370" y="1563"/>
                  <a:pt x="380" y="1558"/>
                  <a:pt x="380" y="1551"/>
                </a:cubicBezTo>
                <a:cubicBezTo>
                  <a:pt x="375" y="1567"/>
                  <a:pt x="378" y="1576"/>
                  <a:pt x="373" y="1583"/>
                </a:cubicBezTo>
                <a:cubicBezTo>
                  <a:pt x="361" y="1612"/>
                  <a:pt x="354" y="1619"/>
                  <a:pt x="350" y="1627"/>
                </a:cubicBezTo>
                <a:cubicBezTo>
                  <a:pt x="327" y="1680"/>
                  <a:pt x="320" y="1686"/>
                  <a:pt x="318" y="1694"/>
                </a:cubicBezTo>
                <a:cubicBezTo>
                  <a:pt x="303" y="1745"/>
                  <a:pt x="284" y="1746"/>
                  <a:pt x="291" y="1751"/>
                </a:cubicBezTo>
                <a:cubicBezTo>
                  <a:pt x="272" y="1791"/>
                  <a:pt x="262" y="1798"/>
                  <a:pt x="261" y="1806"/>
                </a:cubicBezTo>
                <a:cubicBezTo>
                  <a:pt x="231" y="1846"/>
                  <a:pt x="230" y="1848"/>
                  <a:pt x="229" y="1850"/>
                </a:cubicBezTo>
                <a:close/>
                <a:moveTo>
                  <a:pt x="385" y="1792"/>
                </a:moveTo>
                <a:cubicBezTo>
                  <a:pt x="384" y="1783"/>
                  <a:pt x="399" y="1782"/>
                  <a:pt x="403" y="1783"/>
                </a:cubicBezTo>
                <a:cubicBezTo>
                  <a:pt x="404" y="1793"/>
                  <a:pt x="391" y="1784"/>
                  <a:pt x="385" y="1792"/>
                </a:cubicBezTo>
                <a:close/>
                <a:moveTo>
                  <a:pt x="431" y="1793"/>
                </a:moveTo>
                <a:cubicBezTo>
                  <a:pt x="436" y="1792"/>
                  <a:pt x="431" y="1799"/>
                  <a:pt x="428" y="1795"/>
                </a:cubicBezTo>
                <a:cubicBezTo>
                  <a:pt x="424" y="1798"/>
                  <a:pt x="421" y="1795"/>
                  <a:pt x="417" y="1799"/>
                </a:cubicBezTo>
                <a:cubicBezTo>
                  <a:pt x="408" y="1797"/>
                  <a:pt x="427" y="1792"/>
                  <a:pt x="431" y="1793"/>
                </a:cubicBezTo>
                <a:close/>
                <a:moveTo>
                  <a:pt x="583" y="1697"/>
                </a:moveTo>
                <a:cubicBezTo>
                  <a:pt x="586" y="1711"/>
                  <a:pt x="568" y="1700"/>
                  <a:pt x="560" y="1710"/>
                </a:cubicBezTo>
                <a:cubicBezTo>
                  <a:pt x="561" y="1696"/>
                  <a:pt x="575" y="1708"/>
                  <a:pt x="583" y="1697"/>
                </a:cubicBezTo>
                <a:close/>
                <a:moveTo>
                  <a:pt x="642" y="1707"/>
                </a:moveTo>
                <a:cubicBezTo>
                  <a:pt x="646" y="1712"/>
                  <a:pt x="653" y="1707"/>
                  <a:pt x="658" y="1710"/>
                </a:cubicBezTo>
                <a:cubicBezTo>
                  <a:pt x="713" y="1718"/>
                  <a:pt x="725" y="1710"/>
                  <a:pt x="734" y="1715"/>
                </a:cubicBezTo>
                <a:cubicBezTo>
                  <a:pt x="772" y="1721"/>
                  <a:pt x="782" y="1717"/>
                  <a:pt x="791" y="1723"/>
                </a:cubicBezTo>
                <a:cubicBezTo>
                  <a:pt x="834" y="1729"/>
                  <a:pt x="845" y="1727"/>
                  <a:pt x="854" y="1732"/>
                </a:cubicBezTo>
                <a:cubicBezTo>
                  <a:pt x="904" y="1738"/>
                  <a:pt x="907" y="1744"/>
                  <a:pt x="912" y="1745"/>
                </a:cubicBezTo>
                <a:cubicBezTo>
                  <a:pt x="932" y="1753"/>
                  <a:pt x="938" y="1749"/>
                  <a:pt x="942" y="1753"/>
                </a:cubicBezTo>
                <a:cubicBezTo>
                  <a:pt x="1062" y="1787"/>
                  <a:pt x="1067" y="1788"/>
                  <a:pt x="1072" y="1791"/>
                </a:cubicBezTo>
                <a:cubicBezTo>
                  <a:pt x="1107" y="1789"/>
                  <a:pt x="1109" y="1802"/>
                  <a:pt x="1115" y="1797"/>
                </a:cubicBezTo>
                <a:cubicBezTo>
                  <a:pt x="1123" y="1795"/>
                  <a:pt x="1116" y="1806"/>
                  <a:pt x="1112" y="1803"/>
                </a:cubicBezTo>
                <a:cubicBezTo>
                  <a:pt x="1065" y="1804"/>
                  <a:pt x="1062" y="1802"/>
                  <a:pt x="1060" y="1799"/>
                </a:cubicBezTo>
                <a:cubicBezTo>
                  <a:pt x="1029" y="1804"/>
                  <a:pt x="1021" y="1793"/>
                  <a:pt x="1010" y="1798"/>
                </a:cubicBezTo>
                <a:cubicBezTo>
                  <a:pt x="972" y="1793"/>
                  <a:pt x="964" y="1785"/>
                  <a:pt x="954" y="1787"/>
                </a:cubicBezTo>
                <a:cubicBezTo>
                  <a:pt x="897" y="1767"/>
                  <a:pt x="890" y="1778"/>
                  <a:pt x="886" y="1769"/>
                </a:cubicBezTo>
                <a:cubicBezTo>
                  <a:pt x="832" y="1761"/>
                  <a:pt x="828" y="1760"/>
                  <a:pt x="824" y="1759"/>
                </a:cubicBezTo>
                <a:cubicBezTo>
                  <a:pt x="769" y="1746"/>
                  <a:pt x="764" y="1748"/>
                  <a:pt x="759" y="1747"/>
                </a:cubicBezTo>
                <a:cubicBezTo>
                  <a:pt x="709" y="1735"/>
                  <a:pt x="699" y="1737"/>
                  <a:pt x="692" y="1729"/>
                </a:cubicBezTo>
                <a:cubicBezTo>
                  <a:pt x="608" y="1731"/>
                  <a:pt x="600" y="1727"/>
                  <a:pt x="589" y="1732"/>
                </a:cubicBezTo>
                <a:cubicBezTo>
                  <a:pt x="527" y="1725"/>
                  <a:pt x="529" y="1724"/>
                  <a:pt x="530" y="1723"/>
                </a:cubicBezTo>
                <a:cubicBezTo>
                  <a:pt x="578" y="1715"/>
                  <a:pt x="590" y="1713"/>
                  <a:pt x="602" y="1716"/>
                </a:cubicBezTo>
                <a:close/>
                <a:moveTo>
                  <a:pt x="599" y="1690"/>
                </a:moveTo>
                <a:cubicBezTo>
                  <a:pt x="601" y="1681"/>
                  <a:pt x="618" y="1685"/>
                  <a:pt x="627" y="1675"/>
                </a:cubicBezTo>
                <a:cubicBezTo>
                  <a:pt x="625" y="1685"/>
                  <a:pt x="607" y="1687"/>
                  <a:pt x="599" y="1690"/>
                </a:cubicBezTo>
                <a:close/>
                <a:moveTo>
                  <a:pt x="645" y="1659"/>
                </a:moveTo>
                <a:cubicBezTo>
                  <a:pt x="642" y="1653"/>
                  <a:pt x="656" y="1650"/>
                  <a:pt x="660" y="1646"/>
                </a:cubicBezTo>
                <a:cubicBezTo>
                  <a:pt x="664" y="1657"/>
                  <a:pt x="652" y="1652"/>
                  <a:pt x="645" y="1659"/>
                </a:cubicBezTo>
                <a:close/>
                <a:moveTo>
                  <a:pt x="756" y="1654"/>
                </a:moveTo>
                <a:cubicBezTo>
                  <a:pt x="750" y="1652"/>
                  <a:pt x="742" y="1655"/>
                  <a:pt x="736" y="1654"/>
                </a:cubicBezTo>
                <a:cubicBezTo>
                  <a:pt x="735" y="1645"/>
                  <a:pt x="748" y="1653"/>
                  <a:pt x="753" y="1649"/>
                </a:cubicBezTo>
                <a:cubicBezTo>
                  <a:pt x="760" y="1651"/>
                  <a:pt x="767" y="1650"/>
                  <a:pt x="774" y="1649"/>
                </a:cubicBezTo>
                <a:cubicBezTo>
                  <a:pt x="775" y="1659"/>
                  <a:pt x="762" y="1650"/>
                  <a:pt x="756" y="1654"/>
                </a:cubicBezTo>
                <a:close/>
                <a:moveTo>
                  <a:pt x="2401" y="2005"/>
                </a:moveTo>
                <a:cubicBezTo>
                  <a:pt x="2408" y="1993"/>
                  <a:pt x="2402" y="1977"/>
                  <a:pt x="2411" y="1965"/>
                </a:cubicBezTo>
                <a:cubicBezTo>
                  <a:pt x="2409" y="1949"/>
                  <a:pt x="2415" y="1936"/>
                  <a:pt x="2415" y="1921"/>
                </a:cubicBezTo>
                <a:cubicBezTo>
                  <a:pt x="2418" y="1915"/>
                  <a:pt x="2412" y="1906"/>
                  <a:pt x="2418" y="1900"/>
                </a:cubicBezTo>
                <a:cubicBezTo>
                  <a:pt x="2415" y="1892"/>
                  <a:pt x="2420" y="1885"/>
                  <a:pt x="2415" y="1876"/>
                </a:cubicBezTo>
                <a:cubicBezTo>
                  <a:pt x="2419" y="1870"/>
                  <a:pt x="2409" y="1859"/>
                  <a:pt x="2414" y="1854"/>
                </a:cubicBezTo>
                <a:cubicBezTo>
                  <a:pt x="2413" y="1852"/>
                  <a:pt x="2412" y="1851"/>
                  <a:pt x="2412" y="1850"/>
                </a:cubicBezTo>
                <a:cubicBezTo>
                  <a:pt x="2408" y="1842"/>
                  <a:pt x="2411" y="1836"/>
                  <a:pt x="2408" y="1828"/>
                </a:cubicBezTo>
                <a:cubicBezTo>
                  <a:pt x="2403" y="1830"/>
                  <a:pt x="2407" y="1823"/>
                  <a:pt x="2403" y="1824"/>
                </a:cubicBezTo>
                <a:cubicBezTo>
                  <a:pt x="2398" y="1820"/>
                  <a:pt x="2406" y="1811"/>
                  <a:pt x="2397" y="1813"/>
                </a:cubicBezTo>
                <a:cubicBezTo>
                  <a:pt x="2400" y="1825"/>
                  <a:pt x="2402" y="1838"/>
                  <a:pt x="2404" y="1850"/>
                </a:cubicBezTo>
                <a:cubicBezTo>
                  <a:pt x="2408" y="1872"/>
                  <a:pt x="2409" y="1894"/>
                  <a:pt x="2405" y="1913"/>
                </a:cubicBezTo>
                <a:cubicBezTo>
                  <a:pt x="2408" y="1930"/>
                  <a:pt x="2398" y="1943"/>
                  <a:pt x="2402" y="1960"/>
                </a:cubicBezTo>
                <a:cubicBezTo>
                  <a:pt x="2399" y="1967"/>
                  <a:pt x="2399" y="1975"/>
                  <a:pt x="2396" y="1982"/>
                </a:cubicBezTo>
                <a:cubicBezTo>
                  <a:pt x="2399" y="1987"/>
                  <a:pt x="2391" y="1989"/>
                  <a:pt x="2396" y="1995"/>
                </a:cubicBezTo>
                <a:cubicBezTo>
                  <a:pt x="2385" y="1995"/>
                  <a:pt x="2399" y="2005"/>
                  <a:pt x="2392" y="2007"/>
                </a:cubicBezTo>
                <a:cubicBezTo>
                  <a:pt x="2388" y="2013"/>
                  <a:pt x="2394" y="2023"/>
                  <a:pt x="2387" y="2029"/>
                </a:cubicBezTo>
                <a:cubicBezTo>
                  <a:pt x="2390" y="2038"/>
                  <a:pt x="2385" y="2044"/>
                  <a:pt x="2385" y="2052"/>
                </a:cubicBezTo>
                <a:cubicBezTo>
                  <a:pt x="2383" y="2055"/>
                  <a:pt x="2382" y="2058"/>
                  <a:pt x="2384" y="2062"/>
                </a:cubicBezTo>
                <a:cubicBezTo>
                  <a:pt x="2376" y="2064"/>
                  <a:pt x="2382" y="2070"/>
                  <a:pt x="2380" y="2074"/>
                </a:cubicBezTo>
                <a:cubicBezTo>
                  <a:pt x="2377" y="2082"/>
                  <a:pt x="2375" y="2090"/>
                  <a:pt x="2372" y="2097"/>
                </a:cubicBezTo>
                <a:cubicBezTo>
                  <a:pt x="2371" y="2105"/>
                  <a:pt x="2369" y="2112"/>
                  <a:pt x="2367" y="2119"/>
                </a:cubicBezTo>
                <a:cubicBezTo>
                  <a:pt x="2370" y="2125"/>
                  <a:pt x="2361" y="2126"/>
                  <a:pt x="2363" y="2131"/>
                </a:cubicBezTo>
                <a:cubicBezTo>
                  <a:pt x="2363" y="2135"/>
                  <a:pt x="2362" y="2139"/>
                  <a:pt x="2359" y="2142"/>
                </a:cubicBezTo>
                <a:cubicBezTo>
                  <a:pt x="2362" y="2150"/>
                  <a:pt x="2354" y="2154"/>
                  <a:pt x="2353" y="2161"/>
                </a:cubicBezTo>
                <a:cubicBezTo>
                  <a:pt x="2365" y="2161"/>
                  <a:pt x="2365" y="2161"/>
                  <a:pt x="2365" y="2161"/>
                </a:cubicBezTo>
                <a:cubicBezTo>
                  <a:pt x="2368" y="2151"/>
                  <a:pt x="2373" y="2141"/>
                  <a:pt x="2376" y="2131"/>
                </a:cubicBezTo>
                <a:cubicBezTo>
                  <a:pt x="2378" y="2116"/>
                  <a:pt x="2384" y="2103"/>
                  <a:pt x="2384" y="2088"/>
                </a:cubicBezTo>
                <a:cubicBezTo>
                  <a:pt x="2391" y="2076"/>
                  <a:pt x="2392" y="2062"/>
                  <a:pt x="2397" y="2049"/>
                </a:cubicBezTo>
                <a:cubicBezTo>
                  <a:pt x="2398" y="2035"/>
                  <a:pt x="2403" y="2021"/>
                  <a:pt x="2401" y="2005"/>
                </a:cubicBezTo>
                <a:close/>
                <a:moveTo>
                  <a:pt x="1848" y="2083"/>
                </a:moveTo>
                <a:cubicBezTo>
                  <a:pt x="1837" y="2071"/>
                  <a:pt x="1827" y="2058"/>
                  <a:pt x="1815" y="2048"/>
                </a:cubicBezTo>
                <a:cubicBezTo>
                  <a:pt x="1743" y="1977"/>
                  <a:pt x="1737" y="1972"/>
                  <a:pt x="1733" y="1965"/>
                </a:cubicBezTo>
                <a:cubicBezTo>
                  <a:pt x="1666" y="1891"/>
                  <a:pt x="1651" y="1871"/>
                  <a:pt x="1636" y="1850"/>
                </a:cubicBezTo>
                <a:cubicBezTo>
                  <a:pt x="1576" y="1734"/>
                  <a:pt x="1570" y="1734"/>
                  <a:pt x="1568" y="1730"/>
                </a:cubicBezTo>
                <a:cubicBezTo>
                  <a:pt x="1563" y="1714"/>
                  <a:pt x="1566" y="1709"/>
                  <a:pt x="1562" y="1710"/>
                </a:cubicBezTo>
                <a:cubicBezTo>
                  <a:pt x="1560" y="1694"/>
                  <a:pt x="1559" y="1690"/>
                  <a:pt x="1557" y="1687"/>
                </a:cubicBezTo>
                <a:cubicBezTo>
                  <a:pt x="1558" y="1700"/>
                  <a:pt x="1552" y="1702"/>
                  <a:pt x="1558" y="1709"/>
                </a:cubicBezTo>
                <a:cubicBezTo>
                  <a:pt x="1561" y="1727"/>
                  <a:pt x="1562" y="1732"/>
                  <a:pt x="1566" y="1737"/>
                </a:cubicBezTo>
                <a:cubicBezTo>
                  <a:pt x="1608" y="1833"/>
                  <a:pt x="1615" y="1842"/>
                  <a:pt x="1617" y="1850"/>
                </a:cubicBezTo>
                <a:cubicBezTo>
                  <a:pt x="1630" y="1877"/>
                  <a:pt x="1634" y="1884"/>
                  <a:pt x="1637" y="1883"/>
                </a:cubicBezTo>
                <a:cubicBezTo>
                  <a:pt x="1687" y="1963"/>
                  <a:pt x="1705" y="1985"/>
                  <a:pt x="1727" y="2013"/>
                </a:cubicBezTo>
                <a:cubicBezTo>
                  <a:pt x="1767" y="2045"/>
                  <a:pt x="1770" y="2058"/>
                  <a:pt x="1776" y="2060"/>
                </a:cubicBezTo>
                <a:cubicBezTo>
                  <a:pt x="1861" y="2152"/>
                  <a:pt x="1866" y="2156"/>
                  <a:pt x="1871" y="2161"/>
                </a:cubicBezTo>
                <a:cubicBezTo>
                  <a:pt x="1865" y="2152"/>
                  <a:pt x="1861" y="2136"/>
                  <a:pt x="1853" y="2132"/>
                </a:cubicBezTo>
                <a:cubicBezTo>
                  <a:pt x="1790" y="2069"/>
                  <a:pt x="1789" y="2056"/>
                  <a:pt x="1784" y="2057"/>
                </a:cubicBezTo>
                <a:cubicBezTo>
                  <a:pt x="1762" y="2030"/>
                  <a:pt x="1757" y="2034"/>
                  <a:pt x="1755" y="2025"/>
                </a:cubicBezTo>
                <a:cubicBezTo>
                  <a:pt x="1720" y="1996"/>
                  <a:pt x="1720" y="1984"/>
                  <a:pt x="1714" y="1987"/>
                </a:cubicBezTo>
                <a:cubicBezTo>
                  <a:pt x="1638" y="1877"/>
                  <a:pt x="1634" y="1870"/>
                  <a:pt x="1631" y="1864"/>
                </a:cubicBezTo>
                <a:cubicBezTo>
                  <a:pt x="1677" y="1921"/>
                  <a:pt x="1680" y="1927"/>
                  <a:pt x="1685" y="1927"/>
                </a:cubicBezTo>
                <a:cubicBezTo>
                  <a:pt x="1708" y="1953"/>
                  <a:pt x="1709" y="1963"/>
                  <a:pt x="1714" y="1961"/>
                </a:cubicBezTo>
                <a:cubicBezTo>
                  <a:pt x="1783" y="2035"/>
                  <a:pt x="1790" y="2043"/>
                  <a:pt x="1798" y="2046"/>
                </a:cubicBezTo>
                <a:cubicBezTo>
                  <a:pt x="1845" y="2089"/>
                  <a:pt x="1846" y="2102"/>
                  <a:pt x="1851" y="2101"/>
                </a:cubicBezTo>
                <a:cubicBezTo>
                  <a:pt x="1873" y="2132"/>
                  <a:pt x="1878" y="2128"/>
                  <a:pt x="1880" y="2135"/>
                </a:cubicBezTo>
                <a:cubicBezTo>
                  <a:pt x="1905" y="2147"/>
                  <a:pt x="1893" y="2133"/>
                  <a:pt x="1882" y="2118"/>
                </a:cubicBezTo>
                <a:close/>
                <a:moveTo>
                  <a:pt x="2436" y="1972"/>
                </a:moveTo>
                <a:cubicBezTo>
                  <a:pt x="2431" y="1958"/>
                  <a:pt x="2436" y="1947"/>
                  <a:pt x="2434" y="1934"/>
                </a:cubicBezTo>
                <a:cubicBezTo>
                  <a:pt x="2431" y="1920"/>
                  <a:pt x="2431" y="1907"/>
                  <a:pt x="2431" y="1894"/>
                </a:cubicBezTo>
                <a:cubicBezTo>
                  <a:pt x="2429" y="1879"/>
                  <a:pt x="2427" y="1865"/>
                  <a:pt x="2423" y="1850"/>
                </a:cubicBezTo>
                <a:cubicBezTo>
                  <a:pt x="2421" y="1837"/>
                  <a:pt x="2418" y="1825"/>
                  <a:pt x="2413" y="1812"/>
                </a:cubicBezTo>
                <a:cubicBezTo>
                  <a:pt x="2409" y="1804"/>
                  <a:pt x="2405" y="1795"/>
                  <a:pt x="2400" y="1786"/>
                </a:cubicBezTo>
                <a:cubicBezTo>
                  <a:pt x="2387" y="1789"/>
                  <a:pt x="2409" y="1804"/>
                  <a:pt x="2401" y="1808"/>
                </a:cubicBezTo>
                <a:cubicBezTo>
                  <a:pt x="2410" y="1815"/>
                  <a:pt x="2407" y="1821"/>
                  <a:pt x="2413" y="1832"/>
                </a:cubicBezTo>
                <a:cubicBezTo>
                  <a:pt x="2413" y="1838"/>
                  <a:pt x="2414" y="1843"/>
                  <a:pt x="2415" y="1850"/>
                </a:cubicBezTo>
                <a:cubicBezTo>
                  <a:pt x="2415" y="1853"/>
                  <a:pt x="2416" y="1856"/>
                  <a:pt x="2417" y="1859"/>
                </a:cubicBezTo>
                <a:cubicBezTo>
                  <a:pt x="2421" y="1865"/>
                  <a:pt x="2415" y="1867"/>
                  <a:pt x="2420" y="1873"/>
                </a:cubicBezTo>
                <a:cubicBezTo>
                  <a:pt x="2412" y="1875"/>
                  <a:pt x="2428" y="1885"/>
                  <a:pt x="2420" y="1886"/>
                </a:cubicBezTo>
                <a:cubicBezTo>
                  <a:pt x="2421" y="1895"/>
                  <a:pt x="2422" y="1904"/>
                  <a:pt x="2424" y="1913"/>
                </a:cubicBezTo>
                <a:cubicBezTo>
                  <a:pt x="2425" y="1918"/>
                  <a:pt x="2423" y="1922"/>
                  <a:pt x="2424" y="1926"/>
                </a:cubicBezTo>
                <a:cubicBezTo>
                  <a:pt x="2421" y="1930"/>
                  <a:pt x="2428" y="1937"/>
                  <a:pt x="2424" y="1939"/>
                </a:cubicBezTo>
                <a:cubicBezTo>
                  <a:pt x="2428" y="1976"/>
                  <a:pt x="2427" y="2011"/>
                  <a:pt x="2424" y="2046"/>
                </a:cubicBezTo>
                <a:cubicBezTo>
                  <a:pt x="2418" y="2061"/>
                  <a:pt x="2419" y="2079"/>
                  <a:pt x="2412" y="2094"/>
                </a:cubicBezTo>
                <a:cubicBezTo>
                  <a:pt x="2415" y="2099"/>
                  <a:pt x="2407" y="2100"/>
                  <a:pt x="2412" y="2107"/>
                </a:cubicBezTo>
                <a:cubicBezTo>
                  <a:pt x="2411" y="2110"/>
                  <a:pt x="2410" y="2114"/>
                  <a:pt x="2408" y="2118"/>
                </a:cubicBezTo>
                <a:cubicBezTo>
                  <a:pt x="2405" y="2127"/>
                  <a:pt x="2407" y="2137"/>
                  <a:pt x="2402" y="2144"/>
                </a:cubicBezTo>
                <a:cubicBezTo>
                  <a:pt x="2401" y="2150"/>
                  <a:pt x="2400" y="2155"/>
                  <a:pt x="2398" y="2161"/>
                </a:cubicBezTo>
                <a:cubicBezTo>
                  <a:pt x="2410" y="2161"/>
                  <a:pt x="2410" y="2161"/>
                  <a:pt x="2410" y="2161"/>
                </a:cubicBezTo>
                <a:cubicBezTo>
                  <a:pt x="2411" y="2159"/>
                  <a:pt x="2412" y="2157"/>
                  <a:pt x="2413" y="2155"/>
                </a:cubicBezTo>
                <a:cubicBezTo>
                  <a:pt x="2413" y="2141"/>
                  <a:pt x="2418" y="2130"/>
                  <a:pt x="2421" y="2118"/>
                </a:cubicBezTo>
                <a:cubicBezTo>
                  <a:pt x="2423" y="2107"/>
                  <a:pt x="2422" y="2094"/>
                  <a:pt x="2427" y="2083"/>
                </a:cubicBezTo>
                <a:cubicBezTo>
                  <a:pt x="2430" y="2071"/>
                  <a:pt x="2430" y="2058"/>
                  <a:pt x="2435" y="2047"/>
                </a:cubicBezTo>
                <a:cubicBezTo>
                  <a:pt x="2434" y="2041"/>
                  <a:pt x="2436" y="2036"/>
                  <a:pt x="2436" y="2030"/>
                </a:cubicBezTo>
                <a:cubicBezTo>
                  <a:pt x="2439" y="2025"/>
                  <a:pt x="2434" y="2017"/>
                  <a:pt x="2436" y="2011"/>
                </a:cubicBezTo>
                <a:cubicBezTo>
                  <a:pt x="2440" y="1999"/>
                  <a:pt x="2435" y="1985"/>
                  <a:pt x="2436" y="1972"/>
                </a:cubicBezTo>
                <a:close/>
                <a:moveTo>
                  <a:pt x="1821" y="2138"/>
                </a:moveTo>
                <a:cubicBezTo>
                  <a:pt x="1814" y="2138"/>
                  <a:pt x="1811" y="2128"/>
                  <a:pt x="1805" y="2127"/>
                </a:cubicBezTo>
                <a:cubicBezTo>
                  <a:pt x="1757" y="2084"/>
                  <a:pt x="1754" y="2074"/>
                  <a:pt x="1747" y="2074"/>
                </a:cubicBezTo>
                <a:cubicBezTo>
                  <a:pt x="1699" y="2031"/>
                  <a:pt x="1696" y="2022"/>
                  <a:pt x="1689" y="2022"/>
                </a:cubicBezTo>
                <a:cubicBezTo>
                  <a:pt x="1626" y="1966"/>
                  <a:pt x="1625" y="1952"/>
                  <a:pt x="1617" y="1954"/>
                </a:cubicBezTo>
                <a:cubicBezTo>
                  <a:pt x="1548" y="1868"/>
                  <a:pt x="1544" y="1859"/>
                  <a:pt x="1540" y="1850"/>
                </a:cubicBezTo>
                <a:cubicBezTo>
                  <a:pt x="1520" y="1803"/>
                  <a:pt x="1518" y="1794"/>
                  <a:pt x="1511" y="1797"/>
                </a:cubicBezTo>
                <a:cubicBezTo>
                  <a:pt x="1515" y="1820"/>
                  <a:pt x="1523" y="1829"/>
                  <a:pt x="1520" y="1834"/>
                </a:cubicBezTo>
                <a:cubicBezTo>
                  <a:pt x="1451" y="1707"/>
                  <a:pt x="1453" y="1693"/>
                  <a:pt x="1444" y="1694"/>
                </a:cubicBezTo>
                <a:cubicBezTo>
                  <a:pt x="1515" y="1844"/>
                  <a:pt x="1519" y="1846"/>
                  <a:pt x="1523" y="1850"/>
                </a:cubicBezTo>
                <a:cubicBezTo>
                  <a:pt x="1552" y="1907"/>
                  <a:pt x="1560" y="1922"/>
                  <a:pt x="1567" y="1937"/>
                </a:cubicBezTo>
                <a:cubicBezTo>
                  <a:pt x="1690" y="2114"/>
                  <a:pt x="1700" y="2123"/>
                  <a:pt x="1709" y="2135"/>
                </a:cubicBezTo>
                <a:cubicBezTo>
                  <a:pt x="1732" y="2161"/>
                  <a:pt x="1736" y="2157"/>
                  <a:pt x="1738" y="2161"/>
                </a:cubicBezTo>
                <a:cubicBezTo>
                  <a:pt x="1718" y="2123"/>
                  <a:pt x="1707" y="2120"/>
                  <a:pt x="1700" y="2104"/>
                </a:cubicBezTo>
                <a:cubicBezTo>
                  <a:pt x="1663" y="2064"/>
                  <a:pt x="1654" y="2053"/>
                  <a:pt x="1646" y="2040"/>
                </a:cubicBezTo>
                <a:cubicBezTo>
                  <a:pt x="1582" y="1936"/>
                  <a:pt x="1581" y="1927"/>
                  <a:pt x="1575" y="1927"/>
                </a:cubicBezTo>
                <a:cubicBezTo>
                  <a:pt x="1587" y="1933"/>
                  <a:pt x="1590" y="1942"/>
                  <a:pt x="1595" y="1942"/>
                </a:cubicBezTo>
                <a:cubicBezTo>
                  <a:pt x="1638" y="1987"/>
                  <a:pt x="1642" y="1992"/>
                  <a:pt x="1645" y="1998"/>
                </a:cubicBezTo>
                <a:cubicBezTo>
                  <a:pt x="1681" y="2022"/>
                  <a:pt x="1682" y="2032"/>
                  <a:pt x="1687" y="2030"/>
                </a:cubicBezTo>
                <a:cubicBezTo>
                  <a:pt x="1750" y="2098"/>
                  <a:pt x="1761" y="2092"/>
                  <a:pt x="1765" y="2104"/>
                </a:cubicBezTo>
                <a:cubicBezTo>
                  <a:pt x="1812" y="2147"/>
                  <a:pt x="1821" y="2154"/>
                  <a:pt x="1829" y="2161"/>
                </a:cubicBezTo>
                <a:cubicBezTo>
                  <a:pt x="1831" y="2144"/>
                  <a:pt x="1824" y="2146"/>
                  <a:pt x="1821" y="2138"/>
                </a:cubicBezTo>
                <a:close/>
                <a:moveTo>
                  <a:pt x="1637" y="2119"/>
                </a:moveTo>
                <a:cubicBezTo>
                  <a:pt x="1623" y="2101"/>
                  <a:pt x="1608" y="2086"/>
                  <a:pt x="1593" y="2069"/>
                </a:cubicBezTo>
                <a:cubicBezTo>
                  <a:pt x="1578" y="2052"/>
                  <a:pt x="1564" y="2032"/>
                  <a:pt x="1548" y="2017"/>
                </a:cubicBezTo>
                <a:cubicBezTo>
                  <a:pt x="1551" y="2009"/>
                  <a:pt x="1539" y="2006"/>
                  <a:pt x="1537" y="1994"/>
                </a:cubicBezTo>
                <a:cubicBezTo>
                  <a:pt x="1529" y="1991"/>
                  <a:pt x="1525" y="1976"/>
                  <a:pt x="1520" y="1966"/>
                </a:cubicBezTo>
                <a:cubicBezTo>
                  <a:pt x="1511" y="1971"/>
                  <a:pt x="1521" y="1955"/>
                  <a:pt x="1513" y="1960"/>
                </a:cubicBezTo>
                <a:cubicBezTo>
                  <a:pt x="1511" y="1955"/>
                  <a:pt x="1508" y="1949"/>
                  <a:pt x="1506" y="1944"/>
                </a:cubicBezTo>
                <a:cubicBezTo>
                  <a:pt x="1502" y="1931"/>
                  <a:pt x="1493" y="1930"/>
                  <a:pt x="1489" y="1917"/>
                </a:cubicBezTo>
                <a:cubicBezTo>
                  <a:pt x="1484" y="1909"/>
                  <a:pt x="1483" y="1902"/>
                  <a:pt x="1482" y="1895"/>
                </a:cubicBezTo>
                <a:cubicBezTo>
                  <a:pt x="1477" y="1888"/>
                  <a:pt x="1475" y="1876"/>
                  <a:pt x="1467" y="1879"/>
                </a:cubicBezTo>
                <a:cubicBezTo>
                  <a:pt x="1468" y="1884"/>
                  <a:pt x="1460" y="1885"/>
                  <a:pt x="1467" y="1892"/>
                </a:cubicBezTo>
                <a:cubicBezTo>
                  <a:pt x="1470" y="1897"/>
                  <a:pt x="1472" y="1903"/>
                  <a:pt x="1475" y="1908"/>
                </a:cubicBezTo>
                <a:cubicBezTo>
                  <a:pt x="1470" y="1908"/>
                  <a:pt x="1477" y="1922"/>
                  <a:pt x="1480" y="1918"/>
                </a:cubicBezTo>
                <a:cubicBezTo>
                  <a:pt x="1484" y="1924"/>
                  <a:pt x="1478" y="1926"/>
                  <a:pt x="1484" y="1932"/>
                </a:cubicBezTo>
                <a:cubicBezTo>
                  <a:pt x="1492" y="1939"/>
                  <a:pt x="1497" y="1953"/>
                  <a:pt x="1503" y="1965"/>
                </a:cubicBezTo>
                <a:cubicBezTo>
                  <a:pt x="1519" y="1982"/>
                  <a:pt x="1532" y="2007"/>
                  <a:pt x="1545" y="2031"/>
                </a:cubicBezTo>
                <a:cubicBezTo>
                  <a:pt x="1557" y="2038"/>
                  <a:pt x="1564" y="2058"/>
                  <a:pt x="1575" y="2065"/>
                </a:cubicBezTo>
                <a:cubicBezTo>
                  <a:pt x="1585" y="2077"/>
                  <a:pt x="1595" y="2088"/>
                  <a:pt x="1604" y="2099"/>
                </a:cubicBezTo>
                <a:cubicBezTo>
                  <a:pt x="1607" y="2110"/>
                  <a:pt x="1615" y="2107"/>
                  <a:pt x="1619" y="2115"/>
                </a:cubicBezTo>
                <a:cubicBezTo>
                  <a:pt x="1624" y="2121"/>
                  <a:pt x="1628" y="2128"/>
                  <a:pt x="1635" y="2129"/>
                </a:cubicBezTo>
                <a:cubicBezTo>
                  <a:pt x="1640" y="2135"/>
                  <a:pt x="1645" y="2140"/>
                  <a:pt x="1651" y="2141"/>
                </a:cubicBezTo>
                <a:cubicBezTo>
                  <a:pt x="1656" y="2147"/>
                  <a:pt x="1661" y="2155"/>
                  <a:pt x="1668" y="2156"/>
                </a:cubicBezTo>
                <a:cubicBezTo>
                  <a:pt x="1669" y="2157"/>
                  <a:pt x="1671" y="2159"/>
                  <a:pt x="1673" y="2161"/>
                </a:cubicBezTo>
                <a:cubicBezTo>
                  <a:pt x="1689" y="2161"/>
                  <a:pt x="1689" y="2161"/>
                  <a:pt x="1689" y="2161"/>
                </a:cubicBezTo>
                <a:cubicBezTo>
                  <a:pt x="1681" y="2156"/>
                  <a:pt x="1675" y="2145"/>
                  <a:pt x="1665" y="2144"/>
                </a:cubicBezTo>
                <a:cubicBezTo>
                  <a:pt x="1657" y="2131"/>
                  <a:pt x="1646" y="2127"/>
                  <a:pt x="1637" y="2119"/>
                </a:cubicBezTo>
                <a:close/>
                <a:moveTo>
                  <a:pt x="2161" y="2081"/>
                </a:moveTo>
                <a:cubicBezTo>
                  <a:pt x="2158" y="2077"/>
                  <a:pt x="2157" y="2073"/>
                  <a:pt x="2158" y="2070"/>
                </a:cubicBezTo>
                <a:cubicBezTo>
                  <a:pt x="2154" y="1989"/>
                  <a:pt x="2157" y="1975"/>
                  <a:pt x="2151" y="1957"/>
                </a:cubicBezTo>
                <a:cubicBezTo>
                  <a:pt x="2143" y="1854"/>
                  <a:pt x="2143" y="1852"/>
                  <a:pt x="2142" y="1850"/>
                </a:cubicBezTo>
                <a:cubicBezTo>
                  <a:pt x="2122" y="1784"/>
                  <a:pt x="2128" y="1782"/>
                  <a:pt x="2124" y="1776"/>
                </a:cubicBezTo>
                <a:cubicBezTo>
                  <a:pt x="2100" y="1714"/>
                  <a:pt x="2097" y="1705"/>
                  <a:pt x="2095" y="1697"/>
                </a:cubicBezTo>
                <a:cubicBezTo>
                  <a:pt x="2101" y="1724"/>
                  <a:pt x="2102" y="1725"/>
                  <a:pt x="2102" y="1726"/>
                </a:cubicBezTo>
                <a:cubicBezTo>
                  <a:pt x="2129" y="1819"/>
                  <a:pt x="2126" y="1827"/>
                  <a:pt x="2131" y="1837"/>
                </a:cubicBezTo>
                <a:cubicBezTo>
                  <a:pt x="2132" y="1855"/>
                  <a:pt x="2141" y="1862"/>
                  <a:pt x="2135" y="1865"/>
                </a:cubicBezTo>
                <a:cubicBezTo>
                  <a:pt x="2138" y="1931"/>
                  <a:pt x="2140" y="1935"/>
                  <a:pt x="2142" y="1939"/>
                </a:cubicBezTo>
                <a:cubicBezTo>
                  <a:pt x="2150" y="2010"/>
                  <a:pt x="2145" y="2021"/>
                  <a:pt x="2147" y="2033"/>
                </a:cubicBezTo>
                <a:cubicBezTo>
                  <a:pt x="2149" y="2123"/>
                  <a:pt x="2150" y="2136"/>
                  <a:pt x="2149" y="2149"/>
                </a:cubicBezTo>
                <a:cubicBezTo>
                  <a:pt x="2160" y="2157"/>
                  <a:pt x="2161" y="2153"/>
                  <a:pt x="2162" y="2149"/>
                </a:cubicBezTo>
                <a:cubicBezTo>
                  <a:pt x="2159" y="2097"/>
                  <a:pt x="2156" y="2088"/>
                  <a:pt x="2161" y="2081"/>
                </a:cubicBezTo>
                <a:close/>
                <a:moveTo>
                  <a:pt x="33" y="1449"/>
                </a:moveTo>
                <a:cubicBezTo>
                  <a:pt x="56" y="1462"/>
                  <a:pt x="71" y="1482"/>
                  <a:pt x="95" y="1494"/>
                </a:cubicBezTo>
                <a:cubicBezTo>
                  <a:pt x="97" y="1500"/>
                  <a:pt x="105" y="1501"/>
                  <a:pt x="110" y="1505"/>
                </a:cubicBezTo>
                <a:cubicBezTo>
                  <a:pt x="117" y="1507"/>
                  <a:pt x="116" y="1516"/>
                  <a:pt x="127" y="1514"/>
                </a:cubicBezTo>
                <a:cubicBezTo>
                  <a:pt x="134" y="1525"/>
                  <a:pt x="150" y="1528"/>
                  <a:pt x="160" y="1536"/>
                </a:cubicBezTo>
                <a:cubicBezTo>
                  <a:pt x="158" y="1527"/>
                  <a:pt x="150" y="1527"/>
                  <a:pt x="145" y="1522"/>
                </a:cubicBezTo>
                <a:cubicBezTo>
                  <a:pt x="142" y="1514"/>
                  <a:pt x="131" y="1514"/>
                  <a:pt x="127" y="1508"/>
                </a:cubicBezTo>
                <a:cubicBezTo>
                  <a:pt x="115" y="1500"/>
                  <a:pt x="103" y="1492"/>
                  <a:pt x="92" y="1483"/>
                </a:cubicBezTo>
                <a:cubicBezTo>
                  <a:pt x="81" y="1473"/>
                  <a:pt x="67" y="1466"/>
                  <a:pt x="59" y="1454"/>
                </a:cubicBezTo>
                <a:cubicBezTo>
                  <a:pt x="45" y="1448"/>
                  <a:pt x="37" y="1434"/>
                  <a:pt x="21" y="1429"/>
                </a:cubicBezTo>
                <a:cubicBezTo>
                  <a:pt x="19" y="1426"/>
                  <a:pt x="17" y="1423"/>
                  <a:pt x="12" y="1424"/>
                </a:cubicBezTo>
                <a:cubicBezTo>
                  <a:pt x="13" y="1418"/>
                  <a:pt x="8" y="1418"/>
                  <a:pt x="6" y="1415"/>
                </a:cubicBezTo>
                <a:cubicBezTo>
                  <a:pt x="4" y="1414"/>
                  <a:pt x="2" y="1413"/>
                  <a:pt x="0" y="1412"/>
                </a:cubicBezTo>
                <a:cubicBezTo>
                  <a:pt x="0" y="1427"/>
                  <a:pt x="0" y="1427"/>
                  <a:pt x="0" y="1427"/>
                </a:cubicBezTo>
                <a:cubicBezTo>
                  <a:pt x="9" y="1427"/>
                  <a:pt x="12" y="1433"/>
                  <a:pt x="18" y="1435"/>
                </a:cubicBezTo>
                <a:cubicBezTo>
                  <a:pt x="22" y="1440"/>
                  <a:pt x="30" y="1442"/>
                  <a:pt x="33" y="1449"/>
                </a:cubicBezTo>
                <a:close/>
                <a:moveTo>
                  <a:pt x="11" y="1606"/>
                </a:moveTo>
                <a:cubicBezTo>
                  <a:pt x="16" y="1604"/>
                  <a:pt x="21" y="1615"/>
                  <a:pt x="22" y="1606"/>
                </a:cubicBezTo>
                <a:cubicBezTo>
                  <a:pt x="16" y="1602"/>
                  <a:pt x="8" y="1601"/>
                  <a:pt x="0" y="1599"/>
                </a:cubicBezTo>
                <a:cubicBezTo>
                  <a:pt x="0" y="1604"/>
                  <a:pt x="0" y="1604"/>
                  <a:pt x="0" y="1604"/>
                </a:cubicBezTo>
                <a:cubicBezTo>
                  <a:pt x="3" y="1605"/>
                  <a:pt x="5" y="1608"/>
                  <a:pt x="11" y="1606"/>
                </a:cubicBezTo>
                <a:close/>
                <a:moveTo>
                  <a:pt x="2119" y="2102"/>
                </a:moveTo>
                <a:cubicBezTo>
                  <a:pt x="2125" y="2098"/>
                  <a:pt x="2116" y="2089"/>
                  <a:pt x="2121" y="2085"/>
                </a:cubicBezTo>
                <a:cubicBezTo>
                  <a:pt x="2115" y="2006"/>
                  <a:pt x="2120" y="1984"/>
                  <a:pt x="2114" y="1959"/>
                </a:cubicBezTo>
                <a:cubicBezTo>
                  <a:pt x="2119" y="1920"/>
                  <a:pt x="2112" y="1912"/>
                  <a:pt x="2114" y="1907"/>
                </a:cubicBezTo>
                <a:cubicBezTo>
                  <a:pt x="2109" y="1878"/>
                  <a:pt x="2111" y="1869"/>
                  <a:pt x="2111" y="1861"/>
                </a:cubicBezTo>
                <a:cubicBezTo>
                  <a:pt x="2104" y="1826"/>
                  <a:pt x="2110" y="1824"/>
                  <a:pt x="2106" y="1818"/>
                </a:cubicBezTo>
                <a:cubicBezTo>
                  <a:pt x="2101" y="1785"/>
                  <a:pt x="2098" y="1779"/>
                  <a:pt x="2101" y="1775"/>
                </a:cubicBezTo>
                <a:cubicBezTo>
                  <a:pt x="2089" y="1739"/>
                  <a:pt x="2087" y="1733"/>
                  <a:pt x="2084" y="1728"/>
                </a:cubicBezTo>
                <a:cubicBezTo>
                  <a:pt x="2070" y="1693"/>
                  <a:pt x="2059" y="1670"/>
                  <a:pt x="2047" y="1646"/>
                </a:cubicBezTo>
                <a:cubicBezTo>
                  <a:pt x="2025" y="1605"/>
                  <a:pt x="2014" y="1602"/>
                  <a:pt x="2016" y="1610"/>
                </a:cubicBezTo>
                <a:cubicBezTo>
                  <a:pt x="2040" y="1652"/>
                  <a:pt x="2043" y="1652"/>
                  <a:pt x="2047" y="1666"/>
                </a:cubicBezTo>
                <a:cubicBezTo>
                  <a:pt x="2064" y="1692"/>
                  <a:pt x="2065" y="1707"/>
                  <a:pt x="2073" y="1718"/>
                </a:cubicBezTo>
                <a:cubicBezTo>
                  <a:pt x="2101" y="1833"/>
                  <a:pt x="2096" y="1839"/>
                  <a:pt x="2098" y="1848"/>
                </a:cubicBezTo>
                <a:cubicBezTo>
                  <a:pt x="2102" y="1892"/>
                  <a:pt x="2102" y="1908"/>
                  <a:pt x="2104" y="1925"/>
                </a:cubicBezTo>
                <a:cubicBezTo>
                  <a:pt x="2102" y="2001"/>
                  <a:pt x="2110" y="2008"/>
                  <a:pt x="2107" y="2011"/>
                </a:cubicBezTo>
                <a:cubicBezTo>
                  <a:pt x="2106" y="2090"/>
                  <a:pt x="2110" y="2108"/>
                  <a:pt x="2111" y="2125"/>
                </a:cubicBezTo>
                <a:cubicBezTo>
                  <a:pt x="2120" y="2161"/>
                  <a:pt x="2120" y="2161"/>
                  <a:pt x="2120" y="2161"/>
                </a:cubicBezTo>
                <a:cubicBezTo>
                  <a:pt x="2117" y="2124"/>
                  <a:pt x="2124" y="2115"/>
                  <a:pt x="2119" y="2102"/>
                </a:cubicBezTo>
                <a:close/>
                <a:moveTo>
                  <a:pt x="17" y="1522"/>
                </a:moveTo>
                <a:cubicBezTo>
                  <a:pt x="18" y="1528"/>
                  <a:pt x="28" y="1525"/>
                  <a:pt x="29" y="1531"/>
                </a:cubicBezTo>
                <a:cubicBezTo>
                  <a:pt x="34" y="1532"/>
                  <a:pt x="41" y="1532"/>
                  <a:pt x="44" y="1536"/>
                </a:cubicBezTo>
                <a:cubicBezTo>
                  <a:pt x="46" y="1541"/>
                  <a:pt x="57" y="1535"/>
                  <a:pt x="58" y="1541"/>
                </a:cubicBezTo>
                <a:cubicBezTo>
                  <a:pt x="65" y="1541"/>
                  <a:pt x="67" y="1546"/>
                  <a:pt x="76" y="1544"/>
                </a:cubicBezTo>
                <a:cubicBezTo>
                  <a:pt x="77" y="1547"/>
                  <a:pt x="89" y="1554"/>
                  <a:pt x="90" y="1546"/>
                </a:cubicBezTo>
                <a:cubicBezTo>
                  <a:pt x="64" y="1540"/>
                  <a:pt x="44" y="1527"/>
                  <a:pt x="20" y="1519"/>
                </a:cubicBezTo>
                <a:cubicBezTo>
                  <a:pt x="17" y="1514"/>
                  <a:pt x="10" y="1514"/>
                  <a:pt x="5" y="1511"/>
                </a:cubicBezTo>
                <a:cubicBezTo>
                  <a:pt x="3" y="1511"/>
                  <a:pt x="2" y="1510"/>
                  <a:pt x="0" y="1509"/>
                </a:cubicBezTo>
                <a:cubicBezTo>
                  <a:pt x="0" y="1516"/>
                  <a:pt x="0" y="1516"/>
                  <a:pt x="0" y="1516"/>
                </a:cubicBezTo>
                <a:cubicBezTo>
                  <a:pt x="1" y="1516"/>
                  <a:pt x="2" y="1516"/>
                  <a:pt x="3" y="1517"/>
                </a:cubicBezTo>
                <a:cubicBezTo>
                  <a:pt x="5" y="1521"/>
                  <a:pt x="12" y="1521"/>
                  <a:pt x="17" y="1522"/>
                </a:cubicBezTo>
                <a:close/>
                <a:moveTo>
                  <a:pt x="13" y="1574"/>
                </a:moveTo>
                <a:cubicBezTo>
                  <a:pt x="18" y="1579"/>
                  <a:pt x="24" y="1583"/>
                  <a:pt x="33" y="1583"/>
                </a:cubicBezTo>
                <a:cubicBezTo>
                  <a:pt x="34" y="1585"/>
                  <a:pt x="36" y="1586"/>
                  <a:pt x="37" y="1587"/>
                </a:cubicBezTo>
                <a:cubicBezTo>
                  <a:pt x="41" y="1590"/>
                  <a:pt x="48" y="1590"/>
                  <a:pt x="54" y="1591"/>
                </a:cubicBezTo>
                <a:cubicBezTo>
                  <a:pt x="57" y="1597"/>
                  <a:pt x="68" y="1596"/>
                  <a:pt x="72" y="1602"/>
                </a:cubicBezTo>
                <a:cubicBezTo>
                  <a:pt x="81" y="1598"/>
                  <a:pt x="90" y="1610"/>
                  <a:pt x="95" y="1601"/>
                </a:cubicBezTo>
                <a:cubicBezTo>
                  <a:pt x="82" y="1602"/>
                  <a:pt x="77" y="1594"/>
                  <a:pt x="66" y="1593"/>
                </a:cubicBezTo>
                <a:cubicBezTo>
                  <a:pt x="63" y="1589"/>
                  <a:pt x="56" y="1589"/>
                  <a:pt x="51" y="1588"/>
                </a:cubicBezTo>
                <a:cubicBezTo>
                  <a:pt x="50" y="1588"/>
                  <a:pt x="50" y="1587"/>
                  <a:pt x="50" y="1587"/>
                </a:cubicBezTo>
                <a:cubicBezTo>
                  <a:pt x="46" y="1585"/>
                  <a:pt x="42" y="1583"/>
                  <a:pt x="39" y="1580"/>
                </a:cubicBezTo>
                <a:cubicBezTo>
                  <a:pt x="27" y="1579"/>
                  <a:pt x="22" y="1572"/>
                  <a:pt x="13" y="1569"/>
                </a:cubicBezTo>
                <a:cubicBezTo>
                  <a:pt x="10" y="1565"/>
                  <a:pt x="5" y="1565"/>
                  <a:pt x="0" y="1564"/>
                </a:cubicBezTo>
                <a:cubicBezTo>
                  <a:pt x="0" y="1571"/>
                  <a:pt x="0" y="1571"/>
                  <a:pt x="0" y="1571"/>
                </a:cubicBezTo>
                <a:cubicBezTo>
                  <a:pt x="1" y="1571"/>
                  <a:pt x="1" y="1571"/>
                  <a:pt x="1" y="1572"/>
                </a:cubicBezTo>
                <a:cubicBezTo>
                  <a:pt x="5" y="1573"/>
                  <a:pt x="7" y="1576"/>
                  <a:pt x="13" y="1574"/>
                </a:cubicBezTo>
                <a:close/>
                <a:moveTo>
                  <a:pt x="27" y="1336"/>
                </a:moveTo>
                <a:cubicBezTo>
                  <a:pt x="28" y="1340"/>
                  <a:pt x="30" y="1341"/>
                  <a:pt x="33" y="1342"/>
                </a:cubicBezTo>
                <a:cubicBezTo>
                  <a:pt x="35" y="1349"/>
                  <a:pt x="43" y="1349"/>
                  <a:pt x="45" y="1356"/>
                </a:cubicBezTo>
                <a:cubicBezTo>
                  <a:pt x="57" y="1360"/>
                  <a:pt x="63" y="1371"/>
                  <a:pt x="72" y="1379"/>
                </a:cubicBezTo>
                <a:cubicBezTo>
                  <a:pt x="91" y="1393"/>
                  <a:pt x="107" y="1411"/>
                  <a:pt x="122" y="1430"/>
                </a:cubicBezTo>
                <a:cubicBezTo>
                  <a:pt x="131" y="1437"/>
                  <a:pt x="136" y="1449"/>
                  <a:pt x="146" y="1455"/>
                </a:cubicBezTo>
                <a:cubicBezTo>
                  <a:pt x="146" y="1459"/>
                  <a:pt x="151" y="1458"/>
                  <a:pt x="152" y="1461"/>
                </a:cubicBezTo>
                <a:cubicBezTo>
                  <a:pt x="153" y="1464"/>
                  <a:pt x="155" y="1465"/>
                  <a:pt x="158" y="1466"/>
                </a:cubicBezTo>
                <a:cubicBezTo>
                  <a:pt x="160" y="1473"/>
                  <a:pt x="168" y="1474"/>
                  <a:pt x="170" y="1481"/>
                </a:cubicBezTo>
                <a:cubicBezTo>
                  <a:pt x="181" y="1486"/>
                  <a:pt x="186" y="1497"/>
                  <a:pt x="197" y="1503"/>
                </a:cubicBezTo>
                <a:cubicBezTo>
                  <a:pt x="199" y="1509"/>
                  <a:pt x="207" y="1510"/>
                  <a:pt x="211" y="1514"/>
                </a:cubicBezTo>
                <a:cubicBezTo>
                  <a:pt x="215" y="1519"/>
                  <a:pt x="218" y="1526"/>
                  <a:pt x="226" y="1526"/>
                </a:cubicBezTo>
                <a:cubicBezTo>
                  <a:pt x="226" y="1517"/>
                  <a:pt x="219" y="1515"/>
                  <a:pt x="214" y="1511"/>
                </a:cubicBezTo>
                <a:cubicBezTo>
                  <a:pt x="209" y="1507"/>
                  <a:pt x="207" y="1499"/>
                  <a:pt x="199" y="1497"/>
                </a:cubicBezTo>
                <a:cubicBezTo>
                  <a:pt x="195" y="1493"/>
                  <a:pt x="190" y="1489"/>
                  <a:pt x="185" y="1486"/>
                </a:cubicBezTo>
                <a:cubicBezTo>
                  <a:pt x="181" y="1480"/>
                  <a:pt x="176" y="1475"/>
                  <a:pt x="170" y="1472"/>
                </a:cubicBezTo>
                <a:cubicBezTo>
                  <a:pt x="169" y="1468"/>
                  <a:pt x="169" y="1465"/>
                  <a:pt x="164" y="1466"/>
                </a:cubicBezTo>
                <a:cubicBezTo>
                  <a:pt x="162" y="1463"/>
                  <a:pt x="161" y="1460"/>
                  <a:pt x="158" y="1458"/>
                </a:cubicBezTo>
                <a:cubicBezTo>
                  <a:pt x="154" y="1452"/>
                  <a:pt x="149" y="1447"/>
                  <a:pt x="143" y="1444"/>
                </a:cubicBezTo>
                <a:cubicBezTo>
                  <a:pt x="142" y="1440"/>
                  <a:pt x="142" y="1437"/>
                  <a:pt x="137" y="1438"/>
                </a:cubicBezTo>
                <a:cubicBezTo>
                  <a:pt x="137" y="1433"/>
                  <a:pt x="135" y="1430"/>
                  <a:pt x="131" y="1429"/>
                </a:cubicBezTo>
                <a:cubicBezTo>
                  <a:pt x="131" y="1419"/>
                  <a:pt x="121" y="1420"/>
                  <a:pt x="119" y="1412"/>
                </a:cubicBezTo>
                <a:cubicBezTo>
                  <a:pt x="102" y="1392"/>
                  <a:pt x="83" y="1375"/>
                  <a:pt x="65" y="1356"/>
                </a:cubicBezTo>
                <a:cubicBezTo>
                  <a:pt x="45" y="1338"/>
                  <a:pt x="25" y="1320"/>
                  <a:pt x="6" y="1302"/>
                </a:cubicBezTo>
                <a:cubicBezTo>
                  <a:pt x="4" y="1301"/>
                  <a:pt x="2" y="1300"/>
                  <a:pt x="0" y="1299"/>
                </a:cubicBezTo>
                <a:cubicBezTo>
                  <a:pt x="0" y="1316"/>
                  <a:pt x="0" y="1316"/>
                  <a:pt x="0" y="1316"/>
                </a:cubicBezTo>
                <a:cubicBezTo>
                  <a:pt x="7" y="1321"/>
                  <a:pt x="14" y="1326"/>
                  <a:pt x="21" y="1331"/>
                </a:cubicBezTo>
                <a:cubicBezTo>
                  <a:pt x="21" y="1334"/>
                  <a:pt x="26" y="1333"/>
                  <a:pt x="27" y="1336"/>
                </a:cubicBezTo>
                <a:close/>
                <a:moveTo>
                  <a:pt x="28" y="1371"/>
                </a:moveTo>
                <a:cubicBezTo>
                  <a:pt x="35" y="1372"/>
                  <a:pt x="35" y="1380"/>
                  <a:pt x="40" y="1382"/>
                </a:cubicBezTo>
                <a:cubicBezTo>
                  <a:pt x="38" y="1393"/>
                  <a:pt x="51" y="1388"/>
                  <a:pt x="52" y="1397"/>
                </a:cubicBezTo>
                <a:cubicBezTo>
                  <a:pt x="69" y="1412"/>
                  <a:pt x="85" y="1429"/>
                  <a:pt x="99" y="1448"/>
                </a:cubicBezTo>
                <a:cubicBezTo>
                  <a:pt x="109" y="1454"/>
                  <a:pt x="115" y="1465"/>
                  <a:pt x="123" y="1473"/>
                </a:cubicBezTo>
                <a:cubicBezTo>
                  <a:pt x="131" y="1473"/>
                  <a:pt x="128" y="1484"/>
                  <a:pt x="135" y="1484"/>
                </a:cubicBezTo>
                <a:cubicBezTo>
                  <a:pt x="138" y="1491"/>
                  <a:pt x="146" y="1490"/>
                  <a:pt x="147" y="1499"/>
                </a:cubicBezTo>
                <a:cubicBezTo>
                  <a:pt x="153" y="1500"/>
                  <a:pt x="157" y="1504"/>
                  <a:pt x="162" y="1507"/>
                </a:cubicBezTo>
                <a:cubicBezTo>
                  <a:pt x="160" y="1518"/>
                  <a:pt x="173" y="1513"/>
                  <a:pt x="174" y="1521"/>
                </a:cubicBezTo>
                <a:cubicBezTo>
                  <a:pt x="179" y="1524"/>
                  <a:pt x="182" y="1528"/>
                  <a:pt x="189" y="1529"/>
                </a:cubicBezTo>
                <a:cubicBezTo>
                  <a:pt x="189" y="1533"/>
                  <a:pt x="192" y="1534"/>
                  <a:pt x="195" y="1535"/>
                </a:cubicBezTo>
                <a:cubicBezTo>
                  <a:pt x="198" y="1535"/>
                  <a:pt x="201" y="1540"/>
                  <a:pt x="203" y="1535"/>
                </a:cubicBezTo>
                <a:cubicBezTo>
                  <a:pt x="197" y="1531"/>
                  <a:pt x="192" y="1527"/>
                  <a:pt x="188" y="1521"/>
                </a:cubicBezTo>
                <a:cubicBezTo>
                  <a:pt x="183" y="1522"/>
                  <a:pt x="183" y="1517"/>
                  <a:pt x="179" y="1515"/>
                </a:cubicBezTo>
                <a:cubicBezTo>
                  <a:pt x="179" y="1510"/>
                  <a:pt x="170" y="1513"/>
                  <a:pt x="171" y="1507"/>
                </a:cubicBezTo>
                <a:cubicBezTo>
                  <a:pt x="164" y="1503"/>
                  <a:pt x="159" y="1498"/>
                  <a:pt x="156" y="1492"/>
                </a:cubicBezTo>
                <a:cubicBezTo>
                  <a:pt x="147" y="1491"/>
                  <a:pt x="148" y="1479"/>
                  <a:pt x="138" y="1478"/>
                </a:cubicBezTo>
                <a:cubicBezTo>
                  <a:pt x="133" y="1463"/>
                  <a:pt x="117" y="1459"/>
                  <a:pt x="111" y="1444"/>
                </a:cubicBezTo>
                <a:cubicBezTo>
                  <a:pt x="99" y="1435"/>
                  <a:pt x="91" y="1422"/>
                  <a:pt x="81" y="1410"/>
                </a:cubicBezTo>
                <a:cubicBezTo>
                  <a:pt x="73" y="1398"/>
                  <a:pt x="60" y="1391"/>
                  <a:pt x="51" y="1379"/>
                </a:cubicBezTo>
                <a:cubicBezTo>
                  <a:pt x="40" y="1370"/>
                  <a:pt x="32" y="1358"/>
                  <a:pt x="22" y="1348"/>
                </a:cubicBezTo>
                <a:cubicBezTo>
                  <a:pt x="13" y="1343"/>
                  <a:pt x="7" y="1336"/>
                  <a:pt x="0" y="1329"/>
                </a:cubicBezTo>
                <a:cubicBezTo>
                  <a:pt x="0" y="1344"/>
                  <a:pt x="0" y="1344"/>
                  <a:pt x="0" y="1344"/>
                </a:cubicBezTo>
                <a:cubicBezTo>
                  <a:pt x="2" y="1346"/>
                  <a:pt x="3" y="1347"/>
                  <a:pt x="4" y="1348"/>
                </a:cubicBezTo>
                <a:cubicBezTo>
                  <a:pt x="13" y="1355"/>
                  <a:pt x="21" y="1362"/>
                  <a:pt x="28" y="1371"/>
                </a:cubicBezTo>
                <a:close/>
                <a:moveTo>
                  <a:pt x="5" y="1267"/>
                </a:moveTo>
                <a:cubicBezTo>
                  <a:pt x="4" y="1275"/>
                  <a:pt x="11" y="1275"/>
                  <a:pt x="17" y="1276"/>
                </a:cubicBezTo>
                <a:cubicBezTo>
                  <a:pt x="22" y="1284"/>
                  <a:pt x="32" y="1288"/>
                  <a:pt x="40" y="1292"/>
                </a:cubicBezTo>
                <a:cubicBezTo>
                  <a:pt x="46" y="1300"/>
                  <a:pt x="52" y="1306"/>
                  <a:pt x="58" y="1312"/>
                </a:cubicBezTo>
                <a:cubicBezTo>
                  <a:pt x="61" y="1316"/>
                  <a:pt x="63" y="1321"/>
                  <a:pt x="70" y="1321"/>
                </a:cubicBezTo>
                <a:cubicBezTo>
                  <a:pt x="70" y="1328"/>
                  <a:pt x="75" y="1330"/>
                  <a:pt x="79" y="1332"/>
                </a:cubicBezTo>
                <a:cubicBezTo>
                  <a:pt x="92" y="1347"/>
                  <a:pt x="102" y="1363"/>
                  <a:pt x="118" y="1375"/>
                </a:cubicBezTo>
                <a:cubicBezTo>
                  <a:pt x="124" y="1382"/>
                  <a:pt x="129" y="1390"/>
                  <a:pt x="136" y="1397"/>
                </a:cubicBezTo>
                <a:cubicBezTo>
                  <a:pt x="141" y="1406"/>
                  <a:pt x="149" y="1411"/>
                  <a:pt x="154" y="1420"/>
                </a:cubicBezTo>
                <a:cubicBezTo>
                  <a:pt x="158" y="1430"/>
                  <a:pt x="170" y="1431"/>
                  <a:pt x="172" y="1443"/>
                </a:cubicBezTo>
                <a:cubicBezTo>
                  <a:pt x="176" y="1445"/>
                  <a:pt x="181" y="1447"/>
                  <a:pt x="181" y="1454"/>
                </a:cubicBezTo>
                <a:cubicBezTo>
                  <a:pt x="185" y="1454"/>
                  <a:pt x="190" y="1466"/>
                  <a:pt x="193" y="1457"/>
                </a:cubicBezTo>
                <a:cubicBezTo>
                  <a:pt x="182" y="1462"/>
                  <a:pt x="190" y="1447"/>
                  <a:pt x="184" y="1448"/>
                </a:cubicBezTo>
                <a:cubicBezTo>
                  <a:pt x="182" y="1444"/>
                  <a:pt x="179" y="1441"/>
                  <a:pt x="178" y="1437"/>
                </a:cubicBezTo>
                <a:cubicBezTo>
                  <a:pt x="169" y="1433"/>
                  <a:pt x="166" y="1423"/>
                  <a:pt x="160" y="1417"/>
                </a:cubicBezTo>
                <a:cubicBezTo>
                  <a:pt x="159" y="1411"/>
                  <a:pt x="152" y="1414"/>
                  <a:pt x="154" y="1406"/>
                </a:cubicBezTo>
                <a:cubicBezTo>
                  <a:pt x="144" y="1408"/>
                  <a:pt x="149" y="1396"/>
                  <a:pt x="142" y="1397"/>
                </a:cubicBezTo>
                <a:cubicBezTo>
                  <a:pt x="141" y="1385"/>
                  <a:pt x="131" y="1383"/>
                  <a:pt x="127" y="1374"/>
                </a:cubicBezTo>
                <a:cubicBezTo>
                  <a:pt x="114" y="1362"/>
                  <a:pt x="105" y="1347"/>
                  <a:pt x="91" y="1338"/>
                </a:cubicBezTo>
                <a:cubicBezTo>
                  <a:pt x="89" y="1327"/>
                  <a:pt x="80" y="1323"/>
                  <a:pt x="73" y="1318"/>
                </a:cubicBezTo>
                <a:cubicBezTo>
                  <a:pt x="72" y="1306"/>
                  <a:pt x="60" y="1306"/>
                  <a:pt x="58" y="1295"/>
                </a:cubicBezTo>
                <a:cubicBezTo>
                  <a:pt x="45" y="1292"/>
                  <a:pt x="43" y="1279"/>
                  <a:pt x="28" y="1278"/>
                </a:cubicBezTo>
                <a:cubicBezTo>
                  <a:pt x="29" y="1270"/>
                  <a:pt x="20" y="1271"/>
                  <a:pt x="17" y="1267"/>
                </a:cubicBezTo>
                <a:cubicBezTo>
                  <a:pt x="10" y="1265"/>
                  <a:pt x="9" y="1258"/>
                  <a:pt x="2" y="1256"/>
                </a:cubicBezTo>
                <a:cubicBezTo>
                  <a:pt x="1" y="1255"/>
                  <a:pt x="1" y="1255"/>
                  <a:pt x="0" y="1255"/>
                </a:cubicBezTo>
                <a:cubicBezTo>
                  <a:pt x="0" y="1265"/>
                  <a:pt x="0" y="1265"/>
                  <a:pt x="0" y="1265"/>
                </a:cubicBezTo>
                <a:cubicBezTo>
                  <a:pt x="2" y="1265"/>
                  <a:pt x="4" y="1266"/>
                  <a:pt x="5" y="1267"/>
                </a:cubicBezTo>
                <a:close/>
                <a:moveTo>
                  <a:pt x="3825" y="1569"/>
                </a:moveTo>
                <a:cubicBezTo>
                  <a:pt x="3816" y="1562"/>
                  <a:pt x="3807" y="1560"/>
                  <a:pt x="3797" y="1562"/>
                </a:cubicBezTo>
                <a:cubicBezTo>
                  <a:pt x="3787" y="1561"/>
                  <a:pt x="3777" y="1555"/>
                  <a:pt x="3766" y="1557"/>
                </a:cubicBezTo>
                <a:cubicBezTo>
                  <a:pt x="3762" y="1555"/>
                  <a:pt x="3758" y="1552"/>
                  <a:pt x="3752" y="1556"/>
                </a:cubicBezTo>
                <a:cubicBezTo>
                  <a:pt x="3748" y="1551"/>
                  <a:pt x="3743" y="1552"/>
                  <a:pt x="3739" y="1551"/>
                </a:cubicBezTo>
                <a:cubicBezTo>
                  <a:pt x="3728" y="1553"/>
                  <a:pt x="3718" y="1550"/>
                  <a:pt x="3708" y="1546"/>
                </a:cubicBezTo>
                <a:cubicBezTo>
                  <a:pt x="3688" y="1545"/>
                  <a:pt x="3669" y="1541"/>
                  <a:pt x="3648" y="1542"/>
                </a:cubicBezTo>
                <a:cubicBezTo>
                  <a:pt x="3638" y="1539"/>
                  <a:pt x="3625" y="1548"/>
                  <a:pt x="3617" y="1541"/>
                </a:cubicBezTo>
                <a:cubicBezTo>
                  <a:pt x="3611" y="1543"/>
                  <a:pt x="3607" y="1540"/>
                  <a:pt x="3601" y="1544"/>
                </a:cubicBezTo>
                <a:cubicBezTo>
                  <a:pt x="3595" y="1547"/>
                  <a:pt x="3591" y="1538"/>
                  <a:pt x="3584" y="1544"/>
                </a:cubicBezTo>
                <a:cubicBezTo>
                  <a:pt x="3589" y="1552"/>
                  <a:pt x="3598" y="1544"/>
                  <a:pt x="3604" y="1549"/>
                </a:cubicBezTo>
                <a:cubicBezTo>
                  <a:pt x="3612" y="1549"/>
                  <a:pt x="3620" y="1549"/>
                  <a:pt x="3628" y="1548"/>
                </a:cubicBezTo>
                <a:cubicBezTo>
                  <a:pt x="3642" y="1550"/>
                  <a:pt x="3656" y="1550"/>
                  <a:pt x="3672" y="1548"/>
                </a:cubicBezTo>
                <a:cubicBezTo>
                  <a:pt x="3677" y="1557"/>
                  <a:pt x="3685" y="1551"/>
                  <a:pt x="3691" y="1556"/>
                </a:cubicBezTo>
                <a:cubicBezTo>
                  <a:pt x="3699" y="1550"/>
                  <a:pt x="3704" y="1562"/>
                  <a:pt x="3712" y="1557"/>
                </a:cubicBezTo>
                <a:cubicBezTo>
                  <a:pt x="3718" y="1559"/>
                  <a:pt x="3725" y="1560"/>
                  <a:pt x="3732" y="1562"/>
                </a:cubicBezTo>
                <a:cubicBezTo>
                  <a:pt x="3738" y="1564"/>
                  <a:pt x="3746" y="1561"/>
                  <a:pt x="3752" y="1566"/>
                </a:cubicBezTo>
                <a:cubicBezTo>
                  <a:pt x="3760" y="1560"/>
                  <a:pt x="3764" y="1575"/>
                  <a:pt x="3773" y="1567"/>
                </a:cubicBezTo>
                <a:cubicBezTo>
                  <a:pt x="3775" y="1570"/>
                  <a:pt x="3779" y="1569"/>
                  <a:pt x="3782" y="1571"/>
                </a:cubicBezTo>
                <a:cubicBezTo>
                  <a:pt x="3786" y="1568"/>
                  <a:pt x="3789" y="1572"/>
                  <a:pt x="3792" y="1572"/>
                </a:cubicBezTo>
                <a:cubicBezTo>
                  <a:pt x="3806" y="1576"/>
                  <a:pt x="3821" y="1577"/>
                  <a:pt x="3835" y="1580"/>
                </a:cubicBezTo>
                <a:cubicBezTo>
                  <a:pt x="3837" y="1580"/>
                  <a:pt x="3839" y="1580"/>
                  <a:pt x="3840" y="1580"/>
                </a:cubicBezTo>
                <a:cubicBezTo>
                  <a:pt x="3840" y="1569"/>
                  <a:pt x="3840" y="1569"/>
                  <a:pt x="3840" y="1569"/>
                </a:cubicBezTo>
                <a:cubicBezTo>
                  <a:pt x="3835" y="1568"/>
                  <a:pt x="3830" y="1567"/>
                  <a:pt x="3825" y="1569"/>
                </a:cubicBezTo>
                <a:close/>
                <a:moveTo>
                  <a:pt x="66" y="1161"/>
                </a:moveTo>
                <a:cubicBezTo>
                  <a:pt x="76" y="1163"/>
                  <a:pt x="80" y="1170"/>
                  <a:pt x="90" y="1172"/>
                </a:cubicBezTo>
                <a:cubicBezTo>
                  <a:pt x="130" y="1194"/>
                  <a:pt x="136" y="1196"/>
                  <a:pt x="142" y="1197"/>
                </a:cubicBezTo>
                <a:cubicBezTo>
                  <a:pt x="203" y="1236"/>
                  <a:pt x="209" y="1238"/>
                  <a:pt x="216" y="1239"/>
                </a:cubicBezTo>
                <a:cubicBezTo>
                  <a:pt x="270" y="1269"/>
                  <a:pt x="279" y="1275"/>
                  <a:pt x="292" y="1277"/>
                </a:cubicBezTo>
                <a:cubicBezTo>
                  <a:pt x="334" y="1289"/>
                  <a:pt x="331" y="1300"/>
                  <a:pt x="342" y="1296"/>
                </a:cubicBezTo>
                <a:cubicBezTo>
                  <a:pt x="412" y="1309"/>
                  <a:pt x="424" y="1309"/>
                  <a:pt x="435" y="1308"/>
                </a:cubicBezTo>
                <a:cubicBezTo>
                  <a:pt x="429" y="1305"/>
                  <a:pt x="396" y="1300"/>
                  <a:pt x="360" y="1296"/>
                </a:cubicBezTo>
                <a:cubicBezTo>
                  <a:pt x="314" y="1274"/>
                  <a:pt x="305" y="1273"/>
                  <a:pt x="298" y="1271"/>
                </a:cubicBezTo>
                <a:cubicBezTo>
                  <a:pt x="268" y="1253"/>
                  <a:pt x="261" y="1256"/>
                  <a:pt x="260" y="1252"/>
                </a:cubicBezTo>
                <a:cubicBezTo>
                  <a:pt x="193" y="1210"/>
                  <a:pt x="176" y="1209"/>
                  <a:pt x="168" y="1196"/>
                </a:cubicBezTo>
                <a:cubicBezTo>
                  <a:pt x="83" y="1155"/>
                  <a:pt x="76" y="1152"/>
                  <a:pt x="71" y="1147"/>
                </a:cubicBezTo>
                <a:cubicBezTo>
                  <a:pt x="140" y="1177"/>
                  <a:pt x="150" y="1176"/>
                  <a:pt x="156" y="1179"/>
                </a:cubicBezTo>
                <a:cubicBezTo>
                  <a:pt x="201" y="1206"/>
                  <a:pt x="215" y="1202"/>
                  <a:pt x="218" y="1210"/>
                </a:cubicBezTo>
                <a:cubicBezTo>
                  <a:pt x="278" y="1230"/>
                  <a:pt x="285" y="1243"/>
                  <a:pt x="303" y="1245"/>
                </a:cubicBezTo>
                <a:cubicBezTo>
                  <a:pt x="364" y="1264"/>
                  <a:pt x="384" y="1264"/>
                  <a:pt x="399" y="1269"/>
                </a:cubicBezTo>
                <a:cubicBezTo>
                  <a:pt x="485" y="1272"/>
                  <a:pt x="483" y="1270"/>
                  <a:pt x="495" y="1272"/>
                </a:cubicBezTo>
                <a:cubicBezTo>
                  <a:pt x="565" y="1259"/>
                  <a:pt x="573" y="1259"/>
                  <a:pt x="576" y="1253"/>
                </a:cubicBezTo>
                <a:cubicBezTo>
                  <a:pt x="439" y="1260"/>
                  <a:pt x="413" y="1263"/>
                  <a:pt x="396" y="1257"/>
                </a:cubicBezTo>
                <a:cubicBezTo>
                  <a:pt x="354" y="1249"/>
                  <a:pt x="344" y="1252"/>
                  <a:pt x="344" y="1247"/>
                </a:cubicBezTo>
                <a:cubicBezTo>
                  <a:pt x="309" y="1236"/>
                  <a:pt x="298" y="1236"/>
                  <a:pt x="294" y="1228"/>
                </a:cubicBezTo>
                <a:cubicBezTo>
                  <a:pt x="210" y="1194"/>
                  <a:pt x="205" y="1188"/>
                  <a:pt x="194" y="1187"/>
                </a:cubicBezTo>
                <a:cubicBezTo>
                  <a:pt x="138" y="1160"/>
                  <a:pt x="130" y="1156"/>
                  <a:pt x="124" y="1151"/>
                </a:cubicBezTo>
                <a:cubicBezTo>
                  <a:pt x="81" y="1136"/>
                  <a:pt x="64" y="1128"/>
                  <a:pt x="50" y="1118"/>
                </a:cubicBezTo>
                <a:cubicBezTo>
                  <a:pt x="0" y="1116"/>
                  <a:pt x="0" y="1116"/>
                  <a:pt x="0" y="1116"/>
                </a:cubicBezTo>
                <a:cubicBezTo>
                  <a:pt x="0" y="1130"/>
                  <a:pt x="0" y="1130"/>
                  <a:pt x="0" y="1130"/>
                </a:cubicBezTo>
                <a:close/>
                <a:moveTo>
                  <a:pt x="45" y="1130"/>
                </a:moveTo>
                <a:cubicBezTo>
                  <a:pt x="45" y="1137"/>
                  <a:pt x="35" y="1131"/>
                  <a:pt x="33" y="1130"/>
                </a:cubicBezTo>
                <a:cubicBezTo>
                  <a:pt x="35" y="1121"/>
                  <a:pt x="40" y="1133"/>
                  <a:pt x="45" y="1130"/>
                </a:cubicBezTo>
                <a:close/>
                <a:moveTo>
                  <a:pt x="3833" y="1489"/>
                </a:moveTo>
                <a:cubicBezTo>
                  <a:pt x="3825" y="1493"/>
                  <a:pt x="3818" y="1494"/>
                  <a:pt x="3812" y="1488"/>
                </a:cubicBezTo>
                <a:cubicBezTo>
                  <a:pt x="3742" y="1497"/>
                  <a:pt x="3737" y="1489"/>
                  <a:pt x="3728" y="1496"/>
                </a:cubicBezTo>
                <a:cubicBezTo>
                  <a:pt x="3675" y="1496"/>
                  <a:pt x="3676" y="1502"/>
                  <a:pt x="3666" y="1500"/>
                </a:cubicBezTo>
                <a:cubicBezTo>
                  <a:pt x="3595" y="1515"/>
                  <a:pt x="3582" y="1508"/>
                  <a:pt x="3582" y="1518"/>
                </a:cubicBezTo>
                <a:cubicBezTo>
                  <a:pt x="3657" y="1509"/>
                  <a:pt x="3660" y="1510"/>
                  <a:pt x="3663" y="1512"/>
                </a:cubicBezTo>
                <a:cubicBezTo>
                  <a:pt x="3728" y="1514"/>
                  <a:pt x="3735" y="1511"/>
                  <a:pt x="3740" y="1515"/>
                </a:cubicBezTo>
                <a:cubicBezTo>
                  <a:pt x="3764" y="1515"/>
                  <a:pt x="3762" y="1517"/>
                  <a:pt x="3770" y="1514"/>
                </a:cubicBezTo>
                <a:cubicBezTo>
                  <a:pt x="3782" y="1527"/>
                  <a:pt x="3789" y="1525"/>
                  <a:pt x="3795" y="1526"/>
                </a:cubicBezTo>
                <a:cubicBezTo>
                  <a:pt x="3840" y="1512"/>
                  <a:pt x="3840" y="1512"/>
                  <a:pt x="3840" y="1512"/>
                </a:cubicBezTo>
                <a:cubicBezTo>
                  <a:pt x="3784" y="1503"/>
                  <a:pt x="3777" y="1507"/>
                  <a:pt x="3773" y="1502"/>
                </a:cubicBezTo>
                <a:cubicBezTo>
                  <a:pt x="3766" y="1498"/>
                  <a:pt x="3768" y="1501"/>
                  <a:pt x="3772" y="1499"/>
                </a:cubicBezTo>
                <a:cubicBezTo>
                  <a:pt x="3788" y="1503"/>
                  <a:pt x="3792" y="1500"/>
                  <a:pt x="3795" y="1499"/>
                </a:cubicBezTo>
                <a:cubicBezTo>
                  <a:pt x="3824" y="1498"/>
                  <a:pt x="3829" y="1501"/>
                  <a:pt x="3834" y="1502"/>
                </a:cubicBezTo>
                <a:cubicBezTo>
                  <a:pt x="3838" y="1490"/>
                  <a:pt x="3835" y="1489"/>
                  <a:pt x="3833" y="1489"/>
                </a:cubicBezTo>
                <a:close/>
                <a:moveTo>
                  <a:pt x="66" y="1257"/>
                </a:moveTo>
                <a:cubicBezTo>
                  <a:pt x="68" y="1264"/>
                  <a:pt x="75" y="1265"/>
                  <a:pt x="78" y="1271"/>
                </a:cubicBezTo>
                <a:cubicBezTo>
                  <a:pt x="98" y="1294"/>
                  <a:pt x="102" y="1294"/>
                  <a:pt x="104" y="1297"/>
                </a:cubicBezTo>
                <a:cubicBezTo>
                  <a:pt x="116" y="1304"/>
                  <a:pt x="117" y="1308"/>
                  <a:pt x="119" y="1311"/>
                </a:cubicBezTo>
                <a:cubicBezTo>
                  <a:pt x="217" y="1393"/>
                  <a:pt x="223" y="1405"/>
                  <a:pt x="238" y="1409"/>
                </a:cubicBezTo>
                <a:cubicBezTo>
                  <a:pt x="279" y="1431"/>
                  <a:pt x="282" y="1437"/>
                  <a:pt x="291" y="1437"/>
                </a:cubicBezTo>
                <a:cubicBezTo>
                  <a:pt x="303" y="1435"/>
                  <a:pt x="293" y="1433"/>
                  <a:pt x="285" y="1428"/>
                </a:cubicBezTo>
                <a:cubicBezTo>
                  <a:pt x="204" y="1374"/>
                  <a:pt x="190" y="1370"/>
                  <a:pt x="181" y="1358"/>
                </a:cubicBezTo>
                <a:cubicBezTo>
                  <a:pt x="117" y="1297"/>
                  <a:pt x="118" y="1286"/>
                  <a:pt x="110" y="1285"/>
                </a:cubicBezTo>
                <a:cubicBezTo>
                  <a:pt x="88" y="1258"/>
                  <a:pt x="74" y="1254"/>
                  <a:pt x="65" y="1243"/>
                </a:cubicBezTo>
                <a:cubicBezTo>
                  <a:pt x="10" y="1204"/>
                  <a:pt x="6" y="1201"/>
                  <a:pt x="0" y="1199"/>
                </a:cubicBezTo>
                <a:cubicBezTo>
                  <a:pt x="32" y="1237"/>
                  <a:pt x="49" y="1247"/>
                  <a:pt x="66" y="1257"/>
                </a:cubicBezTo>
                <a:close/>
                <a:moveTo>
                  <a:pt x="3" y="1183"/>
                </a:moveTo>
                <a:cubicBezTo>
                  <a:pt x="9" y="1185"/>
                  <a:pt x="7" y="1190"/>
                  <a:pt x="15" y="1189"/>
                </a:cubicBezTo>
                <a:cubicBezTo>
                  <a:pt x="78" y="1222"/>
                  <a:pt x="81" y="1227"/>
                  <a:pt x="85" y="1230"/>
                </a:cubicBezTo>
                <a:cubicBezTo>
                  <a:pt x="116" y="1250"/>
                  <a:pt x="119" y="1255"/>
                  <a:pt x="126" y="1255"/>
                </a:cubicBezTo>
                <a:cubicBezTo>
                  <a:pt x="154" y="1289"/>
                  <a:pt x="171" y="1286"/>
                  <a:pt x="174" y="1298"/>
                </a:cubicBezTo>
                <a:cubicBezTo>
                  <a:pt x="211" y="1321"/>
                  <a:pt x="215" y="1332"/>
                  <a:pt x="227" y="1334"/>
                </a:cubicBezTo>
                <a:cubicBezTo>
                  <a:pt x="262" y="1360"/>
                  <a:pt x="270" y="1366"/>
                  <a:pt x="280" y="1370"/>
                </a:cubicBezTo>
                <a:cubicBezTo>
                  <a:pt x="327" y="1381"/>
                  <a:pt x="332" y="1388"/>
                  <a:pt x="342" y="1389"/>
                </a:cubicBezTo>
                <a:cubicBezTo>
                  <a:pt x="379" y="1386"/>
                  <a:pt x="362" y="1382"/>
                  <a:pt x="341" y="1383"/>
                </a:cubicBezTo>
                <a:cubicBezTo>
                  <a:pt x="264" y="1347"/>
                  <a:pt x="251" y="1347"/>
                  <a:pt x="247" y="1336"/>
                </a:cubicBezTo>
                <a:cubicBezTo>
                  <a:pt x="207" y="1310"/>
                  <a:pt x="191" y="1298"/>
                  <a:pt x="179" y="1283"/>
                </a:cubicBezTo>
                <a:cubicBezTo>
                  <a:pt x="147" y="1262"/>
                  <a:pt x="143" y="1252"/>
                  <a:pt x="132" y="1250"/>
                </a:cubicBezTo>
                <a:cubicBezTo>
                  <a:pt x="97" y="1221"/>
                  <a:pt x="94" y="1221"/>
                  <a:pt x="94" y="1219"/>
                </a:cubicBezTo>
                <a:cubicBezTo>
                  <a:pt x="109" y="1228"/>
                  <a:pt x="115" y="1227"/>
                  <a:pt x="117" y="1230"/>
                </a:cubicBezTo>
                <a:cubicBezTo>
                  <a:pt x="148" y="1252"/>
                  <a:pt x="153" y="1256"/>
                  <a:pt x="161" y="1257"/>
                </a:cubicBezTo>
                <a:cubicBezTo>
                  <a:pt x="206" y="1287"/>
                  <a:pt x="219" y="1293"/>
                  <a:pt x="232" y="1299"/>
                </a:cubicBezTo>
                <a:cubicBezTo>
                  <a:pt x="317" y="1344"/>
                  <a:pt x="337" y="1342"/>
                  <a:pt x="349" y="1348"/>
                </a:cubicBezTo>
                <a:cubicBezTo>
                  <a:pt x="465" y="1351"/>
                  <a:pt x="474" y="1354"/>
                  <a:pt x="477" y="1348"/>
                </a:cubicBezTo>
                <a:cubicBezTo>
                  <a:pt x="383" y="1343"/>
                  <a:pt x="365" y="1340"/>
                  <a:pt x="343" y="1340"/>
                </a:cubicBezTo>
                <a:cubicBezTo>
                  <a:pt x="290" y="1316"/>
                  <a:pt x="281" y="1319"/>
                  <a:pt x="279" y="1315"/>
                </a:cubicBezTo>
                <a:cubicBezTo>
                  <a:pt x="254" y="1296"/>
                  <a:pt x="242" y="1301"/>
                  <a:pt x="243" y="1293"/>
                </a:cubicBezTo>
                <a:cubicBezTo>
                  <a:pt x="164" y="1248"/>
                  <a:pt x="155" y="1245"/>
                  <a:pt x="149" y="1237"/>
                </a:cubicBezTo>
                <a:cubicBezTo>
                  <a:pt x="95" y="1207"/>
                  <a:pt x="88" y="1202"/>
                  <a:pt x="81" y="1196"/>
                </a:cubicBezTo>
                <a:cubicBezTo>
                  <a:pt x="4" y="1157"/>
                  <a:pt x="4" y="1153"/>
                  <a:pt x="0" y="1151"/>
                </a:cubicBezTo>
                <a:close/>
                <a:moveTo>
                  <a:pt x="70" y="1202"/>
                </a:moveTo>
                <a:cubicBezTo>
                  <a:pt x="73" y="1206"/>
                  <a:pt x="78" y="1207"/>
                  <a:pt x="82" y="1210"/>
                </a:cubicBezTo>
                <a:cubicBezTo>
                  <a:pt x="78" y="1220"/>
                  <a:pt x="75" y="1204"/>
                  <a:pt x="67" y="1208"/>
                </a:cubicBezTo>
                <a:cubicBezTo>
                  <a:pt x="64" y="1204"/>
                  <a:pt x="59" y="1202"/>
                  <a:pt x="55" y="1199"/>
                </a:cubicBezTo>
                <a:cubicBezTo>
                  <a:pt x="60" y="1190"/>
                  <a:pt x="63" y="1205"/>
                  <a:pt x="70" y="1202"/>
                </a:cubicBezTo>
                <a:close/>
                <a:moveTo>
                  <a:pt x="35" y="1185"/>
                </a:moveTo>
                <a:cubicBezTo>
                  <a:pt x="41" y="1188"/>
                  <a:pt x="46" y="1191"/>
                  <a:pt x="52" y="1194"/>
                </a:cubicBezTo>
                <a:cubicBezTo>
                  <a:pt x="50" y="1201"/>
                  <a:pt x="44" y="1187"/>
                  <a:pt x="35" y="1191"/>
                </a:cubicBezTo>
                <a:cubicBezTo>
                  <a:pt x="31" y="1185"/>
                  <a:pt x="25" y="1182"/>
                  <a:pt x="17" y="1180"/>
                </a:cubicBezTo>
                <a:cubicBezTo>
                  <a:pt x="20" y="1173"/>
                  <a:pt x="32" y="1182"/>
                  <a:pt x="35" y="1185"/>
                </a:cubicBezTo>
                <a:close/>
                <a:moveTo>
                  <a:pt x="29" y="1923"/>
                </a:moveTo>
                <a:cubicBezTo>
                  <a:pt x="24" y="1917"/>
                  <a:pt x="30" y="1914"/>
                  <a:pt x="34" y="1910"/>
                </a:cubicBezTo>
                <a:cubicBezTo>
                  <a:pt x="44" y="1877"/>
                  <a:pt x="46" y="1872"/>
                  <a:pt x="47" y="1866"/>
                </a:cubicBezTo>
                <a:cubicBezTo>
                  <a:pt x="62" y="1828"/>
                  <a:pt x="70" y="1818"/>
                  <a:pt x="74" y="1809"/>
                </a:cubicBezTo>
                <a:cubicBezTo>
                  <a:pt x="123" y="1738"/>
                  <a:pt x="116" y="1731"/>
                  <a:pt x="124" y="1727"/>
                </a:cubicBezTo>
                <a:cubicBezTo>
                  <a:pt x="146" y="1696"/>
                  <a:pt x="149" y="1692"/>
                  <a:pt x="150" y="1688"/>
                </a:cubicBezTo>
                <a:cubicBezTo>
                  <a:pt x="168" y="1656"/>
                  <a:pt x="165" y="1657"/>
                  <a:pt x="166" y="1660"/>
                </a:cubicBezTo>
                <a:cubicBezTo>
                  <a:pt x="143" y="1677"/>
                  <a:pt x="143" y="1690"/>
                  <a:pt x="139" y="1692"/>
                </a:cubicBezTo>
                <a:cubicBezTo>
                  <a:pt x="117" y="1719"/>
                  <a:pt x="117" y="1721"/>
                  <a:pt x="116" y="1723"/>
                </a:cubicBezTo>
                <a:cubicBezTo>
                  <a:pt x="73" y="1788"/>
                  <a:pt x="59" y="1797"/>
                  <a:pt x="52" y="1807"/>
                </a:cubicBezTo>
                <a:cubicBezTo>
                  <a:pt x="32" y="1842"/>
                  <a:pt x="29" y="1846"/>
                  <a:pt x="25" y="1850"/>
                </a:cubicBezTo>
                <a:cubicBezTo>
                  <a:pt x="7" y="1875"/>
                  <a:pt x="6" y="1884"/>
                  <a:pt x="0" y="1891"/>
                </a:cubicBezTo>
                <a:cubicBezTo>
                  <a:pt x="5" y="1904"/>
                  <a:pt x="3" y="1897"/>
                  <a:pt x="12" y="1893"/>
                </a:cubicBezTo>
                <a:cubicBezTo>
                  <a:pt x="35" y="1848"/>
                  <a:pt x="36" y="1847"/>
                  <a:pt x="36" y="1845"/>
                </a:cubicBezTo>
                <a:cubicBezTo>
                  <a:pt x="49" y="1838"/>
                  <a:pt x="48" y="1841"/>
                  <a:pt x="45" y="1843"/>
                </a:cubicBezTo>
                <a:cubicBezTo>
                  <a:pt x="31" y="1867"/>
                  <a:pt x="35" y="1879"/>
                  <a:pt x="26" y="1887"/>
                </a:cubicBezTo>
                <a:cubicBezTo>
                  <a:pt x="14" y="1906"/>
                  <a:pt x="22" y="1913"/>
                  <a:pt x="14" y="1916"/>
                </a:cubicBezTo>
                <a:cubicBezTo>
                  <a:pt x="0" y="1980"/>
                  <a:pt x="0" y="1980"/>
                  <a:pt x="0" y="1980"/>
                </a:cubicBezTo>
                <a:close/>
                <a:moveTo>
                  <a:pt x="1055" y="2111"/>
                </a:moveTo>
                <a:cubicBezTo>
                  <a:pt x="1052" y="2102"/>
                  <a:pt x="1048" y="2094"/>
                  <a:pt x="1043" y="2087"/>
                </a:cubicBezTo>
                <a:cubicBezTo>
                  <a:pt x="1043" y="2076"/>
                  <a:pt x="1032" y="2071"/>
                  <a:pt x="1036" y="2058"/>
                </a:cubicBezTo>
                <a:cubicBezTo>
                  <a:pt x="1029" y="2052"/>
                  <a:pt x="1031" y="2040"/>
                  <a:pt x="1028" y="2032"/>
                </a:cubicBezTo>
                <a:cubicBezTo>
                  <a:pt x="1026" y="2022"/>
                  <a:pt x="1023" y="2012"/>
                  <a:pt x="1024" y="2001"/>
                </a:cubicBezTo>
                <a:cubicBezTo>
                  <a:pt x="1020" y="1993"/>
                  <a:pt x="1020" y="1983"/>
                  <a:pt x="1023" y="1970"/>
                </a:cubicBezTo>
                <a:cubicBezTo>
                  <a:pt x="1018" y="1968"/>
                  <a:pt x="1026" y="1958"/>
                  <a:pt x="1022" y="1955"/>
                </a:cubicBezTo>
                <a:cubicBezTo>
                  <a:pt x="1021" y="1950"/>
                  <a:pt x="1029" y="1939"/>
                  <a:pt x="1023" y="1937"/>
                </a:cubicBezTo>
                <a:cubicBezTo>
                  <a:pt x="1019" y="1939"/>
                  <a:pt x="1012" y="1956"/>
                  <a:pt x="1017" y="1960"/>
                </a:cubicBezTo>
                <a:cubicBezTo>
                  <a:pt x="1016" y="1965"/>
                  <a:pt x="1016" y="1969"/>
                  <a:pt x="1017" y="1972"/>
                </a:cubicBezTo>
                <a:cubicBezTo>
                  <a:pt x="1016" y="1976"/>
                  <a:pt x="1013" y="1982"/>
                  <a:pt x="1017" y="1984"/>
                </a:cubicBezTo>
                <a:cubicBezTo>
                  <a:pt x="1016" y="2000"/>
                  <a:pt x="1018" y="2015"/>
                  <a:pt x="1020" y="2029"/>
                </a:cubicBezTo>
                <a:cubicBezTo>
                  <a:pt x="1017" y="2034"/>
                  <a:pt x="1010" y="2032"/>
                  <a:pt x="1010" y="2042"/>
                </a:cubicBezTo>
                <a:cubicBezTo>
                  <a:pt x="1015" y="2047"/>
                  <a:pt x="1011" y="2058"/>
                  <a:pt x="1014" y="2064"/>
                </a:cubicBezTo>
                <a:cubicBezTo>
                  <a:pt x="1012" y="2073"/>
                  <a:pt x="1016" y="2078"/>
                  <a:pt x="1017" y="2086"/>
                </a:cubicBezTo>
                <a:cubicBezTo>
                  <a:pt x="1020" y="2099"/>
                  <a:pt x="1020" y="2115"/>
                  <a:pt x="1027" y="2127"/>
                </a:cubicBezTo>
                <a:cubicBezTo>
                  <a:pt x="1026" y="2140"/>
                  <a:pt x="1032" y="2149"/>
                  <a:pt x="1035" y="2161"/>
                </a:cubicBezTo>
                <a:cubicBezTo>
                  <a:pt x="1046" y="2161"/>
                  <a:pt x="1046" y="2161"/>
                  <a:pt x="1046" y="2161"/>
                </a:cubicBezTo>
                <a:cubicBezTo>
                  <a:pt x="1045" y="2157"/>
                  <a:pt x="1044" y="2153"/>
                  <a:pt x="1042" y="2149"/>
                </a:cubicBezTo>
                <a:cubicBezTo>
                  <a:pt x="1042" y="2143"/>
                  <a:pt x="1038" y="2139"/>
                  <a:pt x="1037" y="2133"/>
                </a:cubicBezTo>
                <a:cubicBezTo>
                  <a:pt x="1039" y="2126"/>
                  <a:pt x="1035" y="2123"/>
                  <a:pt x="1032" y="2120"/>
                </a:cubicBezTo>
                <a:cubicBezTo>
                  <a:pt x="1033" y="2095"/>
                  <a:pt x="1020" y="2079"/>
                  <a:pt x="1022" y="2054"/>
                </a:cubicBezTo>
                <a:cubicBezTo>
                  <a:pt x="1030" y="2055"/>
                  <a:pt x="1022" y="2065"/>
                  <a:pt x="1028" y="2068"/>
                </a:cubicBezTo>
                <a:cubicBezTo>
                  <a:pt x="1031" y="2070"/>
                  <a:pt x="1031" y="2075"/>
                  <a:pt x="1030" y="2080"/>
                </a:cubicBezTo>
                <a:cubicBezTo>
                  <a:pt x="1035" y="2087"/>
                  <a:pt x="1039" y="2094"/>
                  <a:pt x="1039" y="2104"/>
                </a:cubicBezTo>
                <a:cubicBezTo>
                  <a:pt x="1050" y="2121"/>
                  <a:pt x="1057" y="2141"/>
                  <a:pt x="1065" y="2161"/>
                </a:cubicBezTo>
                <a:cubicBezTo>
                  <a:pt x="1075" y="2161"/>
                  <a:pt x="1075" y="2161"/>
                  <a:pt x="1075" y="2161"/>
                </a:cubicBezTo>
                <a:cubicBezTo>
                  <a:pt x="1075" y="2150"/>
                  <a:pt x="1068" y="2144"/>
                  <a:pt x="1067" y="2135"/>
                </a:cubicBezTo>
                <a:cubicBezTo>
                  <a:pt x="1062" y="2127"/>
                  <a:pt x="1058" y="2119"/>
                  <a:pt x="1055" y="2111"/>
                </a:cubicBezTo>
                <a:close/>
                <a:moveTo>
                  <a:pt x="1023" y="2051"/>
                </a:moveTo>
                <a:cubicBezTo>
                  <a:pt x="1014" y="2052"/>
                  <a:pt x="1020" y="2044"/>
                  <a:pt x="1020" y="2039"/>
                </a:cubicBezTo>
                <a:cubicBezTo>
                  <a:pt x="1024" y="2041"/>
                  <a:pt x="1024" y="2046"/>
                  <a:pt x="1023" y="2051"/>
                </a:cubicBezTo>
                <a:close/>
                <a:moveTo>
                  <a:pt x="1015" y="2136"/>
                </a:moveTo>
                <a:cubicBezTo>
                  <a:pt x="1005" y="2126"/>
                  <a:pt x="1005" y="2111"/>
                  <a:pt x="998" y="2099"/>
                </a:cubicBezTo>
                <a:cubicBezTo>
                  <a:pt x="1001" y="2092"/>
                  <a:pt x="995" y="2091"/>
                  <a:pt x="999" y="2084"/>
                </a:cubicBezTo>
                <a:cubicBezTo>
                  <a:pt x="995" y="2081"/>
                  <a:pt x="1003" y="2070"/>
                  <a:pt x="994" y="2071"/>
                </a:cubicBezTo>
                <a:cubicBezTo>
                  <a:pt x="985" y="2097"/>
                  <a:pt x="999" y="2110"/>
                  <a:pt x="998" y="2132"/>
                </a:cubicBezTo>
                <a:cubicBezTo>
                  <a:pt x="1003" y="2139"/>
                  <a:pt x="1005" y="2149"/>
                  <a:pt x="1007" y="2158"/>
                </a:cubicBezTo>
                <a:cubicBezTo>
                  <a:pt x="1007" y="2159"/>
                  <a:pt x="1008" y="2160"/>
                  <a:pt x="1009" y="2161"/>
                </a:cubicBezTo>
                <a:cubicBezTo>
                  <a:pt x="1019" y="2161"/>
                  <a:pt x="1019" y="2161"/>
                  <a:pt x="1019" y="2161"/>
                </a:cubicBezTo>
                <a:cubicBezTo>
                  <a:pt x="1019" y="2160"/>
                  <a:pt x="1019" y="2159"/>
                  <a:pt x="1018" y="2158"/>
                </a:cubicBezTo>
                <a:cubicBezTo>
                  <a:pt x="1019" y="2150"/>
                  <a:pt x="1011" y="2147"/>
                  <a:pt x="1015" y="2136"/>
                </a:cubicBezTo>
                <a:close/>
                <a:moveTo>
                  <a:pt x="3774" y="1597"/>
                </a:moveTo>
                <a:cubicBezTo>
                  <a:pt x="3765" y="1591"/>
                  <a:pt x="3753" y="1597"/>
                  <a:pt x="3745" y="1588"/>
                </a:cubicBezTo>
                <a:cubicBezTo>
                  <a:pt x="3741" y="1588"/>
                  <a:pt x="3738" y="1588"/>
                  <a:pt x="3735" y="1587"/>
                </a:cubicBezTo>
                <a:cubicBezTo>
                  <a:pt x="3718" y="1585"/>
                  <a:pt x="3703" y="1579"/>
                  <a:pt x="3686" y="1576"/>
                </a:cubicBezTo>
                <a:cubicBezTo>
                  <a:pt x="3676" y="1577"/>
                  <a:pt x="3668" y="1571"/>
                  <a:pt x="3658" y="1570"/>
                </a:cubicBezTo>
                <a:cubicBezTo>
                  <a:pt x="3655" y="1560"/>
                  <a:pt x="3649" y="1569"/>
                  <a:pt x="3645" y="1564"/>
                </a:cubicBezTo>
                <a:cubicBezTo>
                  <a:pt x="3640" y="1559"/>
                  <a:pt x="3633" y="1565"/>
                  <a:pt x="3630" y="1557"/>
                </a:cubicBezTo>
                <a:cubicBezTo>
                  <a:pt x="3625" y="1560"/>
                  <a:pt x="3623" y="1556"/>
                  <a:pt x="3619" y="1556"/>
                </a:cubicBezTo>
                <a:cubicBezTo>
                  <a:pt x="3613" y="1564"/>
                  <a:pt x="3612" y="1550"/>
                  <a:pt x="3606" y="1558"/>
                </a:cubicBezTo>
                <a:cubicBezTo>
                  <a:pt x="3600" y="1553"/>
                  <a:pt x="3591" y="1556"/>
                  <a:pt x="3584" y="1554"/>
                </a:cubicBezTo>
                <a:cubicBezTo>
                  <a:pt x="3581" y="1551"/>
                  <a:pt x="3576" y="1556"/>
                  <a:pt x="3574" y="1550"/>
                </a:cubicBezTo>
                <a:cubicBezTo>
                  <a:pt x="3569" y="1553"/>
                  <a:pt x="3567" y="1545"/>
                  <a:pt x="3561" y="1551"/>
                </a:cubicBezTo>
                <a:cubicBezTo>
                  <a:pt x="3556" y="1543"/>
                  <a:pt x="3546" y="1551"/>
                  <a:pt x="3540" y="1544"/>
                </a:cubicBezTo>
                <a:cubicBezTo>
                  <a:pt x="3534" y="1547"/>
                  <a:pt x="3528" y="1548"/>
                  <a:pt x="3523" y="1544"/>
                </a:cubicBezTo>
                <a:cubicBezTo>
                  <a:pt x="3517" y="1548"/>
                  <a:pt x="3512" y="1545"/>
                  <a:pt x="3506" y="1545"/>
                </a:cubicBezTo>
                <a:cubicBezTo>
                  <a:pt x="3500" y="1551"/>
                  <a:pt x="3496" y="1545"/>
                  <a:pt x="3490" y="1551"/>
                </a:cubicBezTo>
                <a:cubicBezTo>
                  <a:pt x="3485" y="1550"/>
                  <a:pt x="3475" y="1555"/>
                  <a:pt x="3479" y="1561"/>
                </a:cubicBezTo>
                <a:cubicBezTo>
                  <a:pt x="3494" y="1558"/>
                  <a:pt x="3507" y="1561"/>
                  <a:pt x="3523" y="1555"/>
                </a:cubicBezTo>
                <a:cubicBezTo>
                  <a:pt x="3530" y="1561"/>
                  <a:pt x="3541" y="1555"/>
                  <a:pt x="3549" y="1559"/>
                </a:cubicBezTo>
                <a:cubicBezTo>
                  <a:pt x="3559" y="1558"/>
                  <a:pt x="3566" y="1564"/>
                  <a:pt x="3576" y="1563"/>
                </a:cubicBezTo>
                <a:cubicBezTo>
                  <a:pt x="3593" y="1568"/>
                  <a:pt x="3612" y="1569"/>
                  <a:pt x="3631" y="1570"/>
                </a:cubicBezTo>
                <a:cubicBezTo>
                  <a:pt x="3635" y="1574"/>
                  <a:pt x="3640" y="1572"/>
                  <a:pt x="3643" y="1579"/>
                </a:cubicBezTo>
                <a:cubicBezTo>
                  <a:pt x="3650" y="1572"/>
                  <a:pt x="3652" y="1585"/>
                  <a:pt x="3658" y="1580"/>
                </a:cubicBezTo>
                <a:cubicBezTo>
                  <a:pt x="3664" y="1586"/>
                  <a:pt x="3673" y="1584"/>
                  <a:pt x="3680" y="1587"/>
                </a:cubicBezTo>
                <a:cubicBezTo>
                  <a:pt x="3682" y="1588"/>
                  <a:pt x="3683" y="1589"/>
                  <a:pt x="3685" y="1591"/>
                </a:cubicBezTo>
                <a:cubicBezTo>
                  <a:pt x="3696" y="1584"/>
                  <a:pt x="3703" y="1597"/>
                  <a:pt x="3714" y="1593"/>
                </a:cubicBezTo>
                <a:cubicBezTo>
                  <a:pt x="3722" y="1603"/>
                  <a:pt x="3735" y="1594"/>
                  <a:pt x="3743" y="1602"/>
                </a:cubicBezTo>
                <a:cubicBezTo>
                  <a:pt x="3776" y="1609"/>
                  <a:pt x="3808" y="1614"/>
                  <a:pt x="3840" y="1621"/>
                </a:cubicBezTo>
                <a:cubicBezTo>
                  <a:pt x="3840" y="1609"/>
                  <a:pt x="3840" y="1609"/>
                  <a:pt x="3840" y="1609"/>
                </a:cubicBezTo>
                <a:cubicBezTo>
                  <a:pt x="3828" y="1606"/>
                  <a:pt x="3815" y="1604"/>
                  <a:pt x="3803" y="1599"/>
                </a:cubicBezTo>
                <a:cubicBezTo>
                  <a:pt x="3791" y="1606"/>
                  <a:pt x="3785" y="1593"/>
                  <a:pt x="3774" y="1597"/>
                </a:cubicBezTo>
                <a:close/>
                <a:moveTo>
                  <a:pt x="1087" y="2104"/>
                </a:moveTo>
                <a:cubicBezTo>
                  <a:pt x="1080" y="2082"/>
                  <a:pt x="1073" y="2060"/>
                  <a:pt x="1069" y="2036"/>
                </a:cubicBezTo>
                <a:cubicBezTo>
                  <a:pt x="1070" y="2030"/>
                  <a:pt x="1069" y="2024"/>
                  <a:pt x="1068" y="2018"/>
                </a:cubicBezTo>
                <a:cubicBezTo>
                  <a:pt x="1069" y="2010"/>
                  <a:pt x="1075" y="2000"/>
                  <a:pt x="1067" y="1997"/>
                </a:cubicBezTo>
                <a:cubicBezTo>
                  <a:pt x="1060" y="2006"/>
                  <a:pt x="1063" y="2019"/>
                  <a:pt x="1060" y="2037"/>
                </a:cubicBezTo>
                <a:cubicBezTo>
                  <a:pt x="1065" y="2043"/>
                  <a:pt x="1063" y="2054"/>
                  <a:pt x="1065" y="2062"/>
                </a:cubicBezTo>
                <a:cubicBezTo>
                  <a:pt x="1065" y="2072"/>
                  <a:pt x="1071" y="2078"/>
                  <a:pt x="1070" y="2088"/>
                </a:cubicBezTo>
                <a:cubicBezTo>
                  <a:pt x="1076" y="2094"/>
                  <a:pt x="1074" y="2104"/>
                  <a:pt x="1079" y="2111"/>
                </a:cubicBezTo>
                <a:cubicBezTo>
                  <a:pt x="1081" y="2120"/>
                  <a:pt x="1086" y="2128"/>
                  <a:pt x="1087" y="2137"/>
                </a:cubicBezTo>
                <a:cubicBezTo>
                  <a:pt x="1091" y="2145"/>
                  <a:pt x="1094" y="2153"/>
                  <a:pt x="1097" y="2161"/>
                </a:cubicBezTo>
                <a:cubicBezTo>
                  <a:pt x="1111" y="2161"/>
                  <a:pt x="1111" y="2161"/>
                  <a:pt x="1111" y="2161"/>
                </a:cubicBezTo>
                <a:cubicBezTo>
                  <a:pt x="1109" y="2152"/>
                  <a:pt x="1102" y="2146"/>
                  <a:pt x="1103" y="2135"/>
                </a:cubicBezTo>
                <a:cubicBezTo>
                  <a:pt x="1093" y="2127"/>
                  <a:pt x="1093" y="2114"/>
                  <a:pt x="1087" y="2104"/>
                </a:cubicBezTo>
                <a:close/>
                <a:moveTo>
                  <a:pt x="1121" y="2089"/>
                </a:moveTo>
                <a:cubicBezTo>
                  <a:pt x="1117" y="2074"/>
                  <a:pt x="1115" y="2058"/>
                  <a:pt x="1112" y="2042"/>
                </a:cubicBezTo>
                <a:cubicBezTo>
                  <a:pt x="1113" y="2033"/>
                  <a:pt x="1107" y="2028"/>
                  <a:pt x="1110" y="2017"/>
                </a:cubicBezTo>
                <a:cubicBezTo>
                  <a:pt x="1112" y="2012"/>
                  <a:pt x="1108" y="2010"/>
                  <a:pt x="1110" y="2005"/>
                </a:cubicBezTo>
                <a:cubicBezTo>
                  <a:pt x="1103" y="2005"/>
                  <a:pt x="1115" y="1993"/>
                  <a:pt x="1104" y="1995"/>
                </a:cubicBezTo>
                <a:cubicBezTo>
                  <a:pt x="1103" y="2007"/>
                  <a:pt x="1106" y="2017"/>
                  <a:pt x="1103" y="2031"/>
                </a:cubicBezTo>
                <a:cubicBezTo>
                  <a:pt x="1106" y="2036"/>
                  <a:pt x="1104" y="2043"/>
                  <a:pt x="1108" y="2047"/>
                </a:cubicBezTo>
                <a:cubicBezTo>
                  <a:pt x="1106" y="2054"/>
                  <a:pt x="1106" y="2061"/>
                  <a:pt x="1109" y="2065"/>
                </a:cubicBezTo>
                <a:cubicBezTo>
                  <a:pt x="1111" y="2089"/>
                  <a:pt x="1115" y="2113"/>
                  <a:pt x="1121" y="2134"/>
                </a:cubicBezTo>
                <a:cubicBezTo>
                  <a:pt x="1124" y="2143"/>
                  <a:pt x="1126" y="2152"/>
                  <a:pt x="1129" y="2161"/>
                </a:cubicBezTo>
                <a:cubicBezTo>
                  <a:pt x="1142" y="2161"/>
                  <a:pt x="1142" y="2161"/>
                  <a:pt x="1142" y="2161"/>
                </a:cubicBezTo>
                <a:cubicBezTo>
                  <a:pt x="1139" y="2152"/>
                  <a:pt x="1137" y="2143"/>
                  <a:pt x="1133" y="2134"/>
                </a:cubicBezTo>
                <a:cubicBezTo>
                  <a:pt x="1128" y="2120"/>
                  <a:pt x="1124" y="2105"/>
                  <a:pt x="1121" y="2089"/>
                </a:cubicBezTo>
                <a:close/>
                <a:moveTo>
                  <a:pt x="84" y="1642"/>
                </a:moveTo>
                <a:cubicBezTo>
                  <a:pt x="87" y="1632"/>
                  <a:pt x="72" y="1640"/>
                  <a:pt x="69" y="1634"/>
                </a:cubicBezTo>
                <a:cubicBezTo>
                  <a:pt x="60" y="1635"/>
                  <a:pt x="57" y="1629"/>
                  <a:pt x="46" y="1632"/>
                </a:cubicBezTo>
                <a:cubicBezTo>
                  <a:pt x="44" y="1625"/>
                  <a:pt x="31" y="1630"/>
                  <a:pt x="29" y="1623"/>
                </a:cubicBezTo>
                <a:cubicBezTo>
                  <a:pt x="20" y="1624"/>
                  <a:pt x="15" y="1620"/>
                  <a:pt x="8" y="1618"/>
                </a:cubicBezTo>
                <a:cubicBezTo>
                  <a:pt x="6" y="1617"/>
                  <a:pt x="3" y="1616"/>
                  <a:pt x="0" y="1615"/>
                </a:cubicBezTo>
                <a:cubicBezTo>
                  <a:pt x="0" y="1623"/>
                  <a:pt x="0" y="1623"/>
                  <a:pt x="0" y="1623"/>
                </a:cubicBezTo>
                <a:cubicBezTo>
                  <a:pt x="8" y="1624"/>
                  <a:pt x="14" y="1626"/>
                  <a:pt x="20" y="1629"/>
                </a:cubicBezTo>
                <a:cubicBezTo>
                  <a:pt x="42" y="1633"/>
                  <a:pt x="63" y="1637"/>
                  <a:pt x="84" y="1642"/>
                </a:cubicBezTo>
                <a:close/>
                <a:moveTo>
                  <a:pt x="1168" y="2102"/>
                </a:moveTo>
                <a:cubicBezTo>
                  <a:pt x="1168" y="2095"/>
                  <a:pt x="1170" y="2087"/>
                  <a:pt x="1168" y="2081"/>
                </a:cubicBezTo>
                <a:cubicBezTo>
                  <a:pt x="1168" y="2069"/>
                  <a:pt x="1174" y="2069"/>
                  <a:pt x="1167" y="2063"/>
                </a:cubicBezTo>
                <a:cubicBezTo>
                  <a:pt x="1163" y="2072"/>
                  <a:pt x="1162" y="2081"/>
                  <a:pt x="1163" y="2088"/>
                </a:cubicBezTo>
                <a:cubicBezTo>
                  <a:pt x="1161" y="2093"/>
                  <a:pt x="1161" y="2097"/>
                  <a:pt x="1163" y="2100"/>
                </a:cubicBezTo>
                <a:cubicBezTo>
                  <a:pt x="1162" y="2105"/>
                  <a:pt x="1159" y="2111"/>
                  <a:pt x="1163" y="2112"/>
                </a:cubicBezTo>
                <a:cubicBezTo>
                  <a:pt x="1158" y="2123"/>
                  <a:pt x="1161" y="2129"/>
                  <a:pt x="1159" y="2138"/>
                </a:cubicBezTo>
                <a:cubicBezTo>
                  <a:pt x="1156" y="2145"/>
                  <a:pt x="1164" y="2157"/>
                  <a:pt x="1156" y="2159"/>
                </a:cubicBezTo>
                <a:cubicBezTo>
                  <a:pt x="1158" y="2152"/>
                  <a:pt x="1155" y="2147"/>
                  <a:pt x="1154" y="2146"/>
                </a:cubicBezTo>
                <a:cubicBezTo>
                  <a:pt x="1153" y="2145"/>
                  <a:pt x="1155" y="2142"/>
                  <a:pt x="1155" y="2140"/>
                </a:cubicBezTo>
                <a:cubicBezTo>
                  <a:pt x="1155" y="2140"/>
                  <a:pt x="1153" y="2140"/>
                  <a:pt x="1152" y="2140"/>
                </a:cubicBezTo>
                <a:cubicBezTo>
                  <a:pt x="1152" y="2139"/>
                  <a:pt x="1152" y="2132"/>
                  <a:pt x="1152" y="2131"/>
                </a:cubicBezTo>
                <a:cubicBezTo>
                  <a:pt x="1150" y="2126"/>
                  <a:pt x="1149" y="2117"/>
                  <a:pt x="1150" y="2115"/>
                </a:cubicBezTo>
                <a:cubicBezTo>
                  <a:pt x="1151" y="2112"/>
                  <a:pt x="1148" y="2113"/>
                  <a:pt x="1148" y="2111"/>
                </a:cubicBezTo>
                <a:cubicBezTo>
                  <a:pt x="1145" y="2096"/>
                  <a:pt x="1144" y="2079"/>
                  <a:pt x="1143" y="2062"/>
                </a:cubicBezTo>
                <a:cubicBezTo>
                  <a:pt x="1144" y="2044"/>
                  <a:pt x="1138" y="2030"/>
                  <a:pt x="1142" y="2011"/>
                </a:cubicBezTo>
                <a:cubicBezTo>
                  <a:pt x="1142" y="2007"/>
                  <a:pt x="1139" y="2004"/>
                  <a:pt x="1142" y="1999"/>
                </a:cubicBezTo>
                <a:cubicBezTo>
                  <a:pt x="1134" y="1999"/>
                  <a:pt x="1147" y="1986"/>
                  <a:pt x="1139" y="1986"/>
                </a:cubicBezTo>
                <a:cubicBezTo>
                  <a:pt x="1142" y="1976"/>
                  <a:pt x="1143" y="1967"/>
                  <a:pt x="1137" y="1962"/>
                </a:cubicBezTo>
                <a:cubicBezTo>
                  <a:pt x="1131" y="2001"/>
                  <a:pt x="1136" y="2035"/>
                  <a:pt x="1134" y="2072"/>
                </a:cubicBezTo>
                <a:cubicBezTo>
                  <a:pt x="1138" y="2074"/>
                  <a:pt x="1135" y="2079"/>
                  <a:pt x="1134" y="2084"/>
                </a:cubicBezTo>
                <a:cubicBezTo>
                  <a:pt x="1139" y="2086"/>
                  <a:pt x="1133" y="2094"/>
                  <a:pt x="1137" y="2097"/>
                </a:cubicBezTo>
                <a:cubicBezTo>
                  <a:pt x="1142" y="2103"/>
                  <a:pt x="1134" y="2117"/>
                  <a:pt x="1142" y="2122"/>
                </a:cubicBezTo>
                <a:cubicBezTo>
                  <a:pt x="1143" y="2131"/>
                  <a:pt x="1143" y="2140"/>
                  <a:pt x="1144" y="2149"/>
                </a:cubicBezTo>
                <a:cubicBezTo>
                  <a:pt x="1146" y="2153"/>
                  <a:pt x="1147" y="2157"/>
                  <a:pt x="1147" y="2161"/>
                </a:cubicBezTo>
                <a:cubicBezTo>
                  <a:pt x="1172" y="2161"/>
                  <a:pt x="1172" y="2161"/>
                  <a:pt x="1172" y="2161"/>
                </a:cubicBezTo>
                <a:cubicBezTo>
                  <a:pt x="1169" y="2155"/>
                  <a:pt x="1169" y="2147"/>
                  <a:pt x="1167" y="2141"/>
                </a:cubicBezTo>
                <a:cubicBezTo>
                  <a:pt x="1169" y="2129"/>
                  <a:pt x="1168" y="2118"/>
                  <a:pt x="1168" y="2102"/>
                </a:cubicBezTo>
                <a:close/>
                <a:moveTo>
                  <a:pt x="1211" y="2053"/>
                </a:moveTo>
                <a:cubicBezTo>
                  <a:pt x="1208" y="2066"/>
                  <a:pt x="1204" y="2080"/>
                  <a:pt x="1201" y="2093"/>
                </a:cubicBezTo>
                <a:cubicBezTo>
                  <a:pt x="1199" y="2112"/>
                  <a:pt x="1196" y="2132"/>
                  <a:pt x="1191" y="2153"/>
                </a:cubicBezTo>
                <a:cubicBezTo>
                  <a:pt x="1192" y="2155"/>
                  <a:pt x="1192" y="2158"/>
                  <a:pt x="1192" y="2161"/>
                </a:cubicBezTo>
                <a:cubicBezTo>
                  <a:pt x="1201" y="2161"/>
                  <a:pt x="1201" y="2161"/>
                  <a:pt x="1201" y="2161"/>
                </a:cubicBezTo>
                <a:cubicBezTo>
                  <a:pt x="1204" y="2134"/>
                  <a:pt x="1209" y="2110"/>
                  <a:pt x="1209" y="2083"/>
                </a:cubicBezTo>
                <a:cubicBezTo>
                  <a:pt x="1211" y="2073"/>
                  <a:pt x="1221" y="2057"/>
                  <a:pt x="1211" y="2053"/>
                </a:cubicBezTo>
                <a:close/>
                <a:moveTo>
                  <a:pt x="3" y="1812"/>
                </a:moveTo>
                <a:cubicBezTo>
                  <a:pt x="15" y="1804"/>
                  <a:pt x="13" y="1794"/>
                  <a:pt x="25" y="1787"/>
                </a:cubicBezTo>
                <a:cubicBezTo>
                  <a:pt x="28" y="1782"/>
                  <a:pt x="34" y="1779"/>
                  <a:pt x="33" y="1774"/>
                </a:cubicBezTo>
                <a:cubicBezTo>
                  <a:pt x="39" y="1769"/>
                  <a:pt x="44" y="1765"/>
                  <a:pt x="45" y="1759"/>
                </a:cubicBezTo>
                <a:cubicBezTo>
                  <a:pt x="26" y="1773"/>
                  <a:pt x="12" y="1788"/>
                  <a:pt x="0" y="1803"/>
                </a:cubicBezTo>
                <a:cubicBezTo>
                  <a:pt x="0" y="1818"/>
                  <a:pt x="0" y="1818"/>
                  <a:pt x="0" y="1818"/>
                </a:cubicBezTo>
                <a:cubicBezTo>
                  <a:pt x="2" y="1816"/>
                  <a:pt x="4" y="1814"/>
                  <a:pt x="3" y="1812"/>
                </a:cubicBezTo>
                <a:close/>
                <a:moveTo>
                  <a:pt x="61" y="2080"/>
                </a:moveTo>
                <a:cubicBezTo>
                  <a:pt x="72" y="2073"/>
                  <a:pt x="81" y="2079"/>
                  <a:pt x="92" y="2069"/>
                </a:cubicBezTo>
                <a:cubicBezTo>
                  <a:pt x="158" y="2058"/>
                  <a:pt x="160" y="2071"/>
                  <a:pt x="167" y="2061"/>
                </a:cubicBezTo>
                <a:cubicBezTo>
                  <a:pt x="246" y="2065"/>
                  <a:pt x="264" y="2056"/>
                  <a:pt x="280" y="2062"/>
                </a:cubicBezTo>
                <a:cubicBezTo>
                  <a:pt x="346" y="2063"/>
                  <a:pt x="349" y="2073"/>
                  <a:pt x="354" y="2068"/>
                </a:cubicBezTo>
                <a:cubicBezTo>
                  <a:pt x="394" y="2077"/>
                  <a:pt x="399" y="2069"/>
                  <a:pt x="403" y="2074"/>
                </a:cubicBezTo>
                <a:cubicBezTo>
                  <a:pt x="443" y="2084"/>
                  <a:pt x="447" y="2085"/>
                  <a:pt x="450" y="2087"/>
                </a:cubicBezTo>
                <a:cubicBezTo>
                  <a:pt x="477" y="2102"/>
                  <a:pt x="483" y="2089"/>
                  <a:pt x="486" y="2098"/>
                </a:cubicBezTo>
                <a:cubicBezTo>
                  <a:pt x="526" y="2104"/>
                  <a:pt x="530" y="2105"/>
                  <a:pt x="534" y="2108"/>
                </a:cubicBezTo>
                <a:cubicBezTo>
                  <a:pt x="561" y="2108"/>
                  <a:pt x="572" y="2108"/>
                  <a:pt x="569" y="2102"/>
                </a:cubicBezTo>
                <a:cubicBezTo>
                  <a:pt x="510" y="2093"/>
                  <a:pt x="504" y="2091"/>
                  <a:pt x="498" y="2090"/>
                </a:cubicBezTo>
                <a:cubicBezTo>
                  <a:pt x="415" y="2067"/>
                  <a:pt x="405" y="2061"/>
                  <a:pt x="392" y="2063"/>
                </a:cubicBezTo>
                <a:cubicBezTo>
                  <a:pt x="314" y="2045"/>
                  <a:pt x="307" y="2053"/>
                  <a:pt x="301" y="2052"/>
                </a:cubicBezTo>
                <a:cubicBezTo>
                  <a:pt x="235" y="2048"/>
                  <a:pt x="222" y="2050"/>
                  <a:pt x="209" y="2050"/>
                </a:cubicBezTo>
                <a:cubicBezTo>
                  <a:pt x="146" y="2052"/>
                  <a:pt x="139" y="2053"/>
                  <a:pt x="133" y="2056"/>
                </a:cubicBezTo>
                <a:cubicBezTo>
                  <a:pt x="32" y="2067"/>
                  <a:pt x="24" y="2078"/>
                  <a:pt x="18" y="2078"/>
                </a:cubicBezTo>
                <a:cubicBezTo>
                  <a:pt x="10" y="2091"/>
                  <a:pt x="20" y="2089"/>
                  <a:pt x="31" y="2087"/>
                </a:cubicBezTo>
                <a:close/>
                <a:moveTo>
                  <a:pt x="595" y="2136"/>
                </a:moveTo>
                <a:cubicBezTo>
                  <a:pt x="587" y="2131"/>
                  <a:pt x="577" y="2136"/>
                  <a:pt x="569" y="2133"/>
                </a:cubicBezTo>
                <a:cubicBezTo>
                  <a:pt x="483" y="2122"/>
                  <a:pt x="477" y="2123"/>
                  <a:pt x="474" y="2117"/>
                </a:cubicBezTo>
                <a:cubicBezTo>
                  <a:pt x="421" y="2114"/>
                  <a:pt x="414" y="2101"/>
                  <a:pt x="403" y="2105"/>
                </a:cubicBezTo>
                <a:cubicBezTo>
                  <a:pt x="248" y="2083"/>
                  <a:pt x="243" y="2078"/>
                  <a:pt x="236" y="2081"/>
                </a:cubicBezTo>
                <a:cubicBezTo>
                  <a:pt x="174" y="2080"/>
                  <a:pt x="168" y="2076"/>
                  <a:pt x="161" y="2083"/>
                </a:cubicBezTo>
                <a:cubicBezTo>
                  <a:pt x="128" y="2086"/>
                  <a:pt x="115" y="2085"/>
                  <a:pt x="101" y="2088"/>
                </a:cubicBezTo>
                <a:cubicBezTo>
                  <a:pt x="19" y="2094"/>
                  <a:pt x="10" y="2104"/>
                  <a:pt x="5" y="2100"/>
                </a:cubicBezTo>
                <a:cubicBezTo>
                  <a:pt x="8" y="2114"/>
                  <a:pt x="16" y="2111"/>
                  <a:pt x="23" y="2112"/>
                </a:cubicBezTo>
                <a:cubicBezTo>
                  <a:pt x="108" y="2099"/>
                  <a:pt x="113" y="2102"/>
                  <a:pt x="121" y="2096"/>
                </a:cubicBezTo>
                <a:cubicBezTo>
                  <a:pt x="164" y="2097"/>
                  <a:pt x="172" y="2090"/>
                  <a:pt x="178" y="2092"/>
                </a:cubicBezTo>
                <a:cubicBezTo>
                  <a:pt x="325" y="2095"/>
                  <a:pt x="332" y="2108"/>
                  <a:pt x="343" y="2104"/>
                </a:cubicBezTo>
                <a:cubicBezTo>
                  <a:pt x="441" y="2120"/>
                  <a:pt x="450" y="2125"/>
                  <a:pt x="459" y="2127"/>
                </a:cubicBezTo>
                <a:cubicBezTo>
                  <a:pt x="493" y="2135"/>
                  <a:pt x="495" y="2139"/>
                  <a:pt x="499" y="2138"/>
                </a:cubicBezTo>
                <a:cubicBezTo>
                  <a:pt x="537" y="2143"/>
                  <a:pt x="542" y="2137"/>
                  <a:pt x="544" y="2143"/>
                </a:cubicBezTo>
                <a:cubicBezTo>
                  <a:pt x="585" y="2145"/>
                  <a:pt x="590" y="2143"/>
                  <a:pt x="595" y="2147"/>
                </a:cubicBezTo>
                <a:cubicBezTo>
                  <a:pt x="634" y="2140"/>
                  <a:pt x="643" y="2135"/>
                  <a:pt x="639" y="2128"/>
                </a:cubicBezTo>
                <a:close/>
                <a:moveTo>
                  <a:pt x="995" y="2146"/>
                </a:moveTo>
                <a:cubicBezTo>
                  <a:pt x="988" y="2140"/>
                  <a:pt x="999" y="2125"/>
                  <a:pt x="990" y="2120"/>
                </a:cubicBezTo>
                <a:cubicBezTo>
                  <a:pt x="981" y="2132"/>
                  <a:pt x="987" y="2147"/>
                  <a:pt x="987" y="2161"/>
                </a:cubicBezTo>
                <a:cubicBezTo>
                  <a:pt x="995" y="2161"/>
                  <a:pt x="995" y="2161"/>
                  <a:pt x="995" y="2161"/>
                </a:cubicBezTo>
                <a:cubicBezTo>
                  <a:pt x="995" y="2156"/>
                  <a:pt x="994" y="2151"/>
                  <a:pt x="995" y="2146"/>
                </a:cubicBezTo>
                <a:close/>
                <a:moveTo>
                  <a:pt x="514" y="2146"/>
                </a:moveTo>
                <a:cubicBezTo>
                  <a:pt x="506" y="2145"/>
                  <a:pt x="499" y="2146"/>
                  <a:pt x="491" y="2147"/>
                </a:cubicBezTo>
                <a:cubicBezTo>
                  <a:pt x="419" y="2148"/>
                  <a:pt x="414" y="2136"/>
                  <a:pt x="406" y="2141"/>
                </a:cubicBezTo>
                <a:cubicBezTo>
                  <a:pt x="358" y="2140"/>
                  <a:pt x="354" y="2125"/>
                  <a:pt x="345" y="2133"/>
                </a:cubicBezTo>
                <a:cubicBezTo>
                  <a:pt x="311" y="2126"/>
                  <a:pt x="297" y="2125"/>
                  <a:pt x="282" y="2123"/>
                </a:cubicBezTo>
                <a:cubicBezTo>
                  <a:pt x="214" y="2116"/>
                  <a:pt x="206" y="2121"/>
                  <a:pt x="200" y="2120"/>
                </a:cubicBezTo>
                <a:cubicBezTo>
                  <a:pt x="151" y="2120"/>
                  <a:pt x="144" y="2119"/>
                  <a:pt x="137" y="2120"/>
                </a:cubicBezTo>
                <a:cubicBezTo>
                  <a:pt x="111" y="2118"/>
                  <a:pt x="106" y="2125"/>
                  <a:pt x="103" y="2122"/>
                </a:cubicBezTo>
                <a:cubicBezTo>
                  <a:pt x="40" y="2130"/>
                  <a:pt x="36" y="2131"/>
                  <a:pt x="32" y="2131"/>
                </a:cubicBezTo>
                <a:cubicBezTo>
                  <a:pt x="4" y="2137"/>
                  <a:pt x="2" y="2138"/>
                  <a:pt x="0" y="2139"/>
                </a:cubicBezTo>
                <a:cubicBezTo>
                  <a:pt x="60" y="2138"/>
                  <a:pt x="69" y="2138"/>
                  <a:pt x="80" y="2134"/>
                </a:cubicBezTo>
                <a:cubicBezTo>
                  <a:pt x="151" y="2133"/>
                  <a:pt x="162" y="2129"/>
                  <a:pt x="172" y="2131"/>
                </a:cubicBezTo>
                <a:cubicBezTo>
                  <a:pt x="273" y="2131"/>
                  <a:pt x="282" y="2138"/>
                  <a:pt x="293" y="2134"/>
                </a:cubicBezTo>
                <a:cubicBezTo>
                  <a:pt x="356" y="2145"/>
                  <a:pt x="360" y="2148"/>
                  <a:pt x="366" y="2144"/>
                </a:cubicBezTo>
                <a:cubicBezTo>
                  <a:pt x="431" y="2152"/>
                  <a:pt x="450" y="2156"/>
                  <a:pt x="471" y="2154"/>
                </a:cubicBezTo>
                <a:cubicBezTo>
                  <a:pt x="523" y="2147"/>
                  <a:pt x="527" y="2156"/>
                  <a:pt x="534" y="215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</p:sp>
      <p:grpSp>
        <p:nvGrpSpPr>
          <p:cNvPr id="9" name="Group 8" title="Text Container Shape"/>
          <p:cNvGrpSpPr/>
          <p:nvPr/>
        </p:nvGrpSpPr>
        <p:grpSpPr>
          <a:xfrm>
            <a:off x="2452688" y="1262063"/>
            <a:ext cx="7286625" cy="4333875"/>
            <a:chOff x="2452688" y="1262063"/>
            <a:chExt cx="7286625" cy="4333875"/>
          </a:xfrm>
        </p:grpSpPr>
        <p:sp>
          <p:nvSpPr>
            <p:cNvPr id="175" name="Freeform 159"/>
            <p:cNvSpPr/>
            <p:nvPr/>
          </p:nvSpPr>
          <p:spPr bwMode="auto">
            <a:xfrm>
              <a:off x="2452688" y="1262063"/>
              <a:ext cx="7286625" cy="4333875"/>
            </a:xfrm>
            <a:custGeom>
              <a:avLst/>
              <a:gdLst/>
              <a:ahLst/>
              <a:cxnLst/>
              <a:rect l="0" t="0" r="r" b="b"/>
              <a:pathLst>
                <a:path w="4590" h="2730">
                  <a:moveTo>
                    <a:pt x="200" y="0"/>
                  </a:moveTo>
                  <a:lnTo>
                    <a:pt x="4390" y="0"/>
                  </a:lnTo>
                  <a:lnTo>
                    <a:pt x="4430" y="4"/>
                  </a:lnTo>
                  <a:lnTo>
                    <a:pt x="4468" y="15"/>
                  </a:lnTo>
                  <a:lnTo>
                    <a:pt x="4501" y="33"/>
                  </a:lnTo>
                  <a:lnTo>
                    <a:pt x="4532" y="59"/>
                  </a:lnTo>
                  <a:lnTo>
                    <a:pt x="4555" y="88"/>
                  </a:lnTo>
                  <a:lnTo>
                    <a:pt x="4575" y="123"/>
                  </a:lnTo>
                  <a:lnTo>
                    <a:pt x="4586" y="160"/>
                  </a:lnTo>
                  <a:lnTo>
                    <a:pt x="4590" y="201"/>
                  </a:lnTo>
                  <a:lnTo>
                    <a:pt x="4590" y="2529"/>
                  </a:lnTo>
                  <a:lnTo>
                    <a:pt x="4586" y="2570"/>
                  </a:lnTo>
                  <a:lnTo>
                    <a:pt x="4575" y="2607"/>
                  </a:lnTo>
                  <a:lnTo>
                    <a:pt x="4555" y="2642"/>
                  </a:lnTo>
                  <a:lnTo>
                    <a:pt x="4532" y="2672"/>
                  </a:lnTo>
                  <a:lnTo>
                    <a:pt x="4501" y="2697"/>
                  </a:lnTo>
                  <a:lnTo>
                    <a:pt x="4468" y="2715"/>
                  </a:lnTo>
                  <a:lnTo>
                    <a:pt x="4430" y="2726"/>
                  </a:lnTo>
                  <a:lnTo>
                    <a:pt x="4390" y="2730"/>
                  </a:lnTo>
                  <a:lnTo>
                    <a:pt x="200" y="2730"/>
                  </a:lnTo>
                  <a:lnTo>
                    <a:pt x="160" y="2726"/>
                  </a:lnTo>
                  <a:lnTo>
                    <a:pt x="122" y="2715"/>
                  </a:lnTo>
                  <a:lnTo>
                    <a:pt x="89" y="2697"/>
                  </a:lnTo>
                  <a:lnTo>
                    <a:pt x="58" y="2672"/>
                  </a:lnTo>
                  <a:lnTo>
                    <a:pt x="35" y="2642"/>
                  </a:lnTo>
                  <a:lnTo>
                    <a:pt x="15" y="2607"/>
                  </a:lnTo>
                  <a:lnTo>
                    <a:pt x="4" y="2570"/>
                  </a:lnTo>
                  <a:lnTo>
                    <a:pt x="0" y="2529"/>
                  </a:lnTo>
                  <a:lnTo>
                    <a:pt x="0" y="201"/>
                  </a:lnTo>
                  <a:lnTo>
                    <a:pt x="4" y="160"/>
                  </a:lnTo>
                  <a:lnTo>
                    <a:pt x="15" y="123"/>
                  </a:lnTo>
                  <a:lnTo>
                    <a:pt x="35" y="88"/>
                  </a:lnTo>
                  <a:lnTo>
                    <a:pt x="58" y="59"/>
                  </a:lnTo>
                  <a:lnTo>
                    <a:pt x="89" y="33"/>
                  </a:lnTo>
                  <a:lnTo>
                    <a:pt x="122" y="15"/>
                  </a:lnTo>
                  <a:lnTo>
                    <a:pt x="160" y="4"/>
                  </a:lnTo>
                  <a:lnTo>
                    <a:pt x="200" y="0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80" name="Freeform 164"/>
            <p:cNvSpPr>
              <a:spLocks noEditPoints="1"/>
            </p:cNvSpPr>
            <p:nvPr/>
          </p:nvSpPr>
          <p:spPr bwMode="auto">
            <a:xfrm>
              <a:off x="2643188" y="1452563"/>
              <a:ext cx="6905625" cy="3952875"/>
            </a:xfrm>
            <a:custGeom>
              <a:avLst/>
              <a:gdLst/>
              <a:ahLst/>
              <a:cxnLst/>
              <a:rect l="0" t="0" r="r" b="b"/>
              <a:pathLst>
                <a:path w="4350" h="2490">
                  <a:moveTo>
                    <a:pt x="80" y="28"/>
                  </a:moveTo>
                  <a:lnTo>
                    <a:pt x="63" y="30"/>
                  </a:lnTo>
                  <a:lnTo>
                    <a:pt x="50" y="38"/>
                  </a:lnTo>
                  <a:lnTo>
                    <a:pt x="38" y="49"/>
                  </a:lnTo>
                  <a:lnTo>
                    <a:pt x="30" y="63"/>
                  </a:lnTo>
                  <a:lnTo>
                    <a:pt x="28" y="79"/>
                  </a:lnTo>
                  <a:lnTo>
                    <a:pt x="28" y="2411"/>
                  </a:lnTo>
                  <a:lnTo>
                    <a:pt x="30" y="2427"/>
                  </a:lnTo>
                  <a:lnTo>
                    <a:pt x="38" y="2441"/>
                  </a:lnTo>
                  <a:lnTo>
                    <a:pt x="50" y="2452"/>
                  </a:lnTo>
                  <a:lnTo>
                    <a:pt x="63" y="2460"/>
                  </a:lnTo>
                  <a:lnTo>
                    <a:pt x="80" y="2462"/>
                  </a:lnTo>
                  <a:lnTo>
                    <a:pt x="4270" y="2462"/>
                  </a:lnTo>
                  <a:lnTo>
                    <a:pt x="4287" y="2460"/>
                  </a:lnTo>
                  <a:lnTo>
                    <a:pt x="4300" y="2452"/>
                  </a:lnTo>
                  <a:lnTo>
                    <a:pt x="4312" y="2441"/>
                  </a:lnTo>
                  <a:lnTo>
                    <a:pt x="4320" y="2427"/>
                  </a:lnTo>
                  <a:lnTo>
                    <a:pt x="4322" y="2411"/>
                  </a:lnTo>
                  <a:lnTo>
                    <a:pt x="4322" y="79"/>
                  </a:lnTo>
                  <a:lnTo>
                    <a:pt x="4320" y="63"/>
                  </a:lnTo>
                  <a:lnTo>
                    <a:pt x="4312" y="49"/>
                  </a:lnTo>
                  <a:lnTo>
                    <a:pt x="4300" y="38"/>
                  </a:lnTo>
                  <a:lnTo>
                    <a:pt x="4287" y="30"/>
                  </a:lnTo>
                  <a:lnTo>
                    <a:pt x="4270" y="28"/>
                  </a:lnTo>
                  <a:lnTo>
                    <a:pt x="80" y="28"/>
                  </a:lnTo>
                  <a:close/>
                  <a:moveTo>
                    <a:pt x="80" y="0"/>
                  </a:moveTo>
                  <a:lnTo>
                    <a:pt x="4270" y="0"/>
                  </a:lnTo>
                  <a:lnTo>
                    <a:pt x="4295" y="4"/>
                  </a:lnTo>
                  <a:lnTo>
                    <a:pt x="4317" y="16"/>
                  </a:lnTo>
                  <a:lnTo>
                    <a:pt x="4334" y="33"/>
                  </a:lnTo>
                  <a:lnTo>
                    <a:pt x="4346" y="54"/>
                  </a:lnTo>
                  <a:lnTo>
                    <a:pt x="4350" y="79"/>
                  </a:lnTo>
                  <a:lnTo>
                    <a:pt x="4350" y="2411"/>
                  </a:lnTo>
                  <a:lnTo>
                    <a:pt x="4346" y="2436"/>
                  </a:lnTo>
                  <a:lnTo>
                    <a:pt x="4334" y="2457"/>
                  </a:lnTo>
                  <a:lnTo>
                    <a:pt x="4317" y="2474"/>
                  </a:lnTo>
                  <a:lnTo>
                    <a:pt x="4295" y="2486"/>
                  </a:lnTo>
                  <a:lnTo>
                    <a:pt x="4270" y="2490"/>
                  </a:lnTo>
                  <a:lnTo>
                    <a:pt x="80" y="2490"/>
                  </a:lnTo>
                  <a:lnTo>
                    <a:pt x="55" y="2486"/>
                  </a:lnTo>
                  <a:lnTo>
                    <a:pt x="33" y="2474"/>
                  </a:lnTo>
                  <a:lnTo>
                    <a:pt x="16" y="2457"/>
                  </a:lnTo>
                  <a:lnTo>
                    <a:pt x="4" y="2436"/>
                  </a:lnTo>
                  <a:lnTo>
                    <a:pt x="0" y="2411"/>
                  </a:lnTo>
                  <a:lnTo>
                    <a:pt x="0" y="79"/>
                  </a:lnTo>
                  <a:lnTo>
                    <a:pt x="4" y="54"/>
                  </a:lnTo>
                  <a:lnTo>
                    <a:pt x="16" y="33"/>
                  </a:lnTo>
                  <a:lnTo>
                    <a:pt x="33" y="16"/>
                  </a:lnTo>
                  <a:lnTo>
                    <a:pt x="55" y="4"/>
                  </a:lnTo>
                  <a:lnTo>
                    <a:pt x="8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  <p:cxnSp>
          <p:nvCxnSpPr>
            <p:cNvPr id="185" name="Straight Connector 184"/>
            <p:cNvCxnSpPr/>
            <p:nvPr/>
          </p:nvCxnSpPr>
          <p:spPr>
            <a:xfrm>
              <a:off x="5410200" y="3862794"/>
              <a:ext cx="1371600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84743" y="6296730"/>
            <a:ext cx="2743200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AB1C4A7C-03A4-4953-A2B8-A06963F28D5B}" type="datetimeFigureOut">
              <a:rPr lang="en-IN" smtClean="0"/>
              <a:t>17-10-2021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40910" y="6296730"/>
            <a:ext cx="4114800" cy="365125"/>
          </a:xfrm>
        </p:spPr>
        <p:txBody>
          <a:bodyPr/>
          <a:lstStyle>
            <a:lvl1pPr algn="ctr">
              <a:defRPr>
                <a:solidFill>
                  <a:schemeClr val="bg2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4076" y="6296730"/>
            <a:ext cx="2781542" cy="365125"/>
          </a:xfrm>
        </p:spPr>
        <p:txBody>
          <a:bodyPr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624119CA-22C5-407A-9E44-E4970FFD55B7}" type="slidenum">
              <a:rPr lang="en-IN" smtClean="0"/>
              <a:t>‹#›</a:t>
            </a:fld>
            <a:endParaRPr lang="en-IN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62301" y="1830579"/>
            <a:ext cx="5859724" cy="1841715"/>
          </a:xfrm>
        </p:spPr>
        <p:txBody>
          <a:bodyPr anchor="t">
            <a:normAutofit/>
          </a:bodyPr>
          <a:lstStyle>
            <a:lvl1pPr algn="ctr">
              <a:lnSpc>
                <a:spcPct val="105000"/>
              </a:lnSpc>
              <a:defRPr sz="390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4584" y="4176131"/>
            <a:ext cx="4566474" cy="1038807"/>
          </a:xfrm>
        </p:spPr>
        <p:txBody>
          <a:bodyPr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669218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33699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43751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C4A7C-03A4-4953-A2B8-A06963F28D5B}" type="datetimeFigureOut">
              <a:rPr lang="en-IN" smtClean="0"/>
              <a:t>17-10-2021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119CA-22C5-407A-9E44-E4970FFD55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9350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33698" y="566928"/>
            <a:ext cx="8770573" cy="15636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3699" y="2456408"/>
            <a:ext cx="4160520" cy="823912"/>
          </a:xfrm>
        </p:spPr>
        <p:txBody>
          <a:bodyPr anchor="b"/>
          <a:lstStyle>
            <a:lvl1pPr marL="0" indent="0">
              <a:lnSpc>
                <a:spcPct val="99000"/>
              </a:lnSpc>
              <a:buNone/>
              <a:defRPr sz="2400" b="0" baseline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33699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43751" y="2456408"/>
            <a:ext cx="4160520" cy="823912"/>
          </a:xfrm>
        </p:spPr>
        <p:txBody>
          <a:bodyPr anchor="b"/>
          <a:lstStyle>
            <a:lvl1pPr marL="0" indent="0">
              <a:lnSpc>
                <a:spcPct val="99000"/>
              </a:lnSpc>
              <a:buNone/>
              <a:defRPr sz="2400" b="0" baseline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54375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C4A7C-03A4-4953-A2B8-A06963F28D5B}" type="datetimeFigureOut">
              <a:rPr lang="en-IN" smtClean="0"/>
              <a:t>17-10-2021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119CA-22C5-407A-9E44-E4970FFD55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3297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C4A7C-03A4-4953-A2B8-A06963F28D5B}" type="datetimeFigureOut">
              <a:rPr lang="en-IN" smtClean="0"/>
              <a:t>17-10-2021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119CA-22C5-407A-9E44-E4970FFD55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70853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 title="Feathers"/>
          <p:cNvGrpSpPr/>
          <p:nvPr/>
        </p:nvGrpSpPr>
        <p:grpSpPr>
          <a:xfrm>
            <a:off x="400714" y="362425"/>
            <a:ext cx="3495979" cy="6204388"/>
            <a:chOff x="400714" y="362425"/>
            <a:chExt cx="3495979" cy="6204388"/>
          </a:xfrm>
        </p:grpSpPr>
        <p:sp>
          <p:nvSpPr>
            <p:cNvPr id="6" name="Freeform 5"/>
            <p:cNvSpPr>
              <a:spLocks noEditPoints="1"/>
            </p:cNvSpPr>
            <p:nvPr/>
          </p:nvSpPr>
          <p:spPr bwMode="auto">
            <a:xfrm>
              <a:off x="400714" y="362425"/>
              <a:ext cx="2218442" cy="6204388"/>
            </a:xfrm>
            <a:custGeom>
              <a:avLst/>
              <a:gdLst/>
              <a:ahLst/>
              <a:cxnLst/>
              <a:rect l="0" t="0" r="r" b="b"/>
              <a:pathLst>
                <a:path w="697" h="1954">
                  <a:moveTo>
                    <a:pt x="251" y="1472"/>
                  </a:moveTo>
                  <a:cubicBezTo>
                    <a:pt x="258" y="1472"/>
                    <a:pt x="252" y="1463"/>
                    <a:pt x="251" y="1462"/>
                  </a:cubicBezTo>
                  <a:cubicBezTo>
                    <a:pt x="248" y="1422"/>
                    <a:pt x="241" y="1424"/>
                    <a:pt x="241" y="1419"/>
                  </a:cubicBezTo>
                  <a:cubicBezTo>
                    <a:pt x="227" y="1388"/>
                    <a:pt x="226" y="1380"/>
                    <a:pt x="221" y="1376"/>
                  </a:cubicBezTo>
                  <a:cubicBezTo>
                    <a:pt x="209" y="1355"/>
                    <a:pt x="209" y="1347"/>
                    <a:pt x="203" y="1344"/>
                  </a:cubicBezTo>
                  <a:cubicBezTo>
                    <a:pt x="169" y="1285"/>
                    <a:pt x="162" y="1275"/>
                    <a:pt x="156" y="1263"/>
                  </a:cubicBezTo>
                  <a:cubicBezTo>
                    <a:pt x="144" y="1242"/>
                    <a:pt x="141" y="1236"/>
                    <a:pt x="138" y="1231"/>
                  </a:cubicBezTo>
                  <a:cubicBezTo>
                    <a:pt x="107" y="1177"/>
                    <a:pt x="108" y="1168"/>
                    <a:pt x="103" y="1165"/>
                  </a:cubicBezTo>
                  <a:cubicBezTo>
                    <a:pt x="90" y="1142"/>
                    <a:pt x="83" y="1131"/>
                    <a:pt x="82" y="1127"/>
                  </a:cubicBezTo>
                  <a:cubicBezTo>
                    <a:pt x="66" y="1090"/>
                    <a:pt x="67" y="1081"/>
                    <a:pt x="62" y="1077"/>
                  </a:cubicBezTo>
                  <a:cubicBezTo>
                    <a:pt x="57" y="1049"/>
                    <a:pt x="51" y="1046"/>
                    <a:pt x="52" y="1037"/>
                  </a:cubicBezTo>
                  <a:cubicBezTo>
                    <a:pt x="48" y="1016"/>
                    <a:pt x="44" y="1007"/>
                    <a:pt x="42" y="1002"/>
                  </a:cubicBezTo>
                  <a:cubicBezTo>
                    <a:pt x="32" y="970"/>
                    <a:pt x="24" y="961"/>
                    <a:pt x="22" y="946"/>
                  </a:cubicBezTo>
                  <a:cubicBezTo>
                    <a:pt x="13" y="922"/>
                    <a:pt x="11" y="916"/>
                    <a:pt x="9" y="909"/>
                  </a:cubicBezTo>
                  <a:cubicBezTo>
                    <a:pt x="5" y="889"/>
                    <a:pt x="11" y="888"/>
                    <a:pt x="9" y="896"/>
                  </a:cubicBezTo>
                  <a:cubicBezTo>
                    <a:pt x="25" y="935"/>
                    <a:pt x="22" y="943"/>
                    <a:pt x="27" y="944"/>
                  </a:cubicBezTo>
                  <a:cubicBezTo>
                    <a:pt x="47" y="979"/>
                    <a:pt x="44" y="987"/>
                    <a:pt x="45" y="992"/>
                  </a:cubicBezTo>
                  <a:cubicBezTo>
                    <a:pt x="78" y="1045"/>
                    <a:pt x="85" y="1060"/>
                    <a:pt x="95" y="1072"/>
                  </a:cubicBezTo>
                  <a:cubicBezTo>
                    <a:pt x="141" y="1130"/>
                    <a:pt x="141" y="1136"/>
                    <a:pt x="140" y="1142"/>
                  </a:cubicBezTo>
                  <a:cubicBezTo>
                    <a:pt x="159" y="1162"/>
                    <a:pt x="156" y="1170"/>
                    <a:pt x="160" y="1170"/>
                  </a:cubicBezTo>
                  <a:cubicBezTo>
                    <a:pt x="198" y="1238"/>
                    <a:pt x="204" y="1243"/>
                    <a:pt x="206" y="1251"/>
                  </a:cubicBezTo>
                  <a:cubicBezTo>
                    <a:pt x="218" y="1278"/>
                    <a:pt x="219" y="1288"/>
                    <a:pt x="226" y="1291"/>
                  </a:cubicBezTo>
                  <a:cubicBezTo>
                    <a:pt x="231" y="1298"/>
                    <a:pt x="231" y="1292"/>
                    <a:pt x="228" y="1288"/>
                  </a:cubicBezTo>
                  <a:cubicBezTo>
                    <a:pt x="196" y="1218"/>
                    <a:pt x="198" y="1206"/>
                    <a:pt x="191" y="1203"/>
                  </a:cubicBezTo>
                  <a:cubicBezTo>
                    <a:pt x="168" y="1159"/>
                    <a:pt x="164" y="1153"/>
                    <a:pt x="160" y="1147"/>
                  </a:cubicBezTo>
                  <a:cubicBezTo>
                    <a:pt x="114" y="1068"/>
                    <a:pt x="104" y="1068"/>
                    <a:pt x="105" y="1057"/>
                  </a:cubicBezTo>
                  <a:cubicBezTo>
                    <a:pt x="67" y="1000"/>
                    <a:pt x="58" y="1000"/>
                    <a:pt x="57" y="992"/>
                  </a:cubicBezTo>
                  <a:cubicBezTo>
                    <a:pt x="80" y="1011"/>
                    <a:pt x="81" y="1021"/>
                    <a:pt x="87" y="1024"/>
                  </a:cubicBezTo>
                  <a:cubicBezTo>
                    <a:pt x="103" y="1041"/>
                    <a:pt x="100" y="1049"/>
                    <a:pt x="105" y="1049"/>
                  </a:cubicBezTo>
                  <a:cubicBezTo>
                    <a:pt x="129" y="1079"/>
                    <a:pt x="130" y="1087"/>
                    <a:pt x="135" y="1092"/>
                  </a:cubicBezTo>
                  <a:cubicBezTo>
                    <a:pt x="163" y="1128"/>
                    <a:pt x="159" y="1136"/>
                    <a:pt x="163" y="1137"/>
                  </a:cubicBezTo>
                  <a:cubicBezTo>
                    <a:pt x="199" y="1191"/>
                    <a:pt x="204" y="1205"/>
                    <a:pt x="211" y="1218"/>
                  </a:cubicBezTo>
                  <a:cubicBezTo>
                    <a:pt x="232" y="1237"/>
                    <a:pt x="226" y="1238"/>
                    <a:pt x="228" y="1230"/>
                  </a:cubicBezTo>
                  <a:cubicBezTo>
                    <a:pt x="202" y="1163"/>
                    <a:pt x="196" y="1163"/>
                    <a:pt x="198" y="1155"/>
                  </a:cubicBezTo>
                  <a:cubicBezTo>
                    <a:pt x="171" y="1106"/>
                    <a:pt x="167" y="1104"/>
                    <a:pt x="165" y="1100"/>
                  </a:cubicBezTo>
                  <a:cubicBezTo>
                    <a:pt x="140" y="1062"/>
                    <a:pt x="138" y="1052"/>
                    <a:pt x="133" y="1047"/>
                  </a:cubicBezTo>
                  <a:cubicBezTo>
                    <a:pt x="76" y="924"/>
                    <a:pt x="76" y="918"/>
                    <a:pt x="75" y="913"/>
                  </a:cubicBezTo>
                  <a:cubicBezTo>
                    <a:pt x="53" y="840"/>
                    <a:pt x="56" y="836"/>
                    <a:pt x="57" y="830"/>
                  </a:cubicBezTo>
                  <a:cubicBezTo>
                    <a:pt x="36" y="706"/>
                    <a:pt x="30" y="721"/>
                    <a:pt x="34" y="725"/>
                  </a:cubicBezTo>
                  <a:cubicBezTo>
                    <a:pt x="45" y="767"/>
                    <a:pt x="46" y="774"/>
                    <a:pt x="49" y="778"/>
                  </a:cubicBezTo>
                  <a:cubicBezTo>
                    <a:pt x="70" y="833"/>
                    <a:pt x="67" y="843"/>
                    <a:pt x="72" y="846"/>
                  </a:cubicBezTo>
                  <a:cubicBezTo>
                    <a:pt x="94" y="887"/>
                    <a:pt x="97" y="899"/>
                    <a:pt x="102" y="908"/>
                  </a:cubicBezTo>
                  <a:cubicBezTo>
                    <a:pt x="143" y="980"/>
                    <a:pt x="154" y="992"/>
                    <a:pt x="160" y="1007"/>
                  </a:cubicBezTo>
                  <a:cubicBezTo>
                    <a:pt x="212" y="1106"/>
                    <a:pt x="218" y="1122"/>
                    <a:pt x="223" y="1137"/>
                  </a:cubicBezTo>
                  <a:cubicBezTo>
                    <a:pt x="218" y="1115"/>
                    <a:pt x="222" y="1106"/>
                    <a:pt x="221" y="1102"/>
                  </a:cubicBezTo>
                  <a:cubicBezTo>
                    <a:pt x="210" y="1080"/>
                    <a:pt x="213" y="1072"/>
                    <a:pt x="208" y="1072"/>
                  </a:cubicBezTo>
                  <a:cubicBezTo>
                    <a:pt x="195" y="1023"/>
                    <a:pt x="188" y="1020"/>
                    <a:pt x="188" y="1012"/>
                  </a:cubicBezTo>
                  <a:cubicBezTo>
                    <a:pt x="149" y="930"/>
                    <a:pt x="144" y="927"/>
                    <a:pt x="145" y="918"/>
                  </a:cubicBezTo>
                  <a:cubicBezTo>
                    <a:pt x="125" y="876"/>
                    <a:pt x="120" y="873"/>
                    <a:pt x="117" y="868"/>
                  </a:cubicBezTo>
                  <a:cubicBezTo>
                    <a:pt x="102" y="832"/>
                    <a:pt x="100" y="833"/>
                    <a:pt x="100" y="830"/>
                  </a:cubicBezTo>
                  <a:cubicBezTo>
                    <a:pt x="80" y="793"/>
                    <a:pt x="77" y="788"/>
                    <a:pt x="75" y="783"/>
                  </a:cubicBezTo>
                  <a:cubicBezTo>
                    <a:pt x="45" y="730"/>
                    <a:pt x="43" y="716"/>
                    <a:pt x="34" y="710"/>
                  </a:cubicBezTo>
                  <a:cubicBezTo>
                    <a:pt x="25" y="678"/>
                    <a:pt x="34" y="684"/>
                    <a:pt x="32" y="690"/>
                  </a:cubicBezTo>
                  <a:cubicBezTo>
                    <a:pt x="50" y="733"/>
                    <a:pt x="60" y="733"/>
                    <a:pt x="59" y="745"/>
                  </a:cubicBezTo>
                  <a:cubicBezTo>
                    <a:pt x="80" y="780"/>
                    <a:pt x="81" y="783"/>
                    <a:pt x="85" y="785"/>
                  </a:cubicBezTo>
                  <a:cubicBezTo>
                    <a:pt x="113" y="833"/>
                    <a:pt x="115" y="842"/>
                    <a:pt x="117" y="851"/>
                  </a:cubicBezTo>
                  <a:cubicBezTo>
                    <a:pt x="147" y="899"/>
                    <a:pt x="151" y="907"/>
                    <a:pt x="153" y="916"/>
                  </a:cubicBezTo>
                  <a:cubicBezTo>
                    <a:pt x="168" y="945"/>
                    <a:pt x="171" y="952"/>
                    <a:pt x="173" y="961"/>
                  </a:cubicBezTo>
                  <a:cubicBezTo>
                    <a:pt x="190" y="999"/>
                    <a:pt x="200" y="1010"/>
                    <a:pt x="203" y="1029"/>
                  </a:cubicBezTo>
                  <a:cubicBezTo>
                    <a:pt x="198" y="998"/>
                    <a:pt x="198" y="994"/>
                    <a:pt x="196" y="994"/>
                  </a:cubicBezTo>
                  <a:cubicBezTo>
                    <a:pt x="175" y="911"/>
                    <a:pt x="168" y="909"/>
                    <a:pt x="170" y="898"/>
                  </a:cubicBezTo>
                  <a:cubicBezTo>
                    <a:pt x="131" y="811"/>
                    <a:pt x="131" y="802"/>
                    <a:pt x="125" y="800"/>
                  </a:cubicBezTo>
                  <a:cubicBezTo>
                    <a:pt x="105" y="747"/>
                    <a:pt x="103" y="742"/>
                    <a:pt x="100" y="740"/>
                  </a:cubicBezTo>
                  <a:cubicBezTo>
                    <a:pt x="82" y="701"/>
                    <a:pt x="78" y="699"/>
                    <a:pt x="77" y="695"/>
                  </a:cubicBezTo>
                  <a:cubicBezTo>
                    <a:pt x="67" y="672"/>
                    <a:pt x="60" y="674"/>
                    <a:pt x="62" y="667"/>
                  </a:cubicBezTo>
                  <a:cubicBezTo>
                    <a:pt x="44" y="641"/>
                    <a:pt x="39" y="635"/>
                    <a:pt x="34" y="629"/>
                  </a:cubicBezTo>
                  <a:cubicBezTo>
                    <a:pt x="21" y="597"/>
                    <a:pt x="29" y="609"/>
                    <a:pt x="37" y="622"/>
                  </a:cubicBezTo>
                  <a:cubicBezTo>
                    <a:pt x="75" y="681"/>
                    <a:pt x="85" y="681"/>
                    <a:pt x="85" y="692"/>
                  </a:cubicBezTo>
                  <a:cubicBezTo>
                    <a:pt x="108" y="731"/>
                    <a:pt x="109" y="735"/>
                    <a:pt x="110" y="740"/>
                  </a:cubicBezTo>
                  <a:cubicBezTo>
                    <a:pt x="123" y="777"/>
                    <a:pt x="130" y="775"/>
                    <a:pt x="130" y="780"/>
                  </a:cubicBezTo>
                  <a:cubicBezTo>
                    <a:pt x="151" y="822"/>
                    <a:pt x="153" y="840"/>
                    <a:pt x="163" y="851"/>
                  </a:cubicBezTo>
                  <a:cubicBezTo>
                    <a:pt x="179" y="903"/>
                    <a:pt x="184" y="907"/>
                    <a:pt x="185" y="916"/>
                  </a:cubicBezTo>
                  <a:cubicBezTo>
                    <a:pt x="203" y="963"/>
                    <a:pt x="199" y="973"/>
                    <a:pt x="201" y="976"/>
                  </a:cubicBezTo>
                  <a:cubicBezTo>
                    <a:pt x="236" y="1076"/>
                    <a:pt x="226" y="1071"/>
                    <a:pt x="228" y="1064"/>
                  </a:cubicBezTo>
                  <a:cubicBezTo>
                    <a:pt x="218" y="972"/>
                    <a:pt x="212" y="965"/>
                    <a:pt x="213" y="951"/>
                  </a:cubicBezTo>
                  <a:cubicBezTo>
                    <a:pt x="185" y="862"/>
                    <a:pt x="181" y="854"/>
                    <a:pt x="178" y="845"/>
                  </a:cubicBezTo>
                  <a:cubicBezTo>
                    <a:pt x="145" y="767"/>
                    <a:pt x="139" y="762"/>
                    <a:pt x="135" y="755"/>
                  </a:cubicBezTo>
                  <a:cubicBezTo>
                    <a:pt x="119" y="717"/>
                    <a:pt x="114" y="719"/>
                    <a:pt x="112" y="717"/>
                  </a:cubicBezTo>
                  <a:cubicBezTo>
                    <a:pt x="92" y="686"/>
                    <a:pt x="92" y="676"/>
                    <a:pt x="87" y="669"/>
                  </a:cubicBezTo>
                  <a:cubicBezTo>
                    <a:pt x="56" y="621"/>
                    <a:pt x="53" y="614"/>
                    <a:pt x="49" y="607"/>
                  </a:cubicBezTo>
                  <a:cubicBezTo>
                    <a:pt x="41" y="564"/>
                    <a:pt x="41" y="578"/>
                    <a:pt x="47" y="586"/>
                  </a:cubicBezTo>
                  <a:cubicBezTo>
                    <a:pt x="72" y="633"/>
                    <a:pt x="77" y="635"/>
                    <a:pt x="77" y="642"/>
                  </a:cubicBezTo>
                  <a:cubicBezTo>
                    <a:pt x="117" y="700"/>
                    <a:pt x="120" y="711"/>
                    <a:pt x="125" y="720"/>
                  </a:cubicBezTo>
                  <a:cubicBezTo>
                    <a:pt x="136" y="738"/>
                    <a:pt x="138" y="743"/>
                    <a:pt x="143" y="745"/>
                  </a:cubicBezTo>
                  <a:cubicBezTo>
                    <a:pt x="165" y="796"/>
                    <a:pt x="169" y="801"/>
                    <a:pt x="173" y="805"/>
                  </a:cubicBezTo>
                  <a:cubicBezTo>
                    <a:pt x="198" y="877"/>
                    <a:pt x="205" y="880"/>
                    <a:pt x="206" y="888"/>
                  </a:cubicBezTo>
                  <a:cubicBezTo>
                    <a:pt x="210" y="912"/>
                    <a:pt x="215" y="915"/>
                    <a:pt x="216" y="923"/>
                  </a:cubicBezTo>
                  <a:cubicBezTo>
                    <a:pt x="239" y="982"/>
                    <a:pt x="234" y="967"/>
                    <a:pt x="238" y="961"/>
                  </a:cubicBezTo>
                  <a:cubicBezTo>
                    <a:pt x="220" y="890"/>
                    <a:pt x="217" y="886"/>
                    <a:pt x="218" y="876"/>
                  </a:cubicBezTo>
                  <a:cubicBezTo>
                    <a:pt x="175" y="774"/>
                    <a:pt x="176" y="763"/>
                    <a:pt x="173" y="755"/>
                  </a:cubicBezTo>
                  <a:cubicBezTo>
                    <a:pt x="155" y="729"/>
                    <a:pt x="156" y="717"/>
                    <a:pt x="150" y="712"/>
                  </a:cubicBezTo>
                  <a:cubicBezTo>
                    <a:pt x="123" y="663"/>
                    <a:pt x="122" y="653"/>
                    <a:pt x="115" y="649"/>
                  </a:cubicBezTo>
                  <a:cubicBezTo>
                    <a:pt x="86" y="590"/>
                    <a:pt x="85" y="586"/>
                    <a:pt x="85" y="581"/>
                  </a:cubicBezTo>
                  <a:cubicBezTo>
                    <a:pt x="60" y="516"/>
                    <a:pt x="65" y="519"/>
                    <a:pt x="64" y="528"/>
                  </a:cubicBezTo>
                  <a:cubicBezTo>
                    <a:pt x="82" y="567"/>
                    <a:pt x="89" y="567"/>
                    <a:pt x="87" y="576"/>
                  </a:cubicBezTo>
                  <a:cubicBezTo>
                    <a:pt x="102" y="603"/>
                    <a:pt x="102" y="606"/>
                    <a:pt x="105" y="606"/>
                  </a:cubicBezTo>
                  <a:cubicBezTo>
                    <a:pt x="133" y="652"/>
                    <a:pt x="128" y="663"/>
                    <a:pt x="135" y="662"/>
                  </a:cubicBezTo>
                  <a:cubicBezTo>
                    <a:pt x="162" y="716"/>
                    <a:pt x="168" y="721"/>
                    <a:pt x="170" y="730"/>
                  </a:cubicBezTo>
                  <a:cubicBezTo>
                    <a:pt x="201" y="805"/>
                    <a:pt x="206" y="810"/>
                    <a:pt x="208" y="818"/>
                  </a:cubicBezTo>
                  <a:cubicBezTo>
                    <a:pt x="243" y="905"/>
                    <a:pt x="235" y="893"/>
                    <a:pt x="233" y="888"/>
                  </a:cubicBezTo>
                  <a:cubicBezTo>
                    <a:pt x="221" y="836"/>
                    <a:pt x="220" y="828"/>
                    <a:pt x="216" y="823"/>
                  </a:cubicBezTo>
                  <a:cubicBezTo>
                    <a:pt x="173" y="707"/>
                    <a:pt x="173" y="697"/>
                    <a:pt x="170" y="689"/>
                  </a:cubicBezTo>
                  <a:cubicBezTo>
                    <a:pt x="157" y="663"/>
                    <a:pt x="154" y="657"/>
                    <a:pt x="150" y="652"/>
                  </a:cubicBezTo>
                  <a:cubicBezTo>
                    <a:pt x="119" y="602"/>
                    <a:pt x="122" y="594"/>
                    <a:pt x="117" y="594"/>
                  </a:cubicBezTo>
                  <a:cubicBezTo>
                    <a:pt x="119" y="590"/>
                    <a:pt x="124" y="592"/>
                    <a:pt x="125" y="596"/>
                  </a:cubicBezTo>
                  <a:cubicBezTo>
                    <a:pt x="159" y="641"/>
                    <a:pt x="154" y="651"/>
                    <a:pt x="163" y="649"/>
                  </a:cubicBezTo>
                  <a:cubicBezTo>
                    <a:pt x="185" y="694"/>
                    <a:pt x="183" y="708"/>
                    <a:pt x="190" y="712"/>
                  </a:cubicBezTo>
                  <a:cubicBezTo>
                    <a:pt x="211" y="753"/>
                    <a:pt x="208" y="762"/>
                    <a:pt x="213" y="762"/>
                  </a:cubicBezTo>
                  <a:cubicBezTo>
                    <a:pt x="237" y="847"/>
                    <a:pt x="238" y="850"/>
                    <a:pt x="238" y="853"/>
                  </a:cubicBezTo>
                  <a:cubicBezTo>
                    <a:pt x="246" y="870"/>
                    <a:pt x="242" y="860"/>
                    <a:pt x="243" y="855"/>
                  </a:cubicBezTo>
                  <a:cubicBezTo>
                    <a:pt x="231" y="791"/>
                    <a:pt x="232" y="779"/>
                    <a:pt x="228" y="757"/>
                  </a:cubicBezTo>
                  <a:cubicBezTo>
                    <a:pt x="212" y="721"/>
                    <a:pt x="215" y="712"/>
                    <a:pt x="210" y="712"/>
                  </a:cubicBezTo>
                  <a:cubicBezTo>
                    <a:pt x="190" y="661"/>
                    <a:pt x="188" y="652"/>
                    <a:pt x="183" y="647"/>
                  </a:cubicBezTo>
                  <a:cubicBezTo>
                    <a:pt x="162" y="617"/>
                    <a:pt x="161" y="598"/>
                    <a:pt x="150" y="589"/>
                  </a:cubicBezTo>
                  <a:cubicBezTo>
                    <a:pt x="126" y="540"/>
                    <a:pt x="121" y="535"/>
                    <a:pt x="117" y="528"/>
                  </a:cubicBezTo>
                  <a:cubicBezTo>
                    <a:pt x="101" y="492"/>
                    <a:pt x="98" y="489"/>
                    <a:pt x="97" y="486"/>
                  </a:cubicBezTo>
                  <a:cubicBezTo>
                    <a:pt x="80" y="432"/>
                    <a:pt x="73" y="429"/>
                    <a:pt x="74" y="418"/>
                  </a:cubicBezTo>
                  <a:cubicBezTo>
                    <a:pt x="93" y="455"/>
                    <a:pt x="94" y="458"/>
                    <a:pt x="94" y="463"/>
                  </a:cubicBezTo>
                  <a:cubicBezTo>
                    <a:pt x="143" y="547"/>
                    <a:pt x="140" y="555"/>
                    <a:pt x="145" y="556"/>
                  </a:cubicBezTo>
                  <a:cubicBezTo>
                    <a:pt x="164" y="593"/>
                    <a:pt x="170" y="599"/>
                    <a:pt x="173" y="606"/>
                  </a:cubicBezTo>
                  <a:cubicBezTo>
                    <a:pt x="191" y="642"/>
                    <a:pt x="200" y="654"/>
                    <a:pt x="205" y="669"/>
                  </a:cubicBezTo>
                  <a:cubicBezTo>
                    <a:pt x="228" y="720"/>
                    <a:pt x="226" y="733"/>
                    <a:pt x="233" y="737"/>
                  </a:cubicBezTo>
                  <a:cubicBezTo>
                    <a:pt x="244" y="794"/>
                    <a:pt x="247" y="802"/>
                    <a:pt x="246" y="815"/>
                  </a:cubicBezTo>
                  <a:cubicBezTo>
                    <a:pt x="257" y="840"/>
                    <a:pt x="255" y="834"/>
                    <a:pt x="256" y="830"/>
                  </a:cubicBezTo>
                  <a:cubicBezTo>
                    <a:pt x="249" y="738"/>
                    <a:pt x="244" y="737"/>
                    <a:pt x="243" y="732"/>
                  </a:cubicBezTo>
                  <a:cubicBezTo>
                    <a:pt x="217" y="655"/>
                    <a:pt x="208" y="642"/>
                    <a:pt x="203" y="624"/>
                  </a:cubicBezTo>
                  <a:cubicBezTo>
                    <a:pt x="179" y="566"/>
                    <a:pt x="170" y="562"/>
                    <a:pt x="170" y="551"/>
                  </a:cubicBezTo>
                  <a:cubicBezTo>
                    <a:pt x="156" y="511"/>
                    <a:pt x="145" y="501"/>
                    <a:pt x="142" y="483"/>
                  </a:cubicBezTo>
                  <a:cubicBezTo>
                    <a:pt x="140" y="458"/>
                    <a:pt x="142" y="465"/>
                    <a:pt x="145" y="471"/>
                  </a:cubicBezTo>
                  <a:cubicBezTo>
                    <a:pt x="163" y="523"/>
                    <a:pt x="171" y="533"/>
                    <a:pt x="175" y="546"/>
                  </a:cubicBezTo>
                  <a:cubicBezTo>
                    <a:pt x="196" y="591"/>
                    <a:pt x="206" y="598"/>
                    <a:pt x="208" y="614"/>
                  </a:cubicBezTo>
                  <a:cubicBezTo>
                    <a:pt x="231" y="662"/>
                    <a:pt x="236" y="674"/>
                    <a:pt x="241" y="687"/>
                  </a:cubicBezTo>
                  <a:cubicBezTo>
                    <a:pt x="252" y="718"/>
                    <a:pt x="249" y="725"/>
                    <a:pt x="253" y="725"/>
                  </a:cubicBezTo>
                  <a:cubicBezTo>
                    <a:pt x="268" y="760"/>
                    <a:pt x="259" y="754"/>
                    <a:pt x="261" y="750"/>
                  </a:cubicBezTo>
                  <a:cubicBezTo>
                    <a:pt x="260" y="703"/>
                    <a:pt x="254" y="700"/>
                    <a:pt x="258" y="692"/>
                  </a:cubicBezTo>
                  <a:cubicBezTo>
                    <a:pt x="248" y="658"/>
                    <a:pt x="249" y="652"/>
                    <a:pt x="246" y="652"/>
                  </a:cubicBezTo>
                  <a:cubicBezTo>
                    <a:pt x="229" y="597"/>
                    <a:pt x="228" y="593"/>
                    <a:pt x="228" y="589"/>
                  </a:cubicBezTo>
                  <a:cubicBezTo>
                    <a:pt x="211" y="547"/>
                    <a:pt x="207" y="538"/>
                    <a:pt x="203" y="528"/>
                  </a:cubicBezTo>
                  <a:cubicBezTo>
                    <a:pt x="186" y="481"/>
                    <a:pt x="179" y="480"/>
                    <a:pt x="180" y="473"/>
                  </a:cubicBezTo>
                  <a:cubicBezTo>
                    <a:pt x="156" y="407"/>
                    <a:pt x="153" y="397"/>
                    <a:pt x="150" y="387"/>
                  </a:cubicBezTo>
                  <a:cubicBezTo>
                    <a:pt x="147" y="345"/>
                    <a:pt x="152" y="348"/>
                    <a:pt x="150" y="357"/>
                  </a:cubicBezTo>
                  <a:cubicBezTo>
                    <a:pt x="176" y="446"/>
                    <a:pt x="183" y="456"/>
                    <a:pt x="188" y="468"/>
                  </a:cubicBezTo>
                  <a:cubicBezTo>
                    <a:pt x="206" y="507"/>
                    <a:pt x="205" y="512"/>
                    <a:pt x="205" y="516"/>
                  </a:cubicBezTo>
                  <a:cubicBezTo>
                    <a:pt x="224" y="553"/>
                    <a:pt x="228" y="566"/>
                    <a:pt x="233" y="579"/>
                  </a:cubicBezTo>
                  <a:cubicBezTo>
                    <a:pt x="232" y="555"/>
                    <a:pt x="229" y="552"/>
                    <a:pt x="228" y="546"/>
                  </a:cubicBezTo>
                  <a:cubicBezTo>
                    <a:pt x="212" y="499"/>
                    <a:pt x="215" y="491"/>
                    <a:pt x="210" y="491"/>
                  </a:cubicBezTo>
                  <a:cubicBezTo>
                    <a:pt x="198" y="374"/>
                    <a:pt x="193" y="371"/>
                    <a:pt x="198" y="360"/>
                  </a:cubicBezTo>
                  <a:cubicBezTo>
                    <a:pt x="209" y="429"/>
                    <a:pt x="211" y="465"/>
                    <a:pt x="223" y="491"/>
                  </a:cubicBezTo>
                  <a:cubicBezTo>
                    <a:pt x="280" y="680"/>
                    <a:pt x="276" y="677"/>
                    <a:pt x="276" y="674"/>
                  </a:cubicBezTo>
                  <a:cubicBezTo>
                    <a:pt x="265" y="621"/>
                    <a:pt x="263" y="596"/>
                    <a:pt x="256" y="576"/>
                  </a:cubicBezTo>
                  <a:cubicBezTo>
                    <a:pt x="238" y="489"/>
                    <a:pt x="237" y="484"/>
                    <a:pt x="233" y="481"/>
                  </a:cubicBezTo>
                  <a:cubicBezTo>
                    <a:pt x="229" y="441"/>
                    <a:pt x="223" y="426"/>
                    <a:pt x="223" y="415"/>
                  </a:cubicBezTo>
                  <a:cubicBezTo>
                    <a:pt x="215" y="326"/>
                    <a:pt x="215" y="313"/>
                    <a:pt x="215" y="299"/>
                  </a:cubicBezTo>
                  <a:cubicBezTo>
                    <a:pt x="216" y="264"/>
                    <a:pt x="215" y="246"/>
                    <a:pt x="215" y="229"/>
                  </a:cubicBezTo>
                  <a:cubicBezTo>
                    <a:pt x="220" y="243"/>
                    <a:pt x="217" y="244"/>
                    <a:pt x="220" y="252"/>
                  </a:cubicBezTo>
                  <a:cubicBezTo>
                    <a:pt x="227" y="394"/>
                    <a:pt x="231" y="403"/>
                    <a:pt x="230" y="418"/>
                  </a:cubicBezTo>
                  <a:cubicBezTo>
                    <a:pt x="241" y="471"/>
                    <a:pt x="249" y="489"/>
                    <a:pt x="253" y="511"/>
                  </a:cubicBezTo>
                  <a:cubicBezTo>
                    <a:pt x="269" y="599"/>
                    <a:pt x="275" y="599"/>
                    <a:pt x="273" y="606"/>
                  </a:cubicBezTo>
                  <a:cubicBezTo>
                    <a:pt x="283" y="651"/>
                    <a:pt x="286" y="652"/>
                    <a:pt x="286" y="672"/>
                  </a:cubicBezTo>
                  <a:cubicBezTo>
                    <a:pt x="296" y="620"/>
                    <a:pt x="298" y="608"/>
                    <a:pt x="293" y="589"/>
                  </a:cubicBezTo>
                  <a:cubicBezTo>
                    <a:pt x="280" y="509"/>
                    <a:pt x="286" y="493"/>
                    <a:pt x="281" y="488"/>
                  </a:cubicBezTo>
                  <a:cubicBezTo>
                    <a:pt x="267" y="299"/>
                    <a:pt x="263" y="266"/>
                    <a:pt x="268" y="241"/>
                  </a:cubicBezTo>
                  <a:cubicBezTo>
                    <a:pt x="274" y="196"/>
                    <a:pt x="264" y="191"/>
                    <a:pt x="270" y="186"/>
                  </a:cubicBezTo>
                  <a:cubicBezTo>
                    <a:pt x="277" y="197"/>
                    <a:pt x="273" y="206"/>
                    <a:pt x="273" y="216"/>
                  </a:cubicBezTo>
                  <a:cubicBezTo>
                    <a:pt x="276" y="229"/>
                    <a:pt x="273" y="230"/>
                    <a:pt x="273" y="239"/>
                  </a:cubicBezTo>
                  <a:cubicBezTo>
                    <a:pt x="284" y="423"/>
                    <a:pt x="283" y="439"/>
                    <a:pt x="286" y="453"/>
                  </a:cubicBezTo>
                  <a:cubicBezTo>
                    <a:pt x="292" y="522"/>
                    <a:pt x="304" y="540"/>
                    <a:pt x="303" y="574"/>
                  </a:cubicBezTo>
                  <a:cubicBezTo>
                    <a:pt x="306" y="533"/>
                    <a:pt x="306" y="521"/>
                    <a:pt x="306" y="508"/>
                  </a:cubicBezTo>
                  <a:cubicBezTo>
                    <a:pt x="292" y="325"/>
                    <a:pt x="289" y="308"/>
                    <a:pt x="291" y="292"/>
                  </a:cubicBezTo>
                  <a:cubicBezTo>
                    <a:pt x="285" y="226"/>
                    <a:pt x="289" y="223"/>
                    <a:pt x="288" y="209"/>
                  </a:cubicBezTo>
                  <a:cubicBezTo>
                    <a:pt x="293" y="131"/>
                    <a:pt x="295" y="122"/>
                    <a:pt x="296" y="111"/>
                  </a:cubicBezTo>
                  <a:cubicBezTo>
                    <a:pt x="296" y="107"/>
                    <a:pt x="305" y="125"/>
                    <a:pt x="298" y="126"/>
                  </a:cubicBezTo>
                  <a:cubicBezTo>
                    <a:pt x="292" y="226"/>
                    <a:pt x="298" y="243"/>
                    <a:pt x="296" y="259"/>
                  </a:cubicBezTo>
                  <a:cubicBezTo>
                    <a:pt x="303" y="366"/>
                    <a:pt x="309" y="397"/>
                    <a:pt x="308" y="435"/>
                  </a:cubicBezTo>
                  <a:cubicBezTo>
                    <a:pt x="323" y="474"/>
                    <a:pt x="314" y="470"/>
                    <a:pt x="316" y="465"/>
                  </a:cubicBezTo>
                  <a:cubicBezTo>
                    <a:pt x="318" y="444"/>
                    <a:pt x="318" y="439"/>
                    <a:pt x="318" y="435"/>
                  </a:cubicBezTo>
                  <a:cubicBezTo>
                    <a:pt x="316" y="396"/>
                    <a:pt x="316" y="392"/>
                    <a:pt x="316" y="387"/>
                  </a:cubicBezTo>
                  <a:cubicBezTo>
                    <a:pt x="315" y="330"/>
                    <a:pt x="313" y="324"/>
                    <a:pt x="313" y="319"/>
                  </a:cubicBezTo>
                  <a:cubicBezTo>
                    <a:pt x="318" y="200"/>
                    <a:pt x="323" y="199"/>
                    <a:pt x="321" y="191"/>
                  </a:cubicBezTo>
                  <a:cubicBezTo>
                    <a:pt x="325" y="160"/>
                    <a:pt x="320" y="150"/>
                    <a:pt x="326" y="151"/>
                  </a:cubicBezTo>
                  <a:cubicBezTo>
                    <a:pt x="333" y="137"/>
                    <a:pt x="331" y="147"/>
                    <a:pt x="328" y="156"/>
                  </a:cubicBezTo>
                  <a:cubicBezTo>
                    <a:pt x="322" y="246"/>
                    <a:pt x="326" y="266"/>
                    <a:pt x="321" y="277"/>
                  </a:cubicBezTo>
                  <a:cubicBezTo>
                    <a:pt x="324" y="351"/>
                    <a:pt x="322" y="357"/>
                    <a:pt x="326" y="357"/>
                  </a:cubicBezTo>
                  <a:cubicBezTo>
                    <a:pt x="328" y="453"/>
                    <a:pt x="326" y="458"/>
                    <a:pt x="326" y="463"/>
                  </a:cubicBezTo>
                  <a:cubicBezTo>
                    <a:pt x="338" y="484"/>
                    <a:pt x="338" y="481"/>
                    <a:pt x="339" y="478"/>
                  </a:cubicBezTo>
                  <a:cubicBezTo>
                    <a:pt x="339" y="467"/>
                    <a:pt x="338" y="461"/>
                    <a:pt x="339" y="453"/>
                  </a:cubicBezTo>
                  <a:cubicBezTo>
                    <a:pt x="339" y="390"/>
                    <a:pt x="345" y="391"/>
                    <a:pt x="344" y="385"/>
                  </a:cubicBezTo>
                  <a:cubicBezTo>
                    <a:pt x="344" y="252"/>
                    <a:pt x="346" y="241"/>
                    <a:pt x="346" y="229"/>
                  </a:cubicBezTo>
                  <a:cubicBezTo>
                    <a:pt x="373" y="110"/>
                    <a:pt x="371" y="102"/>
                    <a:pt x="374" y="98"/>
                  </a:cubicBezTo>
                  <a:cubicBezTo>
                    <a:pt x="379" y="60"/>
                    <a:pt x="385" y="60"/>
                    <a:pt x="384" y="53"/>
                  </a:cubicBezTo>
                  <a:cubicBezTo>
                    <a:pt x="397" y="11"/>
                    <a:pt x="405" y="24"/>
                    <a:pt x="399" y="22"/>
                  </a:cubicBezTo>
                  <a:cubicBezTo>
                    <a:pt x="374" y="102"/>
                    <a:pt x="383" y="117"/>
                    <a:pt x="376" y="116"/>
                  </a:cubicBezTo>
                  <a:cubicBezTo>
                    <a:pt x="367" y="192"/>
                    <a:pt x="355" y="232"/>
                    <a:pt x="351" y="272"/>
                  </a:cubicBezTo>
                  <a:cubicBezTo>
                    <a:pt x="351" y="359"/>
                    <a:pt x="355" y="369"/>
                    <a:pt x="354" y="372"/>
                  </a:cubicBezTo>
                  <a:cubicBezTo>
                    <a:pt x="351" y="399"/>
                    <a:pt x="351" y="403"/>
                    <a:pt x="351" y="407"/>
                  </a:cubicBezTo>
                  <a:cubicBezTo>
                    <a:pt x="362" y="364"/>
                    <a:pt x="358" y="351"/>
                    <a:pt x="364" y="347"/>
                  </a:cubicBezTo>
                  <a:cubicBezTo>
                    <a:pt x="368" y="321"/>
                    <a:pt x="368" y="314"/>
                    <a:pt x="371" y="314"/>
                  </a:cubicBezTo>
                  <a:cubicBezTo>
                    <a:pt x="390" y="172"/>
                    <a:pt x="402" y="149"/>
                    <a:pt x="404" y="116"/>
                  </a:cubicBezTo>
                  <a:cubicBezTo>
                    <a:pt x="432" y="41"/>
                    <a:pt x="427" y="40"/>
                    <a:pt x="429" y="48"/>
                  </a:cubicBezTo>
                  <a:cubicBezTo>
                    <a:pt x="403" y="151"/>
                    <a:pt x="400" y="182"/>
                    <a:pt x="396" y="221"/>
                  </a:cubicBezTo>
                  <a:cubicBezTo>
                    <a:pt x="369" y="402"/>
                    <a:pt x="368" y="392"/>
                    <a:pt x="374" y="387"/>
                  </a:cubicBezTo>
                  <a:cubicBezTo>
                    <a:pt x="381" y="362"/>
                    <a:pt x="384" y="355"/>
                    <a:pt x="386" y="347"/>
                  </a:cubicBezTo>
                  <a:cubicBezTo>
                    <a:pt x="421" y="286"/>
                    <a:pt x="421" y="276"/>
                    <a:pt x="426" y="272"/>
                  </a:cubicBezTo>
                  <a:cubicBezTo>
                    <a:pt x="463" y="190"/>
                    <a:pt x="470" y="184"/>
                    <a:pt x="472" y="173"/>
                  </a:cubicBezTo>
                  <a:cubicBezTo>
                    <a:pt x="478" y="175"/>
                    <a:pt x="469" y="199"/>
                    <a:pt x="462" y="224"/>
                  </a:cubicBezTo>
                  <a:cubicBezTo>
                    <a:pt x="446" y="260"/>
                    <a:pt x="442" y="261"/>
                    <a:pt x="442" y="261"/>
                  </a:cubicBezTo>
                  <a:cubicBezTo>
                    <a:pt x="417" y="299"/>
                    <a:pt x="417" y="319"/>
                    <a:pt x="406" y="329"/>
                  </a:cubicBezTo>
                  <a:cubicBezTo>
                    <a:pt x="393" y="372"/>
                    <a:pt x="394" y="370"/>
                    <a:pt x="396" y="370"/>
                  </a:cubicBezTo>
                  <a:cubicBezTo>
                    <a:pt x="423" y="330"/>
                    <a:pt x="433" y="319"/>
                    <a:pt x="437" y="302"/>
                  </a:cubicBezTo>
                  <a:cubicBezTo>
                    <a:pt x="464" y="262"/>
                    <a:pt x="464" y="255"/>
                    <a:pt x="467" y="251"/>
                  </a:cubicBezTo>
                  <a:cubicBezTo>
                    <a:pt x="504" y="170"/>
                    <a:pt x="509" y="151"/>
                    <a:pt x="512" y="128"/>
                  </a:cubicBezTo>
                  <a:cubicBezTo>
                    <a:pt x="522" y="92"/>
                    <a:pt x="522" y="99"/>
                    <a:pt x="522" y="105"/>
                  </a:cubicBezTo>
                  <a:cubicBezTo>
                    <a:pt x="496" y="217"/>
                    <a:pt x="493" y="220"/>
                    <a:pt x="492" y="224"/>
                  </a:cubicBezTo>
                  <a:cubicBezTo>
                    <a:pt x="470" y="268"/>
                    <a:pt x="468" y="270"/>
                    <a:pt x="467" y="274"/>
                  </a:cubicBezTo>
                  <a:cubicBezTo>
                    <a:pt x="460" y="300"/>
                    <a:pt x="449" y="294"/>
                    <a:pt x="452" y="302"/>
                  </a:cubicBezTo>
                  <a:cubicBezTo>
                    <a:pt x="426" y="346"/>
                    <a:pt x="419" y="348"/>
                    <a:pt x="419" y="357"/>
                  </a:cubicBezTo>
                  <a:cubicBezTo>
                    <a:pt x="377" y="415"/>
                    <a:pt x="378" y="425"/>
                    <a:pt x="369" y="425"/>
                  </a:cubicBezTo>
                  <a:cubicBezTo>
                    <a:pt x="358" y="467"/>
                    <a:pt x="351" y="467"/>
                    <a:pt x="354" y="475"/>
                  </a:cubicBezTo>
                  <a:cubicBezTo>
                    <a:pt x="367" y="453"/>
                    <a:pt x="377" y="450"/>
                    <a:pt x="379" y="438"/>
                  </a:cubicBezTo>
                  <a:cubicBezTo>
                    <a:pt x="409" y="380"/>
                    <a:pt x="416" y="379"/>
                    <a:pt x="417" y="372"/>
                  </a:cubicBezTo>
                  <a:cubicBezTo>
                    <a:pt x="432" y="354"/>
                    <a:pt x="437" y="346"/>
                    <a:pt x="442" y="337"/>
                  </a:cubicBezTo>
                  <a:cubicBezTo>
                    <a:pt x="466" y="307"/>
                    <a:pt x="467" y="295"/>
                    <a:pt x="477" y="292"/>
                  </a:cubicBezTo>
                  <a:cubicBezTo>
                    <a:pt x="499" y="244"/>
                    <a:pt x="508" y="247"/>
                    <a:pt x="507" y="239"/>
                  </a:cubicBezTo>
                  <a:cubicBezTo>
                    <a:pt x="524" y="202"/>
                    <a:pt x="526" y="190"/>
                    <a:pt x="532" y="183"/>
                  </a:cubicBezTo>
                  <a:cubicBezTo>
                    <a:pt x="548" y="92"/>
                    <a:pt x="554" y="90"/>
                    <a:pt x="550" y="85"/>
                  </a:cubicBezTo>
                  <a:cubicBezTo>
                    <a:pt x="558" y="74"/>
                    <a:pt x="553" y="90"/>
                    <a:pt x="555" y="113"/>
                  </a:cubicBezTo>
                  <a:cubicBezTo>
                    <a:pt x="542" y="172"/>
                    <a:pt x="541" y="178"/>
                    <a:pt x="537" y="181"/>
                  </a:cubicBezTo>
                  <a:cubicBezTo>
                    <a:pt x="505" y="263"/>
                    <a:pt x="501" y="266"/>
                    <a:pt x="499" y="271"/>
                  </a:cubicBezTo>
                  <a:cubicBezTo>
                    <a:pt x="484" y="295"/>
                    <a:pt x="484" y="297"/>
                    <a:pt x="482" y="297"/>
                  </a:cubicBezTo>
                  <a:cubicBezTo>
                    <a:pt x="457" y="329"/>
                    <a:pt x="455" y="341"/>
                    <a:pt x="447" y="347"/>
                  </a:cubicBezTo>
                  <a:cubicBezTo>
                    <a:pt x="407" y="407"/>
                    <a:pt x="403" y="417"/>
                    <a:pt x="399" y="428"/>
                  </a:cubicBezTo>
                  <a:cubicBezTo>
                    <a:pt x="366" y="495"/>
                    <a:pt x="355" y="497"/>
                    <a:pt x="354" y="511"/>
                  </a:cubicBezTo>
                  <a:cubicBezTo>
                    <a:pt x="335" y="549"/>
                    <a:pt x="325" y="553"/>
                    <a:pt x="326" y="569"/>
                  </a:cubicBezTo>
                  <a:cubicBezTo>
                    <a:pt x="362" y="513"/>
                    <a:pt x="363" y="500"/>
                    <a:pt x="369" y="493"/>
                  </a:cubicBezTo>
                  <a:cubicBezTo>
                    <a:pt x="404" y="438"/>
                    <a:pt x="412" y="433"/>
                    <a:pt x="414" y="423"/>
                  </a:cubicBezTo>
                  <a:cubicBezTo>
                    <a:pt x="432" y="393"/>
                    <a:pt x="442" y="397"/>
                    <a:pt x="439" y="387"/>
                  </a:cubicBezTo>
                  <a:cubicBezTo>
                    <a:pt x="476" y="345"/>
                    <a:pt x="475" y="336"/>
                    <a:pt x="482" y="334"/>
                  </a:cubicBezTo>
                  <a:cubicBezTo>
                    <a:pt x="503" y="295"/>
                    <a:pt x="509" y="292"/>
                    <a:pt x="512" y="287"/>
                  </a:cubicBezTo>
                  <a:cubicBezTo>
                    <a:pt x="539" y="245"/>
                    <a:pt x="539" y="228"/>
                    <a:pt x="547" y="219"/>
                  </a:cubicBezTo>
                  <a:cubicBezTo>
                    <a:pt x="562" y="165"/>
                    <a:pt x="567" y="153"/>
                    <a:pt x="570" y="138"/>
                  </a:cubicBezTo>
                  <a:cubicBezTo>
                    <a:pt x="577" y="72"/>
                    <a:pt x="586" y="67"/>
                    <a:pt x="585" y="57"/>
                  </a:cubicBezTo>
                  <a:cubicBezTo>
                    <a:pt x="585" y="94"/>
                    <a:pt x="579" y="99"/>
                    <a:pt x="580" y="110"/>
                  </a:cubicBezTo>
                  <a:cubicBezTo>
                    <a:pt x="567" y="189"/>
                    <a:pt x="560" y="188"/>
                    <a:pt x="562" y="196"/>
                  </a:cubicBezTo>
                  <a:cubicBezTo>
                    <a:pt x="550" y="239"/>
                    <a:pt x="538" y="250"/>
                    <a:pt x="535" y="269"/>
                  </a:cubicBezTo>
                  <a:cubicBezTo>
                    <a:pt x="506" y="321"/>
                    <a:pt x="500" y="322"/>
                    <a:pt x="500" y="329"/>
                  </a:cubicBezTo>
                  <a:cubicBezTo>
                    <a:pt x="467" y="374"/>
                    <a:pt x="461" y="376"/>
                    <a:pt x="457" y="380"/>
                  </a:cubicBezTo>
                  <a:cubicBezTo>
                    <a:pt x="427" y="424"/>
                    <a:pt x="425" y="427"/>
                    <a:pt x="424" y="430"/>
                  </a:cubicBezTo>
                  <a:cubicBezTo>
                    <a:pt x="401" y="471"/>
                    <a:pt x="394" y="474"/>
                    <a:pt x="391" y="480"/>
                  </a:cubicBezTo>
                  <a:cubicBezTo>
                    <a:pt x="381" y="509"/>
                    <a:pt x="381" y="506"/>
                    <a:pt x="381" y="503"/>
                  </a:cubicBezTo>
                  <a:cubicBezTo>
                    <a:pt x="415" y="463"/>
                    <a:pt x="421" y="454"/>
                    <a:pt x="429" y="448"/>
                  </a:cubicBezTo>
                  <a:cubicBezTo>
                    <a:pt x="442" y="427"/>
                    <a:pt x="447" y="428"/>
                    <a:pt x="447" y="425"/>
                  </a:cubicBezTo>
                  <a:cubicBezTo>
                    <a:pt x="472" y="394"/>
                    <a:pt x="479" y="387"/>
                    <a:pt x="484" y="380"/>
                  </a:cubicBezTo>
                  <a:cubicBezTo>
                    <a:pt x="504" y="353"/>
                    <a:pt x="508" y="349"/>
                    <a:pt x="512" y="347"/>
                  </a:cubicBezTo>
                  <a:cubicBezTo>
                    <a:pt x="538" y="309"/>
                    <a:pt x="541" y="301"/>
                    <a:pt x="545" y="294"/>
                  </a:cubicBezTo>
                  <a:cubicBezTo>
                    <a:pt x="559" y="253"/>
                    <a:pt x="562" y="251"/>
                    <a:pt x="567" y="251"/>
                  </a:cubicBezTo>
                  <a:cubicBezTo>
                    <a:pt x="523" y="343"/>
                    <a:pt x="520" y="354"/>
                    <a:pt x="512" y="360"/>
                  </a:cubicBezTo>
                  <a:cubicBezTo>
                    <a:pt x="483" y="397"/>
                    <a:pt x="482" y="399"/>
                    <a:pt x="482" y="402"/>
                  </a:cubicBezTo>
                  <a:cubicBezTo>
                    <a:pt x="463" y="420"/>
                    <a:pt x="460" y="424"/>
                    <a:pt x="459" y="430"/>
                  </a:cubicBezTo>
                  <a:cubicBezTo>
                    <a:pt x="433" y="460"/>
                    <a:pt x="432" y="462"/>
                    <a:pt x="429" y="463"/>
                  </a:cubicBezTo>
                  <a:cubicBezTo>
                    <a:pt x="403" y="503"/>
                    <a:pt x="395" y="502"/>
                    <a:pt x="394" y="508"/>
                  </a:cubicBezTo>
                  <a:cubicBezTo>
                    <a:pt x="360" y="548"/>
                    <a:pt x="356" y="558"/>
                    <a:pt x="351" y="566"/>
                  </a:cubicBezTo>
                  <a:cubicBezTo>
                    <a:pt x="315" y="653"/>
                    <a:pt x="316" y="649"/>
                    <a:pt x="319" y="649"/>
                  </a:cubicBezTo>
                  <a:cubicBezTo>
                    <a:pt x="332" y="628"/>
                    <a:pt x="333" y="622"/>
                    <a:pt x="336" y="619"/>
                  </a:cubicBezTo>
                  <a:cubicBezTo>
                    <a:pt x="367" y="582"/>
                    <a:pt x="371" y="575"/>
                    <a:pt x="376" y="568"/>
                  </a:cubicBezTo>
                  <a:cubicBezTo>
                    <a:pt x="394" y="542"/>
                    <a:pt x="402" y="543"/>
                    <a:pt x="402" y="536"/>
                  </a:cubicBezTo>
                  <a:cubicBezTo>
                    <a:pt x="438" y="505"/>
                    <a:pt x="438" y="494"/>
                    <a:pt x="447" y="490"/>
                  </a:cubicBezTo>
                  <a:cubicBezTo>
                    <a:pt x="471" y="464"/>
                    <a:pt x="471" y="452"/>
                    <a:pt x="479" y="448"/>
                  </a:cubicBezTo>
                  <a:cubicBezTo>
                    <a:pt x="500" y="419"/>
                    <a:pt x="504" y="411"/>
                    <a:pt x="510" y="405"/>
                  </a:cubicBezTo>
                  <a:cubicBezTo>
                    <a:pt x="544" y="340"/>
                    <a:pt x="544" y="334"/>
                    <a:pt x="547" y="332"/>
                  </a:cubicBezTo>
                  <a:cubicBezTo>
                    <a:pt x="576" y="260"/>
                    <a:pt x="573" y="249"/>
                    <a:pt x="577" y="244"/>
                  </a:cubicBezTo>
                  <a:cubicBezTo>
                    <a:pt x="586" y="197"/>
                    <a:pt x="588" y="164"/>
                    <a:pt x="595" y="135"/>
                  </a:cubicBezTo>
                  <a:cubicBezTo>
                    <a:pt x="594" y="196"/>
                    <a:pt x="589" y="206"/>
                    <a:pt x="590" y="224"/>
                  </a:cubicBezTo>
                  <a:cubicBezTo>
                    <a:pt x="572" y="286"/>
                    <a:pt x="575" y="297"/>
                    <a:pt x="570" y="299"/>
                  </a:cubicBezTo>
                  <a:cubicBezTo>
                    <a:pt x="537" y="378"/>
                    <a:pt x="533" y="389"/>
                    <a:pt x="525" y="397"/>
                  </a:cubicBezTo>
                  <a:cubicBezTo>
                    <a:pt x="506" y="431"/>
                    <a:pt x="503" y="431"/>
                    <a:pt x="502" y="435"/>
                  </a:cubicBezTo>
                  <a:cubicBezTo>
                    <a:pt x="485" y="464"/>
                    <a:pt x="476" y="464"/>
                    <a:pt x="477" y="473"/>
                  </a:cubicBezTo>
                  <a:cubicBezTo>
                    <a:pt x="452" y="503"/>
                    <a:pt x="446" y="505"/>
                    <a:pt x="442" y="508"/>
                  </a:cubicBezTo>
                  <a:cubicBezTo>
                    <a:pt x="424" y="523"/>
                    <a:pt x="427" y="534"/>
                    <a:pt x="419" y="533"/>
                  </a:cubicBezTo>
                  <a:cubicBezTo>
                    <a:pt x="337" y="645"/>
                    <a:pt x="338" y="641"/>
                    <a:pt x="341" y="641"/>
                  </a:cubicBezTo>
                  <a:cubicBezTo>
                    <a:pt x="357" y="630"/>
                    <a:pt x="354" y="622"/>
                    <a:pt x="359" y="621"/>
                  </a:cubicBezTo>
                  <a:cubicBezTo>
                    <a:pt x="419" y="562"/>
                    <a:pt x="442" y="543"/>
                    <a:pt x="459" y="518"/>
                  </a:cubicBezTo>
                  <a:cubicBezTo>
                    <a:pt x="475" y="496"/>
                    <a:pt x="482" y="498"/>
                    <a:pt x="482" y="493"/>
                  </a:cubicBezTo>
                  <a:cubicBezTo>
                    <a:pt x="501" y="474"/>
                    <a:pt x="503" y="471"/>
                    <a:pt x="505" y="468"/>
                  </a:cubicBezTo>
                  <a:cubicBezTo>
                    <a:pt x="547" y="407"/>
                    <a:pt x="552" y="402"/>
                    <a:pt x="557" y="397"/>
                  </a:cubicBezTo>
                  <a:cubicBezTo>
                    <a:pt x="585" y="334"/>
                    <a:pt x="592" y="336"/>
                    <a:pt x="590" y="329"/>
                  </a:cubicBezTo>
                  <a:cubicBezTo>
                    <a:pt x="604" y="294"/>
                    <a:pt x="606" y="286"/>
                    <a:pt x="610" y="281"/>
                  </a:cubicBezTo>
                  <a:cubicBezTo>
                    <a:pt x="629" y="217"/>
                    <a:pt x="627" y="222"/>
                    <a:pt x="628" y="226"/>
                  </a:cubicBezTo>
                  <a:cubicBezTo>
                    <a:pt x="614" y="259"/>
                    <a:pt x="624" y="266"/>
                    <a:pt x="618" y="269"/>
                  </a:cubicBezTo>
                  <a:cubicBezTo>
                    <a:pt x="600" y="334"/>
                    <a:pt x="592" y="341"/>
                    <a:pt x="590" y="354"/>
                  </a:cubicBezTo>
                  <a:cubicBezTo>
                    <a:pt x="569" y="389"/>
                    <a:pt x="569" y="396"/>
                    <a:pt x="565" y="400"/>
                  </a:cubicBezTo>
                  <a:cubicBezTo>
                    <a:pt x="539" y="449"/>
                    <a:pt x="528" y="446"/>
                    <a:pt x="530" y="455"/>
                  </a:cubicBezTo>
                  <a:cubicBezTo>
                    <a:pt x="494" y="498"/>
                    <a:pt x="491" y="501"/>
                    <a:pt x="487" y="505"/>
                  </a:cubicBezTo>
                  <a:cubicBezTo>
                    <a:pt x="467" y="523"/>
                    <a:pt x="465" y="536"/>
                    <a:pt x="454" y="541"/>
                  </a:cubicBezTo>
                  <a:cubicBezTo>
                    <a:pt x="435" y="560"/>
                    <a:pt x="434" y="562"/>
                    <a:pt x="434" y="566"/>
                  </a:cubicBezTo>
                  <a:cubicBezTo>
                    <a:pt x="409" y="593"/>
                    <a:pt x="397" y="589"/>
                    <a:pt x="399" y="599"/>
                  </a:cubicBezTo>
                  <a:cubicBezTo>
                    <a:pt x="371" y="623"/>
                    <a:pt x="367" y="627"/>
                    <a:pt x="364" y="631"/>
                  </a:cubicBezTo>
                  <a:cubicBezTo>
                    <a:pt x="347" y="653"/>
                    <a:pt x="344" y="654"/>
                    <a:pt x="341" y="654"/>
                  </a:cubicBezTo>
                  <a:cubicBezTo>
                    <a:pt x="306" y="715"/>
                    <a:pt x="304" y="720"/>
                    <a:pt x="301" y="722"/>
                  </a:cubicBezTo>
                  <a:cubicBezTo>
                    <a:pt x="296" y="747"/>
                    <a:pt x="297" y="745"/>
                    <a:pt x="299" y="745"/>
                  </a:cubicBezTo>
                  <a:cubicBezTo>
                    <a:pt x="318" y="708"/>
                    <a:pt x="325" y="704"/>
                    <a:pt x="329" y="697"/>
                  </a:cubicBezTo>
                  <a:cubicBezTo>
                    <a:pt x="354" y="669"/>
                    <a:pt x="351" y="661"/>
                    <a:pt x="356" y="662"/>
                  </a:cubicBezTo>
                  <a:cubicBezTo>
                    <a:pt x="380" y="634"/>
                    <a:pt x="389" y="622"/>
                    <a:pt x="399" y="611"/>
                  </a:cubicBezTo>
                  <a:cubicBezTo>
                    <a:pt x="461" y="555"/>
                    <a:pt x="469" y="552"/>
                    <a:pt x="472" y="543"/>
                  </a:cubicBezTo>
                  <a:cubicBezTo>
                    <a:pt x="512" y="507"/>
                    <a:pt x="513" y="503"/>
                    <a:pt x="520" y="503"/>
                  </a:cubicBezTo>
                  <a:cubicBezTo>
                    <a:pt x="550" y="469"/>
                    <a:pt x="557" y="461"/>
                    <a:pt x="565" y="455"/>
                  </a:cubicBezTo>
                  <a:cubicBezTo>
                    <a:pt x="598" y="394"/>
                    <a:pt x="603" y="386"/>
                    <a:pt x="610" y="380"/>
                  </a:cubicBezTo>
                  <a:cubicBezTo>
                    <a:pt x="617" y="354"/>
                    <a:pt x="618" y="350"/>
                    <a:pt x="623" y="349"/>
                  </a:cubicBezTo>
                  <a:cubicBezTo>
                    <a:pt x="643" y="301"/>
                    <a:pt x="640" y="315"/>
                    <a:pt x="638" y="317"/>
                  </a:cubicBezTo>
                  <a:cubicBezTo>
                    <a:pt x="614" y="376"/>
                    <a:pt x="614" y="391"/>
                    <a:pt x="605" y="397"/>
                  </a:cubicBezTo>
                  <a:cubicBezTo>
                    <a:pt x="571" y="455"/>
                    <a:pt x="568" y="462"/>
                    <a:pt x="565" y="470"/>
                  </a:cubicBezTo>
                  <a:cubicBezTo>
                    <a:pt x="543" y="489"/>
                    <a:pt x="545" y="498"/>
                    <a:pt x="537" y="495"/>
                  </a:cubicBezTo>
                  <a:cubicBezTo>
                    <a:pt x="520" y="516"/>
                    <a:pt x="516" y="518"/>
                    <a:pt x="512" y="521"/>
                  </a:cubicBezTo>
                  <a:cubicBezTo>
                    <a:pt x="488" y="541"/>
                    <a:pt x="485" y="549"/>
                    <a:pt x="477" y="553"/>
                  </a:cubicBezTo>
                  <a:cubicBezTo>
                    <a:pt x="451" y="584"/>
                    <a:pt x="445" y="583"/>
                    <a:pt x="444" y="589"/>
                  </a:cubicBezTo>
                  <a:cubicBezTo>
                    <a:pt x="416" y="615"/>
                    <a:pt x="402" y="624"/>
                    <a:pt x="392" y="636"/>
                  </a:cubicBezTo>
                  <a:cubicBezTo>
                    <a:pt x="369" y="660"/>
                    <a:pt x="366" y="668"/>
                    <a:pt x="359" y="672"/>
                  </a:cubicBezTo>
                  <a:cubicBezTo>
                    <a:pt x="326" y="726"/>
                    <a:pt x="315" y="734"/>
                    <a:pt x="309" y="747"/>
                  </a:cubicBezTo>
                  <a:cubicBezTo>
                    <a:pt x="299" y="770"/>
                    <a:pt x="301" y="766"/>
                    <a:pt x="304" y="762"/>
                  </a:cubicBezTo>
                  <a:cubicBezTo>
                    <a:pt x="323" y="737"/>
                    <a:pt x="326" y="734"/>
                    <a:pt x="329" y="730"/>
                  </a:cubicBezTo>
                  <a:cubicBezTo>
                    <a:pt x="353" y="695"/>
                    <a:pt x="356" y="695"/>
                    <a:pt x="359" y="694"/>
                  </a:cubicBezTo>
                  <a:cubicBezTo>
                    <a:pt x="373" y="674"/>
                    <a:pt x="377" y="671"/>
                    <a:pt x="379" y="667"/>
                  </a:cubicBezTo>
                  <a:cubicBezTo>
                    <a:pt x="427" y="618"/>
                    <a:pt x="427" y="612"/>
                    <a:pt x="432" y="611"/>
                  </a:cubicBezTo>
                  <a:cubicBezTo>
                    <a:pt x="465" y="583"/>
                    <a:pt x="468" y="575"/>
                    <a:pt x="477" y="573"/>
                  </a:cubicBezTo>
                  <a:cubicBezTo>
                    <a:pt x="532" y="525"/>
                    <a:pt x="537" y="523"/>
                    <a:pt x="540" y="521"/>
                  </a:cubicBezTo>
                  <a:cubicBezTo>
                    <a:pt x="572" y="493"/>
                    <a:pt x="577" y="488"/>
                    <a:pt x="583" y="483"/>
                  </a:cubicBezTo>
                  <a:cubicBezTo>
                    <a:pt x="603" y="467"/>
                    <a:pt x="601" y="462"/>
                    <a:pt x="603" y="460"/>
                  </a:cubicBezTo>
                  <a:cubicBezTo>
                    <a:pt x="640" y="421"/>
                    <a:pt x="644" y="403"/>
                    <a:pt x="656" y="392"/>
                  </a:cubicBezTo>
                  <a:cubicBezTo>
                    <a:pt x="677" y="336"/>
                    <a:pt x="684" y="332"/>
                    <a:pt x="686" y="322"/>
                  </a:cubicBezTo>
                  <a:cubicBezTo>
                    <a:pt x="694" y="312"/>
                    <a:pt x="693" y="316"/>
                    <a:pt x="691" y="319"/>
                  </a:cubicBezTo>
                  <a:cubicBezTo>
                    <a:pt x="672" y="371"/>
                    <a:pt x="672" y="380"/>
                    <a:pt x="666" y="385"/>
                  </a:cubicBezTo>
                  <a:cubicBezTo>
                    <a:pt x="638" y="427"/>
                    <a:pt x="637" y="437"/>
                    <a:pt x="630" y="440"/>
                  </a:cubicBezTo>
                  <a:cubicBezTo>
                    <a:pt x="614" y="466"/>
                    <a:pt x="617" y="473"/>
                    <a:pt x="613" y="473"/>
                  </a:cubicBezTo>
                  <a:cubicBezTo>
                    <a:pt x="599" y="501"/>
                    <a:pt x="588" y="506"/>
                    <a:pt x="585" y="521"/>
                  </a:cubicBezTo>
                  <a:cubicBezTo>
                    <a:pt x="536" y="580"/>
                    <a:pt x="527" y="580"/>
                    <a:pt x="527" y="589"/>
                  </a:cubicBezTo>
                  <a:cubicBezTo>
                    <a:pt x="498" y="618"/>
                    <a:pt x="489" y="617"/>
                    <a:pt x="490" y="626"/>
                  </a:cubicBezTo>
                  <a:cubicBezTo>
                    <a:pt x="455" y="659"/>
                    <a:pt x="447" y="668"/>
                    <a:pt x="437" y="674"/>
                  </a:cubicBezTo>
                  <a:cubicBezTo>
                    <a:pt x="408" y="701"/>
                    <a:pt x="406" y="706"/>
                    <a:pt x="404" y="709"/>
                  </a:cubicBezTo>
                  <a:cubicBezTo>
                    <a:pt x="384" y="728"/>
                    <a:pt x="380" y="730"/>
                    <a:pt x="377" y="732"/>
                  </a:cubicBezTo>
                  <a:cubicBezTo>
                    <a:pt x="365" y="749"/>
                    <a:pt x="359" y="754"/>
                    <a:pt x="354" y="760"/>
                  </a:cubicBezTo>
                  <a:cubicBezTo>
                    <a:pt x="309" y="824"/>
                    <a:pt x="309" y="830"/>
                    <a:pt x="304" y="830"/>
                  </a:cubicBezTo>
                  <a:cubicBezTo>
                    <a:pt x="289" y="858"/>
                    <a:pt x="285" y="858"/>
                    <a:pt x="286" y="863"/>
                  </a:cubicBezTo>
                  <a:cubicBezTo>
                    <a:pt x="270" y="881"/>
                    <a:pt x="270" y="888"/>
                    <a:pt x="266" y="891"/>
                  </a:cubicBezTo>
                  <a:cubicBezTo>
                    <a:pt x="252" y="942"/>
                    <a:pt x="260" y="953"/>
                    <a:pt x="253" y="961"/>
                  </a:cubicBezTo>
                  <a:cubicBezTo>
                    <a:pt x="275" y="924"/>
                    <a:pt x="276" y="916"/>
                    <a:pt x="281" y="913"/>
                  </a:cubicBezTo>
                  <a:cubicBezTo>
                    <a:pt x="296" y="889"/>
                    <a:pt x="296" y="885"/>
                    <a:pt x="296" y="881"/>
                  </a:cubicBezTo>
                  <a:cubicBezTo>
                    <a:pt x="328" y="826"/>
                    <a:pt x="337" y="820"/>
                    <a:pt x="341" y="808"/>
                  </a:cubicBezTo>
                  <a:cubicBezTo>
                    <a:pt x="391" y="746"/>
                    <a:pt x="402" y="741"/>
                    <a:pt x="407" y="730"/>
                  </a:cubicBezTo>
                  <a:cubicBezTo>
                    <a:pt x="466" y="676"/>
                    <a:pt x="464" y="669"/>
                    <a:pt x="472" y="672"/>
                  </a:cubicBezTo>
                  <a:cubicBezTo>
                    <a:pt x="497" y="651"/>
                    <a:pt x="495" y="644"/>
                    <a:pt x="500" y="644"/>
                  </a:cubicBezTo>
                  <a:cubicBezTo>
                    <a:pt x="524" y="614"/>
                    <a:pt x="532" y="607"/>
                    <a:pt x="540" y="599"/>
                  </a:cubicBezTo>
                  <a:cubicBezTo>
                    <a:pt x="560" y="577"/>
                    <a:pt x="562" y="575"/>
                    <a:pt x="563" y="578"/>
                  </a:cubicBezTo>
                  <a:cubicBezTo>
                    <a:pt x="532" y="621"/>
                    <a:pt x="526" y="621"/>
                    <a:pt x="525" y="626"/>
                  </a:cubicBezTo>
                  <a:cubicBezTo>
                    <a:pt x="515" y="645"/>
                    <a:pt x="502" y="643"/>
                    <a:pt x="502" y="654"/>
                  </a:cubicBezTo>
                  <a:cubicBezTo>
                    <a:pt x="477" y="678"/>
                    <a:pt x="473" y="681"/>
                    <a:pt x="467" y="682"/>
                  </a:cubicBezTo>
                  <a:cubicBezTo>
                    <a:pt x="440" y="699"/>
                    <a:pt x="454" y="709"/>
                    <a:pt x="442" y="707"/>
                  </a:cubicBezTo>
                  <a:cubicBezTo>
                    <a:pt x="411" y="729"/>
                    <a:pt x="426" y="737"/>
                    <a:pt x="417" y="737"/>
                  </a:cubicBezTo>
                  <a:cubicBezTo>
                    <a:pt x="405" y="760"/>
                    <a:pt x="394" y="754"/>
                    <a:pt x="397" y="762"/>
                  </a:cubicBezTo>
                  <a:cubicBezTo>
                    <a:pt x="340" y="837"/>
                    <a:pt x="330" y="837"/>
                    <a:pt x="331" y="848"/>
                  </a:cubicBezTo>
                  <a:cubicBezTo>
                    <a:pt x="298" y="899"/>
                    <a:pt x="301" y="909"/>
                    <a:pt x="294" y="911"/>
                  </a:cubicBezTo>
                  <a:cubicBezTo>
                    <a:pt x="276" y="946"/>
                    <a:pt x="271" y="948"/>
                    <a:pt x="271" y="956"/>
                  </a:cubicBezTo>
                  <a:cubicBezTo>
                    <a:pt x="289" y="939"/>
                    <a:pt x="287" y="927"/>
                    <a:pt x="294" y="923"/>
                  </a:cubicBezTo>
                  <a:cubicBezTo>
                    <a:pt x="324" y="876"/>
                    <a:pt x="325" y="872"/>
                    <a:pt x="329" y="871"/>
                  </a:cubicBezTo>
                  <a:cubicBezTo>
                    <a:pt x="345" y="847"/>
                    <a:pt x="350" y="842"/>
                    <a:pt x="351" y="833"/>
                  </a:cubicBezTo>
                  <a:cubicBezTo>
                    <a:pt x="391" y="775"/>
                    <a:pt x="403" y="777"/>
                    <a:pt x="404" y="767"/>
                  </a:cubicBezTo>
                  <a:cubicBezTo>
                    <a:pt x="425" y="740"/>
                    <a:pt x="432" y="742"/>
                    <a:pt x="434" y="740"/>
                  </a:cubicBezTo>
                  <a:cubicBezTo>
                    <a:pt x="450" y="719"/>
                    <a:pt x="452" y="717"/>
                    <a:pt x="455" y="714"/>
                  </a:cubicBezTo>
                  <a:cubicBezTo>
                    <a:pt x="479" y="688"/>
                    <a:pt x="486" y="686"/>
                    <a:pt x="490" y="682"/>
                  </a:cubicBezTo>
                  <a:cubicBezTo>
                    <a:pt x="517" y="654"/>
                    <a:pt x="523" y="652"/>
                    <a:pt x="525" y="646"/>
                  </a:cubicBezTo>
                  <a:cubicBezTo>
                    <a:pt x="547" y="627"/>
                    <a:pt x="547" y="624"/>
                    <a:pt x="548" y="621"/>
                  </a:cubicBezTo>
                  <a:cubicBezTo>
                    <a:pt x="574" y="586"/>
                    <a:pt x="584" y="581"/>
                    <a:pt x="588" y="571"/>
                  </a:cubicBezTo>
                  <a:cubicBezTo>
                    <a:pt x="602" y="554"/>
                    <a:pt x="603" y="558"/>
                    <a:pt x="603" y="561"/>
                  </a:cubicBezTo>
                  <a:cubicBezTo>
                    <a:pt x="564" y="608"/>
                    <a:pt x="562" y="624"/>
                    <a:pt x="553" y="631"/>
                  </a:cubicBezTo>
                  <a:cubicBezTo>
                    <a:pt x="533" y="653"/>
                    <a:pt x="531" y="655"/>
                    <a:pt x="527" y="656"/>
                  </a:cubicBezTo>
                  <a:cubicBezTo>
                    <a:pt x="489" y="688"/>
                    <a:pt x="491" y="694"/>
                    <a:pt x="487" y="694"/>
                  </a:cubicBezTo>
                  <a:cubicBezTo>
                    <a:pt x="459" y="725"/>
                    <a:pt x="455" y="729"/>
                    <a:pt x="450" y="732"/>
                  </a:cubicBezTo>
                  <a:cubicBezTo>
                    <a:pt x="414" y="777"/>
                    <a:pt x="409" y="779"/>
                    <a:pt x="404" y="782"/>
                  </a:cubicBezTo>
                  <a:cubicBezTo>
                    <a:pt x="368" y="827"/>
                    <a:pt x="367" y="833"/>
                    <a:pt x="364" y="838"/>
                  </a:cubicBezTo>
                  <a:cubicBezTo>
                    <a:pt x="347" y="861"/>
                    <a:pt x="347" y="865"/>
                    <a:pt x="344" y="865"/>
                  </a:cubicBezTo>
                  <a:cubicBezTo>
                    <a:pt x="316" y="902"/>
                    <a:pt x="318" y="908"/>
                    <a:pt x="314" y="908"/>
                  </a:cubicBezTo>
                  <a:cubicBezTo>
                    <a:pt x="297" y="944"/>
                    <a:pt x="292" y="947"/>
                    <a:pt x="289" y="951"/>
                  </a:cubicBezTo>
                  <a:cubicBezTo>
                    <a:pt x="272" y="991"/>
                    <a:pt x="265" y="999"/>
                    <a:pt x="264" y="1012"/>
                  </a:cubicBezTo>
                  <a:cubicBezTo>
                    <a:pt x="246" y="1070"/>
                    <a:pt x="247" y="1080"/>
                    <a:pt x="243" y="1084"/>
                  </a:cubicBezTo>
                  <a:cubicBezTo>
                    <a:pt x="275" y="1031"/>
                    <a:pt x="275" y="1019"/>
                    <a:pt x="281" y="1014"/>
                  </a:cubicBezTo>
                  <a:cubicBezTo>
                    <a:pt x="300" y="980"/>
                    <a:pt x="306" y="968"/>
                    <a:pt x="311" y="956"/>
                  </a:cubicBezTo>
                  <a:cubicBezTo>
                    <a:pt x="329" y="925"/>
                    <a:pt x="336" y="929"/>
                    <a:pt x="334" y="921"/>
                  </a:cubicBezTo>
                  <a:cubicBezTo>
                    <a:pt x="370" y="883"/>
                    <a:pt x="367" y="872"/>
                    <a:pt x="377" y="873"/>
                  </a:cubicBezTo>
                  <a:cubicBezTo>
                    <a:pt x="395" y="849"/>
                    <a:pt x="404" y="842"/>
                    <a:pt x="412" y="833"/>
                  </a:cubicBezTo>
                  <a:cubicBezTo>
                    <a:pt x="432" y="811"/>
                    <a:pt x="434" y="810"/>
                    <a:pt x="434" y="808"/>
                  </a:cubicBezTo>
                  <a:cubicBezTo>
                    <a:pt x="468" y="774"/>
                    <a:pt x="473" y="764"/>
                    <a:pt x="482" y="757"/>
                  </a:cubicBezTo>
                  <a:cubicBezTo>
                    <a:pt x="518" y="710"/>
                    <a:pt x="527" y="711"/>
                    <a:pt x="525" y="702"/>
                  </a:cubicBezTo>
                  <a:cubicBezTo>
                    <a:pt x="512" y="725"/>
                    <a:pt x="513" y="729"/>
                    <a:pt x="512" y="732"/>
                  </a:cubicBezTo>
                  <a:cubicBezTo>
                    <a:pt x="497" y="756"/>
                    <a:pt x="486" y="759"/>
                    <a:pt x="482" y="767"/>
                  </a:cubicBezTo>
                  <a:cubicBezTo>
                    <a:pt x="463" y="791"/>
                    <a:pt x="457" y="793"/>
                    <a:pt x="452" y="795"/>
                  </a:cubicBezTo>
                  <a:cubicBezTo>
                    <a:pt x="362" y="908"/>
                    <a:pt x="358" y="911"/>
                    <a:pt x="354" y="913"/>
                  </a:cubicBezTo>
                  <a:cubicBezTo>
                    <a:pt x="338" y="944"/>
                    <a:pt x="330" y="941"/>
                    <a:pt x="331" y="948"/>
                  </a:cubicBezTo>
                  <a:cubicBezTo>
                    <a:pt x="305" y="988"/>
                    <a:pt x="305" y="994"/>
                    <a:pt x="301" y="996"/>
                  </a:cubicBezTo>
                  <a:cubicBezTo>
                    <a:pt x="313" y="984"/>
                    <a:pt x="317" y="981"/>
                    <a:pt x="319" y="976"/>
                  </a:cubicBezTo>
                  <a:cubicBezTo>
                    <a:pt x="362" y="938"/>
                    <a:pt x="357" y="928"/>
                    <a:pt x="364" y="928"/>
                  </a:cubicBezTo>
                  <a:cubicBezTo>
                    <a:pt x="379" y="903"/>
                    <a:pt x="390" y="907"/>
                    <a:pt x="389" y="901"/>
                  </a:cubicBezTo>
                  <a:cubicBezTo>
                    <a:pt x="416" y="869"/>
                    <a:pt x="427" y="873"/>
                    <a:pt x="424" y="865"/>
                  </a:cubicBezTo>
                  <a:cubicBezTo>
                    <a:pt x="450" y="844"/>
                    <a:pt x="454" y="836"/>
                    <a:pt x="462" y="833"/>
                  </a:cubicBezTo>
                  <a:cubicBezTo>
                    <a:pt x="510" y="785"/>
                    <a:pt x="513" y="782"/>
                    <a:pt x="515" y="780"/>
                  </a:cubicBezTo>
                  <a:cubicBezTo>
                    <a:pt x="536" y="752"/>
                    <a:pt x="545" y="755"/>
                    <a:pt x="543" y="747"/>
                  </a:cubicBezTo>
                  <a:cubicBezTo>
                    <a:pt x="566" y="714"/>
                    <a:pt x="568" y="710"/>
                    <a:pt x="570" y="707"/>
                  </a:cubicBezTo>
                  <a:cubicBezTo>
                    <a:pt x="591" y="657"/>
                    <a:pt x="601" y="647"/>
                    <a:pt x="605" y="631"/>
                  </a:cubicBezTo>
                  <a:cubicBezTo>
                    <a:pt x="597" y="662"/>
                    <a:pt x="596" y="668"/>
                    <a:pt x="595" y="674"/>
                  </a:cubicBezTo>
                  <a:cubicBezTo>
                    <a:pt x="577" y="704"/>
                    <a:pt x="573" y="716"/>
                    <a:pt x="568" y="727"/>
                  </a:cubicBezTo>
                  <a:cubicBezTo>
                    <a:pt x="537" y="772"/>
                    <a:pt x="532" y="774"/>
                    <a:pt x="528" y="777"/>
                  </a:cubicBezTo>
                  <a:cubicBezTo>
                    <a:pt x="516" y="796"/>
                    <a:pt x="509" y="797"/>
                    <a:pt x="507" y="802"/>
                  </a:cubicBezTo>
                  <a:cubicBezTo>
                    <a:pt x="475" y="834"/>
                    <a:pt x="473" y="835"/>
                    <a:pt x="472" y="838"/>
                  </a:cubicBezTo>
                  <a:cubicBezTo>
                    <a:pt x="458" y="853"/>
                    <a:pt x="452" y="855"/>
                    <a:pt x="447" y="858"/>
                  </a:cubicBezTo>
                  <a:cubicBezTo>
                    <a:pt x="430" y="871"/>
                    <a:pt x="434" y="882"/>
                    <a:pt x="424" y="881"/>
                  </a:cubicBezTo>
                  <a:cubicBezTo>
                    <a:pt x="388" y="922"/>
                    <a:pt x="381" y="923"/>
                    <a:pt x="379" y="928"/>
                  </a:cubicBezTo>
                  <a:cubicBezTo>
                    <a:pt x="356" y="958"/>
                    <a:pt x="346" y="955"/>
                    <a:pt x="347" y="964"/>
                  </a:cubicBezTo>
                  <a:cubicBezTo>
                    <a:pt x="311" y="1003"/>
                    <a:pt x="313" y="1013"/>
                    <a:pt x="306" y="1014"/>
                  </a:cubicBezTo>
                  <a:cubicBezTo>
                    <a:pt x="282" y="1051"/>
                    <a:pt x="281" y="1054"/>
                    <a:pt x="281" y="1057"/>
                  </a:cubicBezTo>
                  <a:cubicBezTo>
                    <a:pt x="263" y="1076"/>
                    <a:pt x="266" y="1095"/>
                    <a:pt x="256" y="1100"/>
                  </a:cubicBezTo>
                  <a:cubicBezTo>
                    <a:pt x="251" y="1150"/>
                    <a:pt x="250" y="1138"/>
                    <a:pt x="256" y="1135"/>
                  </a:cubicBezTo>
                  <a:cubicBezTo>
                    <a:pt x="289" y="1070"/>
                    <a:pt x="297" y="1067"/>
                    <a:pt x="299" y="1059"/>
                  </a:cubicBezTo>
                  <a:cubicBezTo>
                    <a:pt x="316" y="1029"/>
                    <a:pt x="323" y="1031"/>
                    <a:pt x="321" y="1024"/>
                  </a:cubicBezTo>
                  <a:cubicBezTo>
                    <a:pt x="338" y="1004"/>
                    <a:pt x="340" y="996"/>
                    <a:pt x="344" y="991"/>
                  </a:cubicBezTo>
                  <a:cubicBezTo>
                    <a:pt x="361" y="971"/>
                    <a:pt x="363" y="965"/>
                    <a:pt x="369" y="961"/>
                  </a:cubicBezTo>
                  <a:cubicBezTo>
                    <a:pt x="436" y="888"/>
                    <a:pt x="448" y="891"/>
                    <a:pt x="447" y="880"/>
                  </a:cubicBezTo>
                  <a:cubicBezTo>
                    <a:pt x="469" y="858"/>
                    <a:pt x="474" y="859"/>
                    <a:pt x="475" y="855"/>
                  </a:cubicBezTo>
                  <a:cubicBezTo>
                    <a:pt x="505" y="824"/>
                    <a:pt x="511" y="822"/>
                    <a:pt x="512" y="815"/>
                  </a:cubicBezTo>
                  <a:cubicBezTo>
                    <a:pt x="568" y="753"/>
                    <a:pt x="565" y="741"/>
                    <a:pt x="573" y="739"/>
                  </a:cubicBezTo>
                  <a:cubicBezTo>
                    <a:pt x="584" y="730"/>
                    <a:pt x="582" y="734"/>
                    <a:pt x="580" y="737"/>
                  </a:cubicBezTo>
                  <a:cubicBezTo>
                    <a:pt x="561" y="775"/>
                    <a:pt x="553" y="785"/>
                    <a:pt x="545" y="795"/>
                  </a:cubicBezTo>
                  <a:cubicBezTo>
                    <a:pt x="516" y="828"/>
                    <a:pt x="510" y="830"/>
                    <a:pt x="507" y="838"/>
                  </a:cubicBezTo>
                  <a:cubicBezTo>
                    <a:pt x="443" y="909"/>
                    <a:pt x="435" y="906"/>
                    <a:pt x="435" y="911"/>
                  </a:cubicBezTo>
                  <a:cubicBezTo>
                    <a:pt x="419" y="924"/>
                    <a:pt x="417" y="927"/>
                    <a:pt x="417" y="931"/>
                  </a:cubicBezTo>
                  <a:cubicBezTo>
                    <a:pt x="381" y="966"/>
                    <a:pt x="371" y="974"/>
                    <a:pt x="364" y="986"/>
                  </a:cubicBezTo>
                  <a:cubicBezTo>
                    <a:pt x="347" y="1005"/>
                    <a:pt x="346" y="1013"/>
                    <a:pt x="339" y="1014"/>
                  </a:cubicBezTo>
                  <a:cubicBezTo>
                    <a:pt x="294" y="1085"/>
                    <a:pt x="293" y="1095"/>
                    <a:pt x="286" y="1100"/>
                  </a:cubicBezTo>
                  <a:cubicBezTo>
                    <a:pt x="259" y="1148"/>
                    <a:pt x="259" y="1154"/>
                    <a:pt x="256" y="1157"/>
                  </a:cubicBezTo>
                  <a:cubicBezTo>
                    <a:pt x="241" y="1199"/>
                    <a:pt x="246" y="1208"/>
                    <a:pt x="241" y="1218"/>
                  </a:cubicBezTo>
                  <a:cubicBezTo>
                    <a:pt x="260" y="1178"/>
                    <a:pt x="260" y="1172"/>
                    <a:pt x="264" y="1170"/>
                  </a:cubicBezTo>
                  <a:cubicBezTo>
                    <a:pt x="290" y="1114"/>
                    <a:pt x="297" y="1109"/>
                    <a:pt x="301" y="1102"/>
                  </a:cubicBezTo>
                  <a:cubicBezTo>
                    <a:pt x="336" y="1056"/>
                    <a:pt x="339" y="1048"/>
                    <a:pt x="344" y="1042"/>
                  </a:cubicBezTo>
                  <a:cubicBezTo>
                    <a:pt x="367" y="1006"/>
                    <a:pt x="373" y="1006"/>
                    <a:pt x="374" y="1001"/>
                  </a:cubicBezTo>
                  <a:cubicBezTo>
                    <a:pt x="410" y="964"/>
                    <a:pt x="416" y="964"/>
                    <a:pt x="417" y="959"/>
                  </a:cubicBezTo>
                  <a:cubicBezTo>
                    <a:pt x="453" y="919"/>
                    <a:pt x="467" y="910"/>
                    <a:pt x="475" y="896"/>
                  </a:cubicBezTo>
                  <a:cubicBezTo>
                    <a:pt x="505" y="865"/>
                    <a:pt x="517" y="863"/>
                    <a:pt x="520" y="850"/>
                  </a:cubicBezTo>
                  <a:cubicBezTo>
                    <a:pt x="554" y="810"/>
                    <a:pt x="558" y="807"/>
                    <a:pt x="560" y="802"/>
                  </a:cubicBezTo>
                  <a:cubicBezTo>
                    <a:pt x="584" y="766"/>
                    <a:pt x="596" y="762"/>
                    <a:pt x="598" y="750"/>
                  </a:cubicBezTo>
                  <a:cubicBezTo>
                    <a:pt x="627" y="704"/>
                    <a:pt x="632" y="702"/>
                    <a:pt x="633" y="697"/>
                  </a:cubicBezTo>
                  <a:cubicBezTo>
                    <a:pt x="623" y="720"/>
                    <a:pt x="626" y="728"/>
                    <a:pt x="621" y="727"/>
                  </a:cubicBezTo>
                  <a:cubicBezTo>
                    <a:pt x="597" y="761"/>
                    <a:pt x="596" y="771"/>
                    <a:pt x="588" y="772"/>
                  </a:cubicBezTo>
                  <a:cubicBezTo>
                    <a:pt x="575" y="802"/>
                    <a:pt x="566" y="803"/>
                    <a:pt x="565" y="812"/>
                  </a:cubicBezTo>
                  <a:cubicBezTo>
                    <a:pt x="538" y="856"/>
                    <a:pt x="525" y="854"/>
                    <a:pt x="525" y="865"/>
                  </a:cubicBezTo>
                  <a:cubicBezTo>
                    <a:pt x="510" y="886"/>
                    <a:pt x="501" y="883"/>
                    <a:pt x="500" y="888"/>
                  </a:cubicBezTo>
                  <a:cubicBezTo>
                    <a:pt x="481" y="905"/>
                    <a:pt x="479" y="907"/>
                    <a:pt x="477" y="911"/>
                  </a:cubicBezTo>
                  <a:cubicBezTo>
                    <a:pt x="449" y="935"/>
                    <a:pt x="452" y="943"/>
                    <a:pt x="447" y="943"/>
                  </a:cubicBezTo>
                  <a:cubicBezTo>
                    <a:pt x="429" y="962"/>
                    <a:pt x="427" y="963"/>
                    <a:pt x="425" y="966"/>
                  </a:cubicBezTo>
                  <a:cubicBezTo>
                    <a:pt x="401" y="992"/>
                    <a:pt x="398" y="995"/>
                    <a:pt x="394" y="996"/>
                  </a:cubicBezTo>
                  <a:cubicBezTo>
                    <a:pt x="379" y="1017"/>
                    <a:pt x="373" y="1015"/>
                    <a:pt x="374" y="1021"/>
                  </a:cubicBezTo>
                  <a:cubicBezTo>
                    <a:pt x="331" y="1077"/>
                    <a:pt x="326" y="1081"/>
                    <a:pt x="324" y="1089"/>
                  </a:cubicBezTo>
                  <a:cubicBezTo>
                    <a:pt x="309" y="1105"/>
                    <a:pt x="309" y="1109"/>
                    <a:pt x="309" y="1112"/>
                  </a:cubicBezTo>
                  <a:cubicBezTo>
                    <a:pt x="293" y="1133"/>
                    <a:pt x="293" y="1139"/>
                    <a:pt x="289" y="1142"/>
                  </a:cubicBezTo>
                  <a:cubicBezTo>
                    <a:pt x="272" y="1170"/>
                    <a:pt x="273" y="1176"/>
                    <a:pt x="271" y="1180"/>
                  </a:cubicBezTo>
                  <a:cubicBezTo>
                    <a:pt x="246" y="1241"/>
                    <a:pt x="246" y="1250"/>
                    <a:pt x="246" y="1258"/>
                  </a:cubicBezTo>
                  <a:cubicBezTo>
                    <a:pt x="257" y="1254"/>
                    <a:pt x="254" y="1246"/>
                    <a:pt x="259" y="1246"/>
                  </a:cubicBezTo>
                  <a:cubicBezTo>
                    <a:pt x="274" y="1211"/>
                    <a:pt x="275" y="1207"/>
                    <a:pt x="279" y="1205"/>
                  </a:cubicBezTo>
                  <a:cubicBezTo>
                    <a:pt x="320" y="1146"/>
                    <a:pt x="319" y="1135"/>
                    <a:pt x="327" y="1132"/>
                  </a:cubicBezTo>
                  <a:cubicBezTo>
                    <a:pt x="353" y="1085"/>
                    <a:pt x="363" y="1084"/>
                    <a:pt x="364" y="1074"/>
                  </a:cubicBezTo>
                  <a:cubicBezTo>
                    <a:pt x="392" y="1044"/>
                    <a:pt x="389" y="1036"/>
                    <a:pt x="394" y="1037"/>
                  </a:cubicBezTo>
                  <a:cubicBezTo>
                    <a:pt x="409" y="1021"/>
                    <a:pt x="409" y="1018"/>
                    <a:pt x="409" y="1016"/>
                  </a:cubicBezTo>
                  <a:cubicBezTo>
                    <a:pt x="421" y="1005"/>
                    <a:pt x="423" y="1003"/>
                    <a:pt x="427" y="1001"/>
                  </a:cubicBezTo>
                  <a:cubicBezTo>
                    <a:pt x="466" y="955"/>
                    <a:pt x="477" y="948"/>
                    <a:pt x="485" y="938"/>
                  </a:cubicBezTo>
                  <a:cubicBezTo>
                    <a:pt x="518" y="914"/>
                    <a:pt x="515" y="906"/>
                    <a:pt x="520" y="906"/>
                  </a:cubicBezTo>
                  <a:cubicBezTo>
                    <a:pt x="551" y="882"/>
                    <a:pt x="558" y="873"/>
                    <a:pt x="568" y="865"/>
                  </a:cubicBezTo>
                  <a:cubicBezTo>
                    <a:pt x="556" y="886"/>
                    <a:pt x="553" y="888"/>
                    <a:pt x="548" y="888"/>
                  </a:cubicBezTo>
                  <a:cubicBezTo>
                    <a:pt x="519" y="917"/>
                    <a:pt x="514" y="922"/>
                    <a:pt x="508" y="926"/>
                  </a:cubicBezTo>
                  <a:cubicBezTo>
                    <a:pt x="486" y="947"/>
                    <a:pt x="481" y="952"/>
                    <a:pt x="477" y="958"/>
                  </a:cubicBezTo>
                  <a:cubicBezTo>
                    <a:pt x="437" y="1004"/>
                    <a:pt x="435" y="1006"/>
                    <a:pt x="432" y="1009"/>
                  </a:cubicBezTo>
                  <a:cubicBezTo>
                    <a:pt x="378" y="1069"/>
                    <a:pt x="375" y="1086"/>
                    <a:pt x="362" y="1094"/>
                  </a:cubicBezTo>
                  <a:cubicBezTo>
                    <a:pt x="324" y="1152"/>
                    <a:pt x="326" y="1159"/>
                    <a:pt x="319" y="1157"/>
                  </a:cubicBezTo>
                  <a:cubicBezTo>
                    <a:pt x="305" y="1192"/>
                    <a:pt x="293" y="1190"/>
                    <a:pt x="294" y="1200"/>
                  </a:cubicBezTo>
                  <a:cubicBezTo>
                    <a:pt x="266" y="1260"/>
                    <a:pt x="259" y="1258"/>
                    <a:pt x="259" y="1263"/>
                  </a:cubicBezTo>
                  <a:cubicBezTo>
                    <a:pt x="251" y="1298"/>
                    <a:pt x="251" y="1292"/>
                    <a:pt x="246" y="1291"/>
                  </a:cubicBezTo>
                  <a:cubicBezTo>
                    <a:pt x="271" y="1295"/>
                    <a:pt x="258" y="1283"/>
                    <a:pt x="271" y="1283"/>
                  </a:cubicBezTo>
                  <a:cubicBezTo>
                    <a:pt x="326" y="1167"/>
                    <a:pt x="332" y="1165"/>
                    <a:pt x="334" y="1160"/>
                  </a:cubicBezTo>
                  <a:cubicBezTo>
                    <a:pt x="350" y="1123"/>
                    <a:pt x="361" y="1126"/>
                    <a:pt x="359" y="1117"/>
                  </a:cubicBezTo>
                  <a:cubicBezTo>
                    <a:pt x="387" y="1084"/>
                    <a:pt x="394" y="1076"/>
                    <a:pt x="399" y="1067"/>
                  </a:cubicBezTo>
                  <a:cubicBezTo>
                    <a:pt x="475" y="1001"/>
                    <a:pt x="472" y="992"/>
                    <a:pt x="480" y="994"/>
                  </a:cubicBezTo>
                  <a:cubicBezTo>
                    <a:pt x="497" y="981"/>
                    <a:pt x="502" y="975"/>
                    <a:pt x="510" y="971"/>
                  </a:cubicBezTo>
                  <a:cubicBezTo>
                    <a:pt x="532" y="952"/>
                    <a:pt x="534" y="948"/>
                    <a:pt x="540" y="948"/>
                  </a:cubicBezTo>
                  <a:cubicBezTo>
                    <a:pt x="553" y="931"/>
                    <a:pt x="556" y="931"/>
                    <a:pt x="558" y="931"/>
                  </a:cubicBezTo>
                  <a:cubicBezTo>
                    <a:pt x="594" y="891"/>
                    <a:pt x="607" y="882"/>
                    <a:pt x="613" y="865"/>
                  </a:cubicBezTo>
                  <a:cubicBezTo>
                    <a:pt x="599" y="896"/>
                    <a:pt x="595" y="896"/>
                    <a:pt x="596" y="901"/>
                  </a:cubicBezTo>
                  <a:cubicBezTo>
                    <a:pt x="577" y="920"/>
                    <a:pt x="574" y="924"/>
                    <a:pt x="568" y="926"/>
                  </a:cubicBezTo>
                  <a:cubicBezTo>
                    <a:pt x="544" y="951"/>
                    <a:pt x="537" y="951"/>
                    <a:pt x="538" y="958"/>
                  </a:cubicBezTo>
                  <a:cubicBezTo>
                    <a:pt x="508" y="985"/>
                    <a:pt x="498" y="990"/>
                    <a:pt x="490" y="996"/>
                  </a:cubicBezTo>
                  <a:cubicBezTo>
                    <a:pt x="458" y="1014"/>
                    <a:pt x="462" y="1026"/>
                    <a:pt x="455" y="1026"/>
                  </a:cubicBezTo>
                  <a:cubicBezTo>
                    <a:pt x="438" y="1046"/>
                    <a:pt x="433" y="1046"/>
                    <a:pt x="432" y="1049"/>
                  </a:cubicBezTo>
                  <a:cubicBezTo>
                    <a:pt x="398" y="1090"/>
                    <a:pt x="392" y="1088"/>
                    <a:pt x="392" y="1092"/>
                  </a:cubicBezTo>
                  <a:cubicBezTo>
                    <a:pt x="371" y="1115"/>
                    <a:pt x="368" y="1120"/>
                    <a:pt x="367" y="1127"/>
                  </a:cubicBezTo>
                  <a:cubicBezTo>
                    <a:pt x="343" y="1159"/>
                    <a:pt x="343" y="1167"/>
                    <a:pt x="339" y="1170"/>
                  </a:cubicBezTo>
                  <a:cubicBezTo>
                    <a:pt x="304" y="1239"/>
                    <a:pt x="296" y="1239"/>
                    <a:pt x="296" y="1248"/>
                  </a:cubicBezTo>
                  <a:cubicBezTo>
                    <a:pt x="278" y="1277"/>
                    <a:pt x="287" y="1279"/>
                    <a:pt x="281" y="1281"/>
                  </a:cubicBezTo>
                  <a:cubicBezTo>
                    <a:pt x="246" y="1371"/>
                    <a:pt x="256" y="1372"/>
                    <a:pt x="254" y="1386"/>
                  </a:cubicBezTo>
                  <a:cubicBezTo>
                    <a:pt x="266" y="1357"/>
                    <a:pt x="266" y="1353"/>
                    <a:pt x="266" y="1349"/>
                  </a:cubicBezTo>
                  <a:cubicBezTo>
                    <a:pt x="293" y="1281"/>
                    <a:pt x="296" y="1281"/>
                    <a:pt x="299" y="1281"/>
                  </a:cubicBezTo>
                  <a:cubicBezTo>
                    <a:pt x="308" y="1258"/>
                    <a:pt x="314" y="1259"/>
                    <a:pt x="312" y="1251"/>
                  </a:cubicBezTo>
                  <a:cubicBezTo>
                    <a:pt x="332" y="1226"/>
                    <a:pt x="333" y="1221"/>
                    <a:pt x="334" y="1215"/>
                  </a:cubicBezTo>
                  <a:cubicBezTo>
                    <a:pt x="360" y="1186"/>
                    <a:pt x="360" y="1174"/>
                    <a:pt x="367" y="1170"/>
                  </a:cubicBezTo>
                  <a:cubicBezTo>
                    <a:pt x="400" y="1124"/>
                    <a:pt x="404" y="1118"/>
                    <a:pt x="410" y="1112"/>
                  </a:cubicBezTo>
                  <a:cubicBezTo>
                    <a:pt x="423" y="1096"/>
                    <a:pt x="424" y="1094"/>
                    <a:pt x="427" y="1094"/>
                  </a:cubicBezTo>
                  <a:cubicBezTo>
                    <a:pt x="449" y="1060"/>
                    <a:pt x="460" y="1065"/>
                    <a:pt x="457" y="1057"/>
                  </a:cubicBezTo>
                  <a:cubicBezTo>
                    <a:pt x="497" y="1018"/>
                    <a:pt x="528" y="1004"/>
                    <a:pt x="548" y="979"/>
                  </a:cubicBezTo>
                  <a:cubicBezTo>
                    <a:pt x="588" y="940"/>
                    <a:pt x="590" y="931"/>
                    <a:pt x="596" y="926"/>
                  </a:cubicBezTo>
                  <a:cubicBezTo>
                    <a:pt x="623" y="900"/>
                    <a:pt x="616" y="899"/>
                    <a:pt x="618" y="906"/>
                  </a:cubicBezTo>
                  <a:cubicBezTo>
                    <a:pt x="606" y="925"/>
                    <a:pt x="604" y="927"/>
                    <a:pt x="601" y="928"/>
                  </a:cubicBezTo>
                  <a:cubicBezTo>
                    <a:pt x="563" y="980"/>
                    <a:pt x="555" y="982"/>
                    <a:pt x="553" y="989"/>
                  </a:cubicBezTo>
                  <a:cubicBezTo>
                    <a:pt x="513" y="1021"/>
                    <a:pt x="511" y="1023"/>
                    <a:pt x="508" y="1024"/>
                  </a:cubicBezTo>
                  <a:cubicBezTo>
                    <a:pt x="476" y="1056"/>
                    <a:pt x="471" y="1060"/>
                    <a:pt x="465" y="1062"/>
                  </a:cubicBezTo>
                  <a:cubicBezTo>
                    <a:pt x="439" y="1098"/>
                    <a:pt x="432" y="1100"/>
                    <a:pt x="427" y="1104"/>
                  </a:cubicBezTo>
                  <a:cubicBezTo>
                    <a:pt x="413" y="1124"/>
                    <a:pt x="407" y="1124"/>
                    <a:pt x="407" y="1132"/>
                  </a:cubicBezTo>
                  <a:cubicBezTo>
                    <a:pt x="374" y="1182"/>
                    <a:pt x="363" y="1186"/>
                    <a:pt x="359" y="1198"/>
                  </a:cubicBezTo>
                  <a:cubicBezTo>
                    <a:pt x="344" y="1221"/>
                    <a:pt x="342" y="1223"/>
                    <a:pt x="342" y="1225"/>
                  </a:cubicBezTo>
                  <a:cubicBezTo>
                    <a:pt x="314" y="1273"/>
                    <a:pt x="309" y="1276"/>
                    <a:pt x="309" y="1283"/>
                  </a:cubicBezTo>
                  <a:cubicBezTo>
                    <a:pt x="299" y="1304"/>
                    <a:pt x="294" y="1306"/>
                    <a:pt x="294" y="1313"/>
                  </a:cubicBezTo>
                  <a:cubicBezTo>
                    <a:pt x="281" y="1340"/>
                    <a:pt x="281" y="1342"/>
                    <a:pt x="279" y="1341"/>
                  </a:cubicBezTo>
                  <a:cubicBezTo>
                    <a:pt x="272" y="1377"/>
                    <a:pt x="264" y="1384"/>
                    <a:pt x="266" y="1402"/>
                  </a:cubicBezTo>
                  <a:cubicBezTo>
                    <a:pt x="266" y="1422"/>
                    <a:pt x="267" y="1407"/>
                    <a:pt x="274" y="1399"/>
                  </a:cubicBezTo>
                  <a:cubicBezTo>
                    <a:pt x="295" y="1345"/>
                    <a:pt x="300" y="1321"/>
                    <a:pt x="314" y="1306"/>
                  </a:cubicBezTo>
                  <a:cubicBezTo>
                    <a:pt x="332" y="1263"/>
                    <a:pt x="339" y="1255"/>
                    <a:pt x="347" y="1248"/>
                  </a:cubicBezTo>
                  <a:cubicBezTo>
                    <a:pt x="384" y="1190"/>
                    <a:pt x="386" y="1184"/>
                    <a:pt x="392" y="1182"/>
                  </a:cubicBezTo>
                  <a:cubicBezTo>
                    <a:pt x="430" y="1138"/>
                    <a:pt x="434" y="1127"/>
                    <a:pt x="445" y="1122"/>
                  </a:cubicBezTo>
                  <a:cubicBezTo>
                    <a:pt x="500" y="1074"/>
                    <a:pt x="508" y="1067"/>
                    <a:pt x="515" y="1059"/>
                  </a:cubicBezTo>
                  <a:cubicBezTo>
                    <a:pt x="543" y="1027"/>
                    <a:pt x="554" y="1024"/>
                    <a:pt x="558" y="1014"/>
                  </a:cubicBezTo>
                  <a:cubicBezTo>
                    <a:pt x="546" y="1032"/>
                    <a:pt x="548" y="1039"/>
                    <a:pt x="545" y="1041"/>
                  </a:cubicBezTo>
                  <a:cubicBezTo>
                    <a:pt x="519" y="1066"/>
                    <a:pt x="517" y="1068"/>
                    <a:pt x="515" y="1072"/>
                  </a:cubicBezTo>
                  <a:cubicBezTo>
                    <a:pt x="498" y="1090"/>
                    <a:pt x="490" y="1087"/>
                    <a:pt x="490" y="1092"/>
                  </a:cubicBezTo>
                  <a:cubicBezTo>
                    <a:pt x="467" y="1109"/>
                    <a:pt x="464" y="1117"/>
                    <a:pt x="457" y="1120"/>
                  </a:cubicBezTo>
                  <a:cubicBezTo>
                    <a:pt x="439" y="1141"/>
                    <a:pt x="434" y="1146"/>
                    <a:pt x="430" y="1152"/>
                  </a:cubicBezTo>
                  <a:cubicBezTo>
                    <a:pt x="407" y="1180"/>
                    <a:pt x="396" y="1189"/>
                    <a:pt x="389" y="1203"/>
                  </a:cubicBezTo>
                  <a:cubicBezTo>
                    <a:pt x="340" y="1277"/>
                    <a:pt x="340" y="1283"/>
                    <a:pt x="334" y="1283"/>
                  </a:cubicBezTo>
                  <a:cubicBezTo>
                    <a:pt x="311" y="1324"/>
                    <a:pt x="312" y="1337"/>
                    <a:pt x="304" y="1341"/>
                  </a:cubicBezTo>
                  <a:cubicBezTo>
                    <a:pt x="283" y="1403"/>
                    <a:pt x="280" y="1411"/>
                    <a:pt x="276" y="1419"/>
                  </a:cubicBezTo>
                  <a:cubicBezTo>
                    <a:pt x="267" y="1456"/>
                    <a:pt x="262" y="1466"/>
                    <a:pt x="264" y="1469"/>
                  </a:cubicBezTo>
                  <a:cubicBezTo>
                    <a:pt x="279" y="1429"/>
                    <a:pt x="286" y="1428"/>
                    <a:pt x="284" y="1419"/>
                  </a:cubicBezTo>
                  <a:cubicBezTo>
                    <a:pt x="311" y="1363"/>
                    <a:pt x="316" y="1353"/>
                    <a:pt x="322" y="1344"/>
                  </a:cubicBezTo>
                  <a:cubicBezTo>
                    <a:pt x="341" y="1299"/>
                    <a:pt x="344" y="1299"/>
                    <a:pt x="347" y="1298"/>
                  </a:cubicBezTo>
                  <a:cubicBezTo>
                    <a:pt x="377" y="1253"/>
                    <a:pt x="377" y="1246"/>
                    <a:pt x="382" y="1243"/>
                  </a:cubicBezTo>
                  <a:cubicBezTo>
                    <a:pt x="470" y="1149"/>
                    <a:pt x="469" y="1136"/>
                    <a:pt x="480" y="1135"/>
                  </a:cubicBezTo>
                  <a:cubicBezTo>
                    <a:pt x="514" y="1093"/>
                    <a:pt x="525" y="1097"/>
                    <a:pt x="523" y="1089"/>
                  </a:cubicBezTo>
                  <a:cubicBezTo>
                    <a:pt x="569" y="1039"/>
                    <a:pt x="577" y="1036"/>
                    <a:pt x="581" y="1029"/>
                  </a:cubicBezTo>
                  <a:cubicBezTo>
                    <a:pt x="617" y="976"/>
                    <a:pt x="617" y="985"/>
                    <a:pt x="613" y="989"/>
                  </a:cubicBezTo>
                  <a:cubicBezTo>
                    <a:pt x="598" y="1018"/>
                    <a:pt x="597" y="1023"/>
                    <a:pt x="596" y="1029"/>
                  </a:cubicBezTo>
                  <a:cubicBezTo>
                    <a:pt x="570" y="1050"/>
                    <a:pt x="572" y="1056"/>
                    <a:pt x="568" y="1057"/>
                  </a:cubicBezTo>
                  <a:cubicBezTo>
                    <a:pt x="549" y="1084"/>
                    <a:pt x="545" y="1084"/>
                    <a:pt x="545" y="1089"/>
                  </a:cubicBezTo>
                  <a:cubicBezTo>
                    <a:pt x="517" y="1111"/>
                    <a:pt x="509" y="1114"/>
                    <a:pt x="505" y="1122"/>
                  </a:cubicBezTo>
                  <a:cubicBezTo>
                    <a:pt x="448" y="1187"/>
                    <a:pt x="435" y="1186"/>
                    <a:pt x="435" y="1198"/>
                  </a:cubicBezTo>
                  <a:cubicBezTo>
                    <a:pt x="358" y="1294"/>
                    <a:pt x="359" y="1303"/>
                    <a:pt x="352" y="1303"/>
                  </a:cubicBezTo>
                  <a:cubicBezTo>
                    <a:pt x="338" y="1342"/>
                    <a:pt x="332" y="1344"/>
                    <a:pt x="329" y="1349"/>
                  </a:cubicBezTo>
                  <a:cubicBezTo>
                    <a:pt x="294" y="1419"/>
                    <a:pt x="294" y="1435"/>
                    <a:pt x="287" y="1442"/>
                  </a:cubicBezTo>
                  <a:cubicBezTo>
                    <a:pt x="275" y="1485"/>
                    <a:pt x="278" y="1489"/>
                    <a:pt x="279" y="1495"/>
                  </a:cubicBezTo>
                  <a:cubicBezTo>
                    <a:pt x="284" y="1538"/>
                    <a:pt x="280" y="1529"/>
                    <a:pt x="282" y="1525"/>
                  </a:cubicBezTo>
                  <a:cubicBezTo>
                    <a:pt x="295" y="1474"/>
                    <a:pt x="302" y="1461"/>
                    <a:pt x="307" y="1447"/>
                  </a:cubicBezTo>
                  <a:cubicBezTo>
                    <a:pt x="319" y="1424"/>
                    <a:pt x="316" y="1416"/>
                    <a:pt x="319" y="1414"/>
                  </a:cubicBezTo>
                  <a:cubicBezTo>
                    <a:pt x="344" y="1364"/>
                    <a:pt x="347" y="1363"/>
                    <a:pt x="347" y="1359"/>
                  </a:cubicBezTo>
                  <a:cubicBezTo>
                    <a:pt x="359" y="1339"/>
                    <a:pt x="361" y="1336"/>
                    <a:pt x="362" y="1334"/>
                  </a:cubicBezTo>
                  <a:cubicBezTo>
                    <a:pt x="386" y="1299"/>
                    <a:pt x="387" y="1292"/>
                    <a:pt x="392" y="1288"/>
                  </a:cubicBezTo>
                  <a:cubicBezTo>
                    <a:pt x="420" y="1249"/>
                    <a:pt x="427" y="1239"/>
                    <a:pt x="435" y="1230"/>
                  </a:cubicBezTo>
                  <a:cubicBezTo>
                    <a:pt x="468" y="1194"/>
                    <a:pt x="469" y="1191"/>
                    <a:pt x="473" y="1190"/>
                  </a:cubicBezTo>
                  <a:cubicBezTo>
                    <a:pt x="499" y="1158"/>
                    <a:pt x="504" y="1154"/>
                    <a:pt x="508" y="1150"/>
                  </a:cubicBezTo>
                  <a:cubicBezTo>
                    <a:pt x="538" y="1112"/>
                    <a:pt x="545" y="1102"/>
                    <a:pt x="553" y="1092"/>
                  </a:cubicBezTo>
                  <a:cubicBezTo>
                    <a:pt x="577" y="1069"/>
                    <a:pt x="569" y="1068"/>
                    <a:pt x="568" y="1074"/>
                  </a:cubicBezTo>
                  <a:cubicBezTo>
                    <a:pt x="540" y="1125"/>
                    <a:pt x="527" y="1138"/>
                    <a:pt x="518" y="1152"/>
                  </a:cubicBezTo>
                  <a:cubicBezTo>
                    <a:pt x="491" y="1186"/>
                    <a:pt x="486" y="1188"/>
                    <a:pt x="483" y="1190"/>
                  </a:cubicBezTo>
                  <a:cubicBezTo>
                    <a:pt x="445" y="1238"/>
                    <a:pt x="436" y="1241"/>
                    <a:pt x="432" y="1250"/>
                  </a:cubicBezTo>
                  <a:cubicBezTo>
                    <a:pt x="381" y="1320"/>
                    <a:pt x="378" y="1330"/>
                    <a:pt x="372" y="1336"/>
                  </a:cubicBezTo>
                  <a:cubicBezTo>
                    <a:pt x="342" y="1391"/>
                    <a:pt x="337" y="1398"/>
                    <a:pt x="332" y="1404"/>
                  </a:cubicBezTo>
                  <a:cubicBezTo>
                    <a:pt x="297" y="1512"/>
                    <a:pt x="299" y="1511"/>
                    <a:pt x="297" y="1517"/>
                  </a:cubicBezTo>
                  <a:cubicBezTo>
                    <a:pt x="285" y="1562"/>
                    <a:pt x="292" y="1562"/>
                    <a:pt x="292" y="1570"/>
                  </a:cubicBezTo>
                  <a:cubicBezTo>
                    <a:pt x="308" y="1526"/>
                    <a:pt x="315" y="1528"/>
                    <a:pt x="312" y="1520"/>
                  </a:cubicBezTo>
                  <a:cubicBezTo>
                    <a:pt x="334" y="1475"/>
                    <a:pt x="332" y="1464"/>
                    <a:pt x="339" y="1462"/>
                  </a:cubicBezTo>
                  <a:cubicBezTo>
                    <a:pt x="371" y="1397"/>
                    <a:pt x="376" y="1392"/>
                    <a:pt x="380" y="1386"/>
                  </a:cubicBezTo>
                  <a:cubicBezTo>
                    <a:pt x="418" y="1328"/>
                    <a:pt x="420" y="1321"/>
                    <a:pt x="425" y="1316"/>
                  </a:cubicBezTo>
                  <a:cubicBezTo>
                    <a:pt x="441" y="1283"/>
                    <a:pt x="447" y="1285"/>
                    <a:pt x="447" y="1281"/>
                  </a:cubicBezTo>
                  <a:cubicBezTo>
                    <a:pt x="479" y="1240"/>
                    <a:pt x="484" y="1230"/>
                    <a:pt x="493" y="1225"/>
                  </a:cubicBezTo>
                  <a:cubicBezTo>
                    <a:pt x="510" y="1208"/>
                    <a:pt x="509" y="1213"/>
                    <a:pt x="513" y="1213"/>
                  </a:cubicBezTo>
                  <a:cubicBezTo>
                    <a:pt x="523" y="1194"/>
                    <a:pt x="525" y="1193"/>
                    <a:pt x="525" y="1190"/>
                  </a:cubicBezTo>
                  <a:cubicBezTo>
                    <a:pt x="562" y="1144"/>
                    <a:pt x="564" y="1140"/>
                    <a:pt x="563" y="1135"/>
                  </a:cubicBezTo>
                  <a:cubicBezTo>
                    <a:pt x="582" y="1095"/>
                    <a:pt x="589" y="1084"/>
                    <a:pt x="596" y="1072"/>
                  </a:cubicBezTo>
                  <a:cubicBezTo>
                    <a:pt x="579" y="1116"/>
                    <a:pt x="576" y="1130"/>
                    <a:pt x="571" y="1142"/>
                  </a:cubicBezTo>
                  <a:cubicBezTo>
                    <a:pt x="549" y="1177"/>
                    <a:pt x="552" y="1188"/>
                    <a:pt x="545" y="1190"/>
                  </a:cubicBezTo>
                  <a:cubicBezTo>
                    <a:pt x="519" y="1245"/>
                    <a:pt x="511" y="1246"/>
                    <a:pt x="513" y="1255"/>
                  </a:cubicBezTo>
                  <a:cubicBezTo>
                    <a:pt x="489" y="1289"/>
                    <a:pt x="487" y="1295"/>
                    <a:pt x="485" y="1301"/>
                  </a:cubicBezTo>
                  <a:cubicBezTo>
                    <a:pt x="460" y="1334"/>
                    <a:pt x="463" y="1345"/>
                    <a:pt x="458" y="1349"/>
                  </a:cubicBezTo>
                  <a:cubicBezTo>
                    <a:pt x="437" y="1384"/>
                    <a:pt x="437" y="1392"/>
                    <a:pt x="432" y="1396"/>
                  </a:cubicBezTo>
                  <a:cubicBezTo>
                    <a:pt x="427" y="1433"/>
                    <a:pt x="425" y="1426"/>
                    <a:pt x="427" y="1424"/>
                  </a:cubicBezTo>
                  <a:cubicBezTo>
                    <a:pt x="443" y="1405"/>
                    <a:pt x="440" y="1397"/>
                    <a:pt x="445" y="1396"/>
                  </a:cubicBezTo>
                  <a:cubicBezTo>
                    <a:pt x="475" y="1348"/>
                    <a:pt x="476" y="1344"/>
                    <a:pt x="475" y="1338"/>
                  </a:cubicBezTo>
                  <a:cubicBezTo>
                    <a:pt x="497" y="1313"/>
                    <a:pt x="494" y="1305"/>
                    <a:pt x="498" y="1303"/>
                  </a:cubicBezTo>
                  <a:cubicBezTo>
                    <a:pt x="497" y="1315"/>
                    <a:pt x="494" y="1322"/>
                    <a:pt x="490" y="1328"/>
                  </a:cubicBezTo>
                  <a:cubicBezTo>
                    <a:pt x="462" y="1378"/>
                    <a:pt x="460" y="1382"/>
                    <a:pt x="460" y="1386"/>
                  </a:cubicBezTo>
                  <a:cubicBezTo>
                    <a:pt x="425" y="1445"/>
                    <a:pt x="428" y="1453"/>
                    <a:pt x="425" y="1454"/>
                  </a:cubicBezTo>
                  <a:cubicBezTo>
                    <a:pt x="405" y="1499"/>
                    <a:pt x="398" y="1512"/>
                    <a:pt x="392" y="1525"/>
                  </a:cubicBezTo>
                  <a:cubicBezTo>
                    <a:pt x="371" y="1599"/>
                    <a:pt x="365" y="1598"/>
                    <a:pt x="367" y="1605"/>
                  </a:cubicBezTo>
                  <a:cubicBezTo>
                    <a:pt x="354" y="1641"/>
                    <a:pt x="358" y="1653"/>
                    <a:pt x="352" y="1656"/>
                  </a:cubicBezTo>
                  <a:cubicBezTo>
                    <a:pt x="346" y="1759"/>
                    <a:pt x="343" y="1757"/>
                    <a:pt x="342" y="1754"/>
                  </a:cubicBezTo>
                  <a:cubicBezTo>
                    <a:pt x="349" y="1713"/>
                    <a:pt x="354" y="1702"/>
                    <a:pt x="357" y="1691"/>
                  </a:cubicBezTo>
                  <a:cubicBezTo>
                    <a:pt x="378" y="1637"/>
                    <a:pt x="375" y="1627"/>
                    <a:pt x="380" y="1625"/>
                  </a:cubicBezTo>
                  <a:cubicBezTo>
                    <a:pt x="393" y="1579"/>
                    <a:pt x="398" y="1569"/>
                    <a:pt x="402" y="1560"/>
                  </a:cubicBezTo>
                  <a:cubicBezTo>
                    <a:pt x="415" y="1520"/>
                    <a:pt x="417" y="1514"/>
                    <a:pt x="422" y="1512"/>
                  </a:cubicBezTo>
                  <a:cubicBezTo>
                    <a:pt x="438" y="1477"/>
                    <a:pt x="435" y="1466"/>
                    <a:pt x="440" y="1464"/>
                  </a:cubicBezTo>
                  <a:cubicBezTo>
                    <a:pt x="491" y="1374"/>
                    <a:pt x="493" y="1369"/>
                    <a:pt x="493" y="1361"/>
                  </a:cubicBezTo>
                  <a:cubicBezTo>
                    <a:pt x="533" y="1307"/>
                    <a:pt x="537" y="1281"/>
                    <a:pt x="551" y="1265"/>
                  </a:cubicBezTo>
                  <a:cubicBezTo>
                    <a:pt x="567" y="1213"/>
                    <a:pt x="572" y="1200"/>
                    <a:pt x="576" y="1187"/>
                  </a:cubicBezTo>
                  <a:cubicBezTo>
                    <a:pt x="570" y="1224"/>
                    <a:pt x="567" y="1232"/>
                    <a:pt x="566" y="1243"/>
                  </a:cubicBezTo>
                  <a:cubicBezTo>
                    <a:pt x="527" y="1322"/>
                    <a:pt x="522" y="1329"/>
                    <a:pt x="520" y="1338"/>
                  </a:cubicBezTo>
                  <a:cubicBezTo>
                    <a:pt x="499" y="1364"/>
                    <a:pt x="499" y="1376"/>
                    <a:pt x="493" y="1381"/>
                  </a:cubicBezTo>
                  <a:cubicBezTo>
                    <a:pt x="498" y="1392"/>
                    <a:pt x="498" y="1398"/>
                    <a:pt x="498" y="1404"/>
                  </a:cubicBezTo>
                  <a:cubicBezTo>
                    <a:pt x="532" y="1330"/>
                    <a:pt x="532" y="1345"/>
                    <a:pt x="528" y="1343"/>
                  </a:cubicBezTo>
                  <a:cubicBezTo>
                    <a:pt x="511" y="1391"/>
                    <a:pt x="508" y="1400"/>
                    <a:pt x="505" y="1409"/>
                  </a:cubicBezTo>
                  <a:cubicBezTo>
                    <a:pt x="497" y="1445"/>
                    <a:pt x="494" y="1455"/>
                    <a:pt x="493" y="1467"/>
                  </a:cubicBezTo>
                  <a:cubicBezTo>
                    <a:pt x="496" y="1535"/>
                    <a:pt x="492" y="1549"/>
                    <a:pt x="490" y="1567"/>
                  </a:cubicBezTo>
                  <a:cubicBezTo>
                    <a:pt x="476" y="1593"/>
                    <a:pt x="479" y="1606"/>
                    <a:pt x="473" y="1610"/>
                  </a:cubicBezTo>
                  <a:cubicBezTo>
                    <a:pt x="427" y="1706"/>
                    <a:pt x="422" y="1720"/>
                    <a:pt x="413" y="1731"/>
                  </a:cubicBezTo>
                  <a:cubicBezTo>
                    <a:pt x="408" y="1755"/>
                    <a:pt x="414" y="1746"/>
                    <a:pt x="415" y="1744"/>
                  </a:cubicBezTo>
                  <a:cubicBezTo>
                    <a:pt x="452" y="1724"/>
                    <a:pt x="461" y="1714"/>
                    <a:pt x="468" y="1718"/>
                  </a:cubicBezTo>
                  <a:cubicBezTo>
                    <a:pt x="439" y="1738"/>
                    <a:pt x="429" y="1744"/>
                    <a:pt x="423" y="1754"/>
                  </a:cubicBezTo>
                  <a:cubicBezTo>
                    <a:pt x="390" y="1807"/>
                    <a:pt x="394" y="1818"/>
                    <a:pt x="390" y="1819"/>
                  </a:cubicBezTo>
                  <a:cubicBezTo>
                    <a:pt x="387" y="1852"/>
                    <a:pt x="390" y="1857"/>
                    <a:pt x="393" y="1864"/>
                  </a:cubicBezTo>
                  <a:cubicBezTo>
                    <a:pt x="395" y="1893"/>
                    <a:pt x="401" y="1904"/>
                    <a:pt x="405" y="1917"/>
                  </a:cubicBezTo>
                  <a:cubicBezTo>
                    <a:pt x="418" y="1937"/>
                    <a:pt x="423" y="1944"/>
                    <a:pt x="418" y="1950"/>
                  </a:cubicBezTo>
                  <a:cubicBezTo>
                    <a:pt x="398" y="1927"/>
                    <a:pt x="390" y="1922"/>
                    <a:pt x="388" y="1912"/>
                  </a:cubicBezTo>
                  <a:cubicBezTo>
                    <a:pt x="371" y="1883"/>
                    <a:pt x="363" y="1883"/>
                    <a:pt x="357" y="1880"/>
                  </a:cubicBezTo>
                  <a:cubicBezTo>
                    <a:pt x="325" y="1849"/>
                    <a:pt x="317" y="1848"/>
                    <a:pt x="315" y="1842"/>
                  </a:cubicBezTo>
                  <a:cubicBezTo>
                    <a:pt x="284" y="1820"/>
                    <a:pt x="288" y="1832"/>
                    <a:pt x="299" y="1829"/>
                  </a:cubicBezTo>
                  <a:cubicBezTo>
                    <a:pt x="296" y="1823"/>
                    <a:pt x="286" y="1823"/>
                    <a:pt x="282" y="1817"/>
                  </a:cubicBezTo>
                  <a:cubicBezTo>
                    <a:pt x="235" y="1800"/>
                    <a:pt x="246" y="1796"/>
                    <a:pt x="252" y="1802"/>
                  </a:cubicBezTo>
                  <a:cubicBezTo>
                    <a:pt x="301" y="1810"/>
                    <a:pt x="324" y="1818"/>
                    <a:pt x="342" y="1829"/>
                  </a:cubicBezTo>
                  <a:cubicBezTo>
                    <a:pt x="332" y="1811"/>
                    <a:pt x="328" y="1807"/>
                    <a:pt x="325" y="1802"/>
                  </a:cubicBezTo>
                  <a:cubicBezTo>
                    <a:pt x="300" y="1767"/>
                    <a:pt x="291" y="1768"/>
                    <a:pt x="292" y="1759"/>
                  </a:cubicBezTo>
                  <a:cubicBezTo>
                    <a:pt x="254" y="1707"/>
                    <a:pt x="246" y="1698"/>
                    <a:pt x="239" y="1688"/>
                  </a:cubicBezTo>
                  <a:cubicBezTo>
                    <a:pt x="214" y="1649"/>
                    <a:pt x="204" y="1642"/>
                    <a:pt x="201" y="1628"/>
                  </a:cubicBezTo>
                  <a:cubicBezTo>
                    <a:pt x="178" y="1567"/>
                    <a:pt x="173" y="1562"/>
                    <a:pt x="168" y="1558"/>
                  </a:cubicBezTo>
                  <a:cubicBezTo>
                    <a:pt x="153" y="1520"/>
                    <a:pt x="151" y="1514"/>
                    <a:pt x="146" y="1512"/>
                  </a:cubicBezTo>
                  <a:cubicBezTo>
                    <a:pt x="133" y="1472"/>
                    <a:pt x="123" y="1469"/>
                    <a:pt x="123" y="1457"/>
                  </a:cubicBezTo>
                  <a:cubicBezTo>
                    <a:pt x="108" y="1419"/>
                    <a:pt x="98" y="1416"/>
                    <a:pt x="100" y="1402"/>
                  </a:cubicBezTo>
                  <a:cubicBezTo>
                    <a:pt x="109" y="1417"/>
                    <a:pt x="115" y="1416"/>
                    <a:pt x="113" y="1424"/>
                  </a:cubicBezTo>
                  <a:cubicBezTo>
                    <a:pt x="141" y="1468"/>
                    <a:pt x="143" y="1471"/>
                    <a:pt x="146" y="1475"/>
                  </a:cubicBezTo>
                  <a:cubicBezTo>
                    <a:pt x="184" y="1527"/>
                    <a:pt x="192" y="1530"/>
                    <a:pt x="196" y="1537"/>
                  </a:cubicBezTo>
                  <a:cubicBezTo>
                    <a:pt x="219" y="1559"/>
                    <a:pt x="223" y="1568"/>
                    <a:pt x="231" y="1573"/>
                  </a:cubicBezTo>
                  <a:cubicBezTo>
                    <a:pt x="246" y="1588"/>
                    <a:pt x="247" y="1590"/>
                    <a:pt x="249" y="1590"/>
                  </a:cubicBezTo>
                  <a:cubicBezTo>
                    <a:pt x="274" y="1624"/>
                    <a:pt x="278" y="1626"/>
                    <a:pt x="282" y="1628"/>
                  </a:cubicBezTo>
                  <a:cubicBezTo>
                    <a:pt x="265" y="1589"/>
                    <a:pt x="257" y="1590"/>
                    <a:pt x="259" y="1580"/>
                  </a:cubicBezTo>
                  <a:cubicBezTo>
                    <a:pt x="203" y="1511"/>
                    <a:pt x="196" y="1509"/>
                    <a:pt x="193" y="1502"/>
                  </a:cubicBezTo>
                  <a:cubicBezTo>
                    <a:pt x="172" y="1477"/>
                    <a:pt x="168" y="1477"/>
                    <a:pt x="168" y="1472"/>
                  </a:cubicBezTo>
                  <a:cubicBezTo>
                    <a:pt x="147" y="1441"/>
                    <a:pt x="145" y="1442"/>
                    <a:pt x="146" y="1439"/>
                  </a:cubicBezTo>
                  <a:cubicBezTo>
                    <a:pt x="127" y="1411"/>
                    <a:pt x="130" y="1404"/>
                    <a:pt x="125" y="1404"/>
                  </a:cubicBezTo>
                  <a:cubicBezTo>
                    <a:pt x="102" y="1363"/>
                    <a:pt x="100" y="1355"/>
                    <a:pt x="95" y="1351"/>
                  </a:cubicBezTo>
                  <a:cubicBezTo>
                    <a:pt x="61" y="1229"/>
                    <a:pt x="62" y="1234"/>
                    <a:pt x="62" y="1241"/>
                  </a:cubicBezTo>
                  <a:cubicBezTo>
                    <a:pt x="80" y="1283"/>
                    <a:pt x="77" y="1293"/>
                    <a:pt x="83" y="1293"/>
                  </a:cubicBezTo>
                  <a:cubicBezTo>
                    <a:pt x="100" y="1336"/>
                    <a:pt x="98" y="1345"/>
                    <a:pt x="105" y="1344"/>
                  </a:cubicBezTo>
                  <a:cubicBezTo>
                    <a:pt x="128" y="1387"/>
                    <a:pt x="129" y="1398"/>
                    <a:pt x="135" y="1404"/>
                  </a:cubicBezTo>
                  <a:cubicBezTo>
                    <a:pt x="148" y="1422"/>
                    <a:pt x="148" y="1425"/>
                    <a:pt x="148" y="1427"/>
                  </a:cubicBezTo>
                  <a:cubicBezTo>
                    <a:pt x="176" y="1460"/>
                    <a:pt x="173" y="1469"/>
                    <a:pt x="178" y="1470"/>
                  </a:cubicBezTo>
                  <a:cubicBezTo>
                    <a:pt x="203" y="1506"/>
                    <a:pt x="213" y="1502"/>
                    <a:pt x="211" y="1510"/>
                  </a:cubicBezTo>
                  <a:cubicBezTo>
                    <a:pt x="240" y="1542"/>
                    <a:pt x="244" y="1544"/>
                    <a:pt x="244" y="1550"/>
                  </a:cubicBezTo>
                  <a:cubicBezTo>
                    <a:pt x="270" y="1548"/>
                    <a:pt x="267" y="1546"/>
                    <a:pt x="264" y="1545"/>
                  </a:cubicBezTo>
                  <a:cubicBezTo>
                    <a:pt x="251" y="1520"/>
                    <a:pt x="247" y="1516"/>
                    <a:pt x="249" y="1507"/>
                  </a:cubicBezTo>
                  <a:cubicBezTo>
                    <a:pt x="229" y="1481"/>
                    <a:pt x="225" y="1479"/>
                    <a:pt x="221" y="1477"/>
                  </a:cubicBezTo>
                  <a:cubicBezTo>
                    <a:pt x="196" y="1426"/>
                    <a:pt x="189" y="1427"/>
                    <a:pt x="188" y="1422"/>
                  </a:cubicBezTo>
                  <a:cubicBezTo>
                    <a:pt x="166" y="1386"/>
                    <a:pt x="161" y="1384"/>
                    <a:pt x="161" y="1379"/>
                  </a:cubicBezTo>
                  <a:cubicBezTo>
                    <a:pt x="153" y="1363"/>
                    <a:pt x="149" y="1362"/>
                    <a:pt x="151" y="1354"/>
                  </a:cubicBezTo>
                  <a:cubicBezTo>
                    <a:pt x="119" y="1295"/>
                    <a:pt x="118" y="1290"/>
                    <a:pt x="113" y="1288"/>
                  </a:cubicBezTo>
                  <a:cubicBezTo>
                    <a:pt x="97" y="1255"/>
                    <a:pt x="100" y="1245"/>
                    <a:pt x="95" y="1243"/>
                  </a:cubicBezTo>
                  <a:cubicBezTo>
                    <a:pt x="70" y="1172"/>
                    <a:pt x="70" y="1159"/>
                    <a:pt x="62" y="1153"/>
                  </a:cubicBezTo>
                  <a:cubicBezTo>
                    <a:pt x="55" y="1121"/>
                    <a:pt x="45" y="1115"/>
                    <a:pt x="52" y="1112"/>
                  </a:cubicBezTo>
                  <a:cubicBezTo>
                    <a:pt x="42" y="1090"/>
                    <a:pt x="43" y="1087"/>
                    <a:pt x="42" y="1085"/>
                  </a:cubicBezTo>
                  <a:cubicBezTo>
                    <a:pt x="59" y="1118"/>
                    <a:pt x="61" y="1122"/>
                    <a:pt x="60" y="1127"/>
                  </a:cubicBezTo>
                  <a:cubicBezTo>
                    <a:pt x="83" y="1168"/>
                    <a:pt x="78" y="1179"/>
                    <a:pt x="85" y="1178"/>
                  </a:cubicBezTo>
                  <a:cubicBezTo>
                    <a:pt x="124" y="1262"/>
                    <a:pt x="134" y="1265"/>
                    <a:pt x="135" y="1276"/>
                  </a:cubicBezTo>
                  <a:cubicBezTo>
                    <a:pt x="156" y="1299"/>
                    <a:pt x="155" y="1305"/>
                    <a:pt x="161" y="1306"/>
                  </a:cubicBezTo>
                  <a:cubicBezTo>
                    <a:pt x="182" y="1344"/>
                    <a:pt x="191" y="1353"/>
                    <a:pt x="196" y="1366"/>
                  </a:cubicBezTo>
                  <a:cubicBezTo>
                    <a:pt x="224" y="1410"/>
                    <a:pt x="227" y="1424"/>
                    <a:pt x="236" y="1434"/>
                  </a:cubicBezTo>
                  <a:close/>
                  <a:moveTo>
                    <a:pt x="176" y="1565"/>
                  </a:moveTo>
                  <a:cubicBezTo>
                    <a:pt x="182" y="1568"/>
                    <a:pt x="180" y="1578"/>
                    <a:pt x="186" y="1580"/>
                  </a:cubicBezTo>
                  <a:cubicBezTo>
                    <a:pt x="184" y="1591"/>
                    <a:pt x="194" y="1591"/>
                    <a:pt x="194" y="1600"/>
                  </a:cubicBezTo>
                  <a:cubicBezTo>
                    <a:pt x="200" y="1612"/>
                    <a:pt x="206" y="1624"/>
                    <a:pt x="214" y="1633"/>
                  </a:cubicBezTo>
                  <a:cubicBezTo>
                    <a:pt x="215" y="1640"/>
                    <a:pt x="219" y="1645"/>
                    <a:pt x="224" y="1648"/>
                  </a:cubicBezTo>
                  <a:cubicBezTo>
                    <a:pt x="223" y="1658"/>
                    <a:pt x="232" y="1658"/>
                    <a:pt x="234" y="1666"/>
                  </a:cubicBezTo>
                  <a:cubicBezTo>
                    <a:pt x="240" y="1679"/>
                    <a:pt x="253" y="1684"/>
                    <a:pt x="257" y="1699"/>
                  </a:cubicBezTo>
                  <a:cubicBezTo>
                    <a:pt x="263" y="1700"/>
                    <a:pt x="262" y="1710"/>
                    <a:pt x="269" y="1711"/>
                  </a:cubicBezTo>
                  <a:cubicBezTo>
                    <a:pt x="268" y="1721"/>
                    <a:pt x="280" y="1719"/>
                    <a:pt x="279" y="1729"/>
                  </a:cubicBezTo>
                  <a:cubicBezTo>
                    <a:pt x="290" y="1736"/>
                    <a:pt x="296" y="1747"/>
                    <a:pt x="304" y="1756"/>
                  </a:cubicBezTo>
                  <a:cubicBezTo>
                    <a:pt x="310" y="1768"/>
                    <a:pt x="321" y="1775"/>
                    <a:pt x="327" y="1787"/>
                  </a:cubicBezTo>
                  <a:cubicBezTo>
                    <a:pt x="332" y="1791"/>
                    <a:pt x="334" y="1798"/>
                    <a:pt x="340" y="1802"/>
                  </a:cubicBezTo>
                  <a:cubicBezTo>
                    <a:pt x="340" y="1806"/>
                    <a:pt x="342" y="1808"/>
                    <a:pt x="345" y="1809"/>
                  </a:cubicBezTo>
                  <a:cubicBezTo>
                    <a:pt x="344" y="1812"/>
                    <a:pt x="352" y="1818"/>
                    <a:pt x="352" y="1812"/>
                  </a:cubicBezTo>
                  <a:cubicBezTo>
                    <a:pt x="345" y="1803"/>
                    <a:pt x="341" y="1791"/>
                    <a:pt x="337" y="1779"/>
                  </a:cubicBezTo>
                  <a:cubicBezTo>
                    <a:pt x="333" y="1767"/>
                    <a:pt x="322" y="1762"/>
                    <a:pt x="319" y="1749"/>
                  </a:cubicBezTo>
                  <a:cubicBezTo>
                    <a:pt x="311" y="1741"/>
                    <a:pt x="309" y="1727"/>
                    <a:pt x="299" y="1721"/>
                  </a:cubicBezTo>
                  <a:cubicBezTo>
                    <a:pt x="294" y="1710"/>
                    <a:pt x="284" y="1703"/>
                    <a:pt x="282" y="1688"/>
                  </a:cubicBezTo>
                  <a:cubicBezTo>
                    <a:pt x="273" y="1689"/>
                    <a:pt x="274" y="1681"/>
                    <a:pt x="269" y="1678"/>
                  </a:cubicBezTo>
                  <a:cubicBezTo>
                    <a:pt x="267" y="1672"/>
                    <a:pt x="260" y="1670"/>
                    <a:pt x="256" y="1666"/>
                  </a:cubicBezTo>
                  <a:cubicBezTo>
                    <a:pt x="257" y="1662"/>
                    <a:pt x="255" y="1660"/>
                    <a:pt x="254" y="1658"/>
                  </a:cubicBezTo>
                  <a:cubicBezTo>
                    <a:pt x="254" y="1654"/>
                    <a:pt x="248" y="1656"/>
                    <a:pt x="249" y="1651"/>
                  </a:cubicBezTo>
                  <a:cubicBezTo>
                    <a:pt x="242" y="1650"/>
                    <a:pt x="245" y="1640"/>
                    <a:pt x="236" y="1641"/>
                  </a:cubicBezTo>
                  <a:cubicBezTo>
                    <a:pt x="236" y="1638"/>
                    <a:pt x="236" y="1635"/>
                    <a:pt x="231" y="1636"/>
                  </a:cubicBezTo>
                  <a:cubicBezTo>
                    <a:pt x="231" y="1631"/>
                    <a:pt x="229" y="1629"/>
                    <a:pt x="226" y="1628"/>
                  </a:cubicBezTo>
                  <a:cubicBezTo>
                    <a:pt x="223" y="1623"/>
                    <a:pt x="218" y="1620"/>
                    <a:pt x="216" y="1613"/>
                  </a:cubicBezTo>
                  <a:cubicBezTo>
                    <a:pt x="209" y="1604"/>
                    <a:pt x="202" y="1595"/>
                    <a:pt x="196" y="1585"/>
                  </a:cubicBezTo>
                  <a:cubicBezTo>
                    <a:pt x="189" y="1576"/>
                    <a:pt x="185" y="1565"/>
                    <a:pt x="176" y="1558"/>
                  </a:cubicBezTo>
                  <a:cubicBezTo>
                    <a:pt x="176" y="1560"/>
                    <a:pt x="176" y="1563"/>
                    <a:pt x="176" y="1565"/>
                  </a:cubicBezTo>
                  <a:close/>
                  <a:moveTo>
                    <a:pt x="301" y="820"/>
                  </a:moveTo>
                  <a:cubicBezTo>
                    <a:pt x="302" y="810"/>
                    <a:pt x="310" y="806"/>
                    <a:pt x="311" y="795"/>
                  </a:cubicBezTo>
                  <a:cubicBezTo>
                    <a:pt x="358" y="743"/>
                    <a:pt x="361" y="735"/>
                    <a:pt x="366" y="730"/>
                  </a:cubicBezTo>
                  <a:cubicBezTo>
                    <a:pt x="397" y="702"/>
                    <a:pt x="399" y="697"/>
                    <a:pt x="402" y="694"/>
                  </a:cubicBezTo>
                  <a:cubicBezTo>
                    <a:pt x="437" y="662"/>
                    <a:pt x="439" y="659"/>
                    <a:pt x="442" y="657"/>
                  </a:cubicBezTo>
                  <a:cubicBezTo>
                    <a:pt x="480" y="626"/>
                    <a:pt x="475" y="615"/>
                    <a:pt x="485" y="619"/>
                  </a:cubicBezTo>
                  <a:cubicBezTo>
                    <a:pt x="521" y="575"/>
                    <a:pt x="530" y="573"/>
                    <a:pt x="535" y="566"/>
                  </a:cubicBezTo>
                  <a:cubicBezTo>
                    <a:pt x="554" y="538"/>
                    <a:pt x="566" y="538"/>
                    <a:pt x="568" y="528"/>
                  </a:cubicBezTo>
                  <a:cubicBezTo>
                    <a:pt x="581" y="513"/>
                    <a:pt x="584" y="512"/>
                    <a:pt x="583" y="508"/>
                  </a:cubicBezTo>
                  <a:cubicBezTo>
                    <a:pt x="609" y="476"/>
                    <a:pt x="605" y="465"/>
                    <a:pt x="613" y="468"/>
                  </a:cubicBezTo>
                  <a:cubicBezTo>
                    <a:pt x="604" y="479"/>
                    <a:pt x="593" y="475"/>
                    <a:pt x="595" y="483"/>
                  </a:cubicBezTo>
                  <a:cubicBezTo>
                    <a:pt x="573" y="503"/>
                    <a:pt x="570" y="506"/>
                    <a:pt x="568" y="510"/>
                  </a:cubicBezTo>
                  <a:cubicBezTo>
                    <a:pt x="482" y="577"/>
                    <a:pt x="482" y="583"/>
                    <a:pt x="477" y="584"/>
                  </a:cubicBezTo>
                  <a:cubicBezTo>
                    <a:pt x="464" y="596"/>
                    <a:pt x="458" y="596"/>
                    <a:pt x="457" y="601"/>
                  </a:cubicBezTo>
                  <a:cubicBezTo>
                    <a:pt x="421" y="633"/>
                    <a:pt x="418" y="642"/>
                    <a:pt x="412" y="649"/>
                  </a:cubicBezTo>
                  <a:cubicBezTo>
                    <a:pt x="371" y="689"/>
                    <a:pt x="369" y="694"/>
                    <a:pt x="366" y="697"/>
                  </a:cubicBezTo>
                  <a:cubicBezTo>
                    <a:pt x="338" y="737"/>
                    <a:pt x="331" y="742"/>
                    <a:pt x="326" y="750"/>
                  </a:cubicBezTo>
                  <a:cubicBezTo>
                    <a:pt x="309" y="785"/>
                    <a:pt x="297" y="788"/>
                    <a:pt x="296" y="803"/>
                  </a:cubicBezTo>
                  <a:cubicBezTo>
                    <a:pt x="266" y="851"/>
                    <a:pt x="266" y="857"/>
                    <a:pt x="266" y="863"/>
                  </a:cubicBezTo>
                  <a:close/>
                  <a:moveTo>
                    <a:pt x="318" y="526"/>
                  </a:moveTo>
                  <a:cubicBezTo>
                    <a:pt x="319" y="522"/>
                    <a:pt x="318" y="516"/>
                    <a:pt x="316" y="521"/>
                  </a:cubicBezTo>
                  <a:cubicBezTo>
                    <a:pt x="316" y="524"/>
                    <a:pt x="317" y="530"/>
                    <a:pt x="318" y="526"/>
                  </a:cubicBezTo>
                  <a:close/>
                  <a:moveTo>
                    <a:pt x="321" y="662"/>
                  </a:moveTo>
                  <a:cubicBezTo>
                    <a:pt x="322" y="667"/>
                    <a:pt x="309" y="673"/>
                    <a:pt x="316" y="677"/>
                  </a:cubicBezTo>
                  <a:cubicBezTo>
                    <a:pt x="320" y="673"/>
                    <a:pt x="322" y="665"/>
                    <a:pt x="326" y="662"/>
                  </a:cubicBezTo>
                  <a:cubicBezTo>
                    <a:pt x="326" y="656"/>
                    <a:pt x="338" y="651"/>
                    <a:pt x="331" y="647"/>
                  </a:cubicBezTo>
                  <a:cubicBezTo>
                    <a:pt x="328" y="652"/>
                    <a:pt x="325" y="658"/>
                    <a:pt x="321" y="662"/>
                  </a:cubicBezTo>
                  <a:close/>
                  <a:moveTo>
                    <a:pt x="276" y="745"/>
                  </a:moveTo>
                  <a:cubicBezTo>
                    <a:pt x="274" y="736"/>
                    <a:pt x="283" y="730"/>
                    <a:pt x="273" y="727"/>
                  </a:cubicBezTo>
                  <a:cubicBezTo>
                    <a:pt x="275" y="732"/>
                    <a:pt x="270" y="744"/>
                    <a:pt x="276" y="745"/>
                  </a:cubicBezTo>
                  <a:close/>
                  <a:moveTo>
                    <a:pt x="276" y="793"/>
                  </a:moveTo>
                  <a:cubicBezTo>
                    <a:pt x="277" y="785"/>
                    <a:pt x="285" y="771"/>
                    <a:pt x="278" y="765"/>
                  </a:cubicBezTo>
                  <a:cubicBezTo>
                    <a:pt x="281" y="776"/>
                    <a:pt x="270" y="787"/>
                    <a:pt x="276" y="793"/>
                  </a:cubicBezTo>
                  <a:close/>
                  <a:moveTo>
                    <a:pt x="271" y="830"/>
                  </a:moveTo>
                  <a:cubicBezTo>
                    <a:pt x="268" y="819"/>
                    <a:pt x="285" y="812"/>
                    <a:pt x="273" y="808"/>
                  </a:cubicBezTo>
                  <a:cubicBezTo>
                    <a:pt x="277" y="818"/>
                    <a:pt x="262" y="823"/>
                    <a:pt x="271" y="830"/>
                  </a:cubicBezTo>
                  <a:close/>
                  <a:moveTo>
                    <a:pt x="70" y="883"/>
                  </a:moveTo>
                  <a:cubicBezTo>
                    <a:pt x="75" y="887"/>
                    <a:pt x="73" y="896"/>
                    <a:pt x="77" y="901"/>
                  </a:cubicBezTo>
                  <a:cubicBezTo>
                    <a:pt x="117" y="1000"/>
                    <a:pt x="122" y="1004"/>
                    <a:pt x="123" y="1012"/>
                  </a:cubicBezTo>
                  <a:cubicBezTo>
                    <a:pt x="141" y="1040"/>
                    <a:pt x="140" y="1043"/>
                    <a:pt x="140" y="1044"/>
                  </a:cubicBezTo>
                  <a:cubicBezTo>
                    <a:pt x="173" y="1100"/>
                    <a:pt x="181" y="1101"/>
                    <a:pt x="181" y="1110"/>
                  </a:cubicBezTo>
                  <a:cubicBezTo>
                    <a:pt x="212" y="1160"/>
                    <a:pt x="210" y="1167"/>
                    <a:pt x="213" y="1168"/>
                  </a:cubicBezTo>
                  <a:cubicBezTo>
                    <a:pt x="227" y="1183"/>
                    <a:pt x="222" y="1175"/>
                    <a:pt x="218" y="1168"/>
                  </a:cubicBezTo>
                  <a:cubicBezTo>
                    <a:pt x="214" y="1136"/>
                    <a:pt x="209" y="1137"/>
                    <a:pt x="211" y="1130"/>
                  </a:cubicBezTo>
                  <a:cubicBezTo>
                    <a:pt x="190" y="1087"/>
                    <a:pt x="191" y="1077"/>
                    <a:pt x="186" y="1072"/>
                  </a:cubicBezTo>
                  <a:cubicBezTo>
                    <a:pt x="164" y="1046"/>
                    <a:pt x="172" y="1032"/>
                    <a:pt x="165" y="1034"/>
                  </a:cubicBezTo>
                  <a:cubicBezTo>
                    <a:pt x="130" y="971"/>
                    <a:pt x="123" y="968"/>
                    <a:pt x="123" y="959"/>
                  </a:cubicBezTo>
                  <a:cubicBezTo>
                    <a:pt x="98" y="914"/>
                    <a:pt x="92" y="910"/>
                    <a:pt x="90" y="903"/>
                  </a:cubicBezTo>
                  <a:cubicBezTo>
                    <a:pt x="61" y="859"/>
                    <a:pt x="68" y="868"/>
                    <a:pt x="70" y="883"/>
                  </a:cubicBezTo>
                  <a:close/>
                  <a:moveTo>
                    <a:pt x="266" y="976"/>
                  </a:moveTo>
                  <a:cubicBezTo>
                    <a:pt x="265" y="972"/>
                    <a:pt x="269" y="971"/>
                    <a:pt x="269" y="966"/>
                  </a:cubicBezTo>
                  <a:cubicBezTo>
                    <a:pt x="272" y="966"/>
                    <a:pt x="270" y="959"/>
                    <a:pt x="269" y="964"/>
                  </a:cubicBezTo>
                  <a:cubicBezTo>
                    <a:pt x="266" y="966"/>
                    <a:pt x="260" y="982"/>
                    <a:pt x="266" y="976"/>
                  </a:cubicBezTo>
                  <a:close/>
                  <a:moveTo>
                    <a:pt x="246" y="996"/>
                  </a:moveTo>
                  <a:cubicBezTo>
                    <a:pt x="243" y="988"/>
                    <a:pt x="256" y="983"/>
                    <a:pt x="248" y="979"/>
                  </a:cubicBezTo>
                  <a:cubicBezTo>
                    <a:pt x="246" y="981"/>
                    <a:pt x="239" y="993"/>
                    <a:pt x="246" y="996"/>
                  </a:cubicBezTo>
                  <a:close/>
                  <a:moveTo>
                    <a:pt x="62" y="1039"/>
                  </a:moveTo>
                  <a:cubicBezTo>
                    <a:pt x="61" y="1036"/>
                    <a:pt x="60" y="1034"/>
                    <a:pt x="57" y="1032"/>
                  </a:cubicBezTo>
                  <a:cubicBezTo>
                    <a:pt x="57" y="1035"/>
                    <a:pt x="61" y="1046"/>
                    <a:pt x="62" y="1039"/>
                  </a:cubicBezTo>
                  <a:close/>
                  <a:moveTo>
                    <a:pt x="77" y="1095"/>
                  </a:moveTo>
                  <a:cubicBezTo>
                    <a:pt x="82" y="1101"/>
                    <a:pt x="83" y="1111"/>
                    <a:pt x="87" y="1117"/>
                  </a:cubicBezTo>
                  <a:cubicBezTo>
                    <a:pt x="124" y="1184"/>
                    <a:pt x="126" y="1187"/>
                    <a:pt x="128" y="1190"/>
                  </a:cubicBezTo>
                  <a:cubicBezTo>
                    <a:pt x="146" y="1213"/>
                    <a:pt x="141" y="1224"/>
                    <a:pt x="145" y="1225"/>
                  </a:cubicBezTo>
                  <a:cubicBezTo>
                    <a:pt x="170" y="1271"/>
                    <a:pt x="171" y="1275"/>
                    <a:pt x="176" y="1276"/>
                  </a:cubicBezTo>
                  <a:cubicBezTo>
                    <a:pt x="198" y="1315"/>
                    <a:pt x="204" y="1320"/>
                    <a:pt x="206" y="1329"/>
                  </a:cubicBezTo>
                  <a:cubicBezTo>
                    <a:pt x="220" y="1358"/>
                    <a:pt x="231" y="1358"/>
                    <a:pt x="229" y="1371"/>
                  </a:cubicBezTo>
                  <a:cubicBezTo>
                    <a:pt x="241" y="1386"/>
                    <a:pt x="240" y="1376"/>
                    <a:pt x="239" y="1366"/>
                  </a:cubicBezTo>
                  <a:cubicBezTo>
                    <a:pt x="220" y="1308"/>
                    <a:pt x="214" y="1302"/>
                    <a:pt x="213" y="1291"/>
                  </a:cubicBezTo>
                  <a:cubicBezTo>
                    <a:pt x="199" y="1268"/>
                    <a:pt x="202" y="1260"/>
                    <a:pt x="198" y="1258"/>
                  </a:cubicBezTo>
                  <a:cubicBezTo>
                    <a:pt x="180" y="1215"/>
                    <a:pt x="168" y="1215"/>
                    <a:pt x="168" y="1203"/>
                  </a:cubicBezTo>
                  <a:cubicBezTo>
                    <a:pt x="145" y="1172"/>
                    <a:pt x="150" y="1162"/>
                    <a:pt x="143" y="1163"/>
                  </a:cubicBezTo>
                  <a:cubicBezTo>
                    <a:pt x="113" y="1114"/>
                    <a:pt x="107" y="1108"/>
                    <a:pt x="105" y="1100"/>
                  </a:cubicBezTo>
                  <a:cubicBezTo>
                    <a:pt x="89" y="1081"/>
                    <a:pt x="86" y="1078"/>
                    <a:pt x="85" y="1075"/>
                  </a:cubicBezTo>
                  <a:cubicBezTo>
                    <a:pt x="71" y="1059"/>
                    <a:pt x="73" y="1055"/>
                    <a:pt x="70" y="1054"/>
                  </a:cubicBezTo>
                  <a:close/>
                  <a:moveTo>
                    <a:pt x="332" y="1623"/>
                  </a:moveTo>
                  <a:cubicBezTo>
                    <a:pt x="339" y="1624"/>
                    <a:pt x="330" y="1609"/>
                    <a:pt x="337" y="1610"/>
                  </a:cubicBezTo>
                  <a:cubicBezTo>
                    <a:pt x="359" y="1560"/>
                    <a:pt x="356" y="1544"/>
                    <a:pt x="365" y="1540"/>
                  </a:cubicBezTo>
                  <a:cubicBezTo>
                    <a:pt x="401" y="1455"/>
                    <a:pt x="401" y="1449"/>
                    <a:pt x="402" y="1444"/>
                  </a:cubicBezTo>
                  <a:cubicBezTo>
                    <a:pt x="418" y="1396"/>
                    <a:pt x="424" y="1396"/>
                    <a:pt x="425" y="1391"/>
                  </a:cubicBezTo>
                  <a:cubicBezTo>
                    <a:pt x="450" y="1344"/>
                    <a:pt x="454" y="1335"/>
                    <a:pt x="458" y="1326"/>
                  </a:cubicBezTo>
                  <a:cubicBezTo>
                    <a:pt x="490" y="1276"/>
                    <a:pt x="490" y="1269"/>
                    <a:pt x="493" y="1265"/>
                  </a:cubicBezTo>
                  <a:cubicBezTo>
                    <a:pt x="508" y="1240"/>
                    <a:pt x="511" y="1239"/>
                    <a:pt x="513" y="1238"/>
                  </a:cubicBezTo>
                  <a:cubicBezTo>
                    <a:pt x="521" y="1225"/>
                    <a:pt x="520" y="1221"/>
                    <a:pt x="523" y="1220"/>
                  </a:cubicBezTo>
                  <a:cubicBezTo>
                    <a:pt x="527" y="1215"/>
                    <a:pt x="518" y="1212"/>
                    <a:pt x="520" y="1220"/>
                  </a:cubicBezTo>
                  <a:cubicBezTo>
                    <a:pt x="481" y="1266"/>
                    <a:pt x="469" y="1280"/>
                    <a:pt x="460" y="1296"/>
                  </a:cubicBezTo>
                  <a:cubicBezTo>
                    <a:pt x="412" y="1376"/>
                    <a:pt x="407" y="1384"/>
                    <a:pt x="405" y="1394"/>
                  </a:cubicBezTo>
                  <a:cubicBezTo>
                    <a:pt x="376" y="1447"/>
                    <a:pt x="378" y="1450"/>
                    <a:pt x="377" y="1452"/>
                  </a:cubicBezTo>
                  <a:cubicBezTo>
                    <a:pt x="371" y="1467"/>
                    <a:pt x="366" y="1465"/>
                    <a:pt x="367" y="1472"/>
                  </a:cubicBezTo>
                  <a:cubicBezTo>
                    <a:pt x="344" y="1511"/>
                    <a:pt x="348" y="1521"/>
                    <a:pt x="342" y="1522"/>
                  </a:cubicBezTo>
                  <a:cubicBezTo>
                    <a:pt x="323" y="1591"/>
                    <a:pt x="318" y="1593"/>
                    <a:pt x="317" y="1598"/>
                  </a:cubicBezTo>
                  <a:cubicBezTo>
                    <a:pt x="309" y="1646"/>
                    <a:pt x="309" y="1656"/>
                    <a:pt x="309" y="1666"/>
                  </a:cubicBezTo>
                  <a:close/>
                  <a:moveTo>
                    <a:pt x="115" y="1273"/>
                  </a:moveTo>
                  <a:cubicBezTo>
                    <a:pt x="122" y="1281"/>
                    <a:pt x="126" y="1292"/>
                    <a:pt x="130" y="1301"/>
                  </a:cubicBezTo>
                  <a:cubicBezTo>
                    <a:pt x="136" y="1302"/>
                    <a:pt x="130" y="1315"/>
                    <a:pt x="138" y="1314"/>
                  </a:cubicBezTo>
                  <a:cubicBezTo>
                    <a:pt x="137" y="1322"/>
                    <a:pt x="142" y="1324"/>
                    <a:pt x="145" y="1329"/>
                  </a:cubicBezTo>
                  <a:cubicBezTo>
                    <a:pt x="152" y="1351"/>
                    <a:pt x="166" y="1365"/>
                    <a:pt x="176" y="1384"/>
                  </a:cubicBezTo>
                  <a:cubicBezTo>
                    <a:pt x="182" y="1392"/>
                    <a:pt x="186" y="1402"/>
                    <a:pt x="193" y="1409"/>
                  </a:cubicBezTo>
                  <a:cubicBezTo>
                    <a:pt x="198" y="1412"/>
                    <a:pt x="198" y="1418"/>
                    <a:pt x="201" y="1422"/>
                  </a:cubicBezTo>
                  <a:cubicBezTo>
                    <a:pt x="204" y="1426"/>
                    <a:pt x="207" y="1431"/>
                    <a:pt x="211" y="1434"/>
                  </a:cubicBezTo>
                  <a:cubicBezTo>
                    <a:pt x="214" y="1446"/>
                    <a:pt x="223" y="1451"/>
                    <a:pt x="226" y="1462"/>
                  </a:cubicBezTo>
                  <a:cubicBezTo>
                    <a:pt x="229" y="1467"/>
                    <a:pt x="233" y="1470"/>
                    <a:pt x="236" y="1475"/>
                  </a:cubicBezTo>
                  <a:cubicBezTo>
                    <a:pt x="241" y="1475"/>
                    <a:pt x="241" y="1491"/>
                    <a:pt x="246" y="1482"/>
                  </a:cubicBezTo>
                  <a:cubicBezTo>
                    <a:pt x="241" y="1479"/>
                    <a:pt x="241" y="1471"/>
                    <a:pt x="239" y="1464"/>
                  </a:cubicBezTo>
                  <a:cubicBezTo>
                    <a:pt x="234" y="1460"/>
                    <a:pt x="231" y="1455"/>
                    <a:pt x="229" y="1449"/>
                  </a:cubicBezTo>
                  <a:cubicBezTo>
                    <a:pt x="229" y="1447"/>
                    <a:pt x="229" y="1444"/>
                    <a:pt x="229" y="1442"/>
                  </a:cubicBezTo>
                  <a:cubicBezTo>
                    <a:pt x="221" y="1436"/>
                    <a:pt x="220" y="1425"/>
                    <a:pt x="214" y="1419"/>
                  </a:cubicBezTo>
                  <a:cubicBezTo>
                    <a:pt x="216" y="1411"/>
                    <a:pt x="210" y="1411"/>
                    <a:pt x="208" y="1407"/>
                  </a:cubicBezTo>
                  <a:cubicBezTo>
                    <a:pt x="205" y="1404"/>
                    <a:pt x="205" y="1397"/>
                    <a:pt x="201" y="1394"/>
                  </a:cubicBezTo>
                  <a:cubicBezTo>
                    <a:pt x="197" y="1385"/>
                    <a:pt x="194" y="1376"/>
                    <a:pt x="186" y="1371"/>
                  </a:cubicBezTo>
                  <a:cubicBezTo>
                    <a:pt x="182" y="1362"/>
                    <a:pt x="179" y="1352"/>
                    <a:pt x="171" y="1346"/>
                  </a:cubicBezTo>
                  <a:cubicBezTo>
                    <a:pt x="166" y="1338"/>
                    <a:pt x="163" y="1329"/>
                    <a:pt x="156" y="1324"/>
                  </a:cubicBezTo>
                  <a:cubicBezTo>
                    <a:pt x="157" y="1316"/>
                    <a:pt x="149" y="1319"/>
                    <a:pt x="151" y="1311"/>
                  </a:cubicBezTo>
                  <a:cubicBezTo>
                    <a:pt x="147" y="1311"/>
                    <a:pt x="145" y="1310"/>
                    <a:pt x="145" y="1306"/>
                  </a:cubicBezTo>
                  <a:cubicBezTo>
                    <a:pt x="145" y="1303"/>
                    <a:pt x="141" y="1304"/>
                    <a:pt x="140" y="1301"/>
                  </a:cubicBezTo>
                  <a:cubicBezTo>
                    <a:pt x="139" y="1290"/>
                    <a:pt x="129" y="1287"/>
                    <a:pt x="128" y="1276"/>
                  </a:cubicBezTo>
                  <a:cubicBezTo>
                    <a:pt x="119" y="1278"/>
                    <a:pt x="126" y="1265"/>
                    <a:pt x="118" y="1266"/>
                  </a:cubicBezTo>
                  <a:cubicBezTo>
                    <a:pt x="118" y="1262"/>
                    <a:pt x="117" y="1260"/>
                    <a:pt x="115" y="1258"/>
                  </a:cubicBezTo>
                  <a:cubicBezTo>
                    <a:pt x="112" y="1258"/>
                    <a:pt x="111" y="1255"/>
                    <a:pt x="110" y="1258"/>
                  </a:cubicBezTo>
                  <a:cubicBezTo>
                    <a:pt x="114" y="1261"/>
                    <a:pt x="115" y="1267"/>
                    <a:pt x="115" y="1273"/>
                  </a:cubicBezTo>
                  <a:close/>
                  <a:moveTo>
                    <a:pt x="427" y="1331"/>
                  </a:moveTo>
                  <a:cubicBezTo>
                    <a:pt x="427" y="1327"/>
                    <a:pt x="436" y="1326"/>
                    <a:pt x="430" y="1323"/>
                  </a:cubicBezTo>
                  <a:cubicBezTo>
                    <a:pt x="422" y="1329"/>
                    <a:pt x="427" y="1338"/>
                    <a:pt x="427" y="1331"/>
                  </a:cubicBezTo>
                  <a:close/>
                  <a:moveTo>
                    <a:pt x="402" y="1371"/>
                  </a:moveTo>
                  <a:cubicBezTo>
                    <a:pt x="394" y="1377"/>
                    <a:pt x="392" y="1390"/>
                    <a:pt x="385" y="1396"/>
                  </a:cubicBezTo>
                  <a:cubicBezTo>
                    <a:pt x="374" y="1414"/>
                    <a:pt x="363" y="1432"/>
                    <a:pt x="357" y="1454"/>
                  </a:cubicBezTo>
                  <a:cubicBezTo>
                    <a:pt x="353" y="1459"/>
                    <a:pt x="347" y="1461"/>
                    <a:pt x="347" y="1469"/>
                  </a:cubicBezTo>
                  <a:cubicBezTo>
                    <a:pt x="342" y="1473"/>
                    <a:pt x="341" y="1480"/>
                    <a:pt x="337" y="1485"/>
                  </a:cubicBezTo>
                  <a:cubicBezTo>
                    <a:pt x="333" y="1498"/>
                    <a:pt x="325" y="1508"/>
                    <a:pt x="322" y="1522"/>
                  </a:cubicBezTo>
                  <a:cubicBezTo>
                    <a:pt x="321" y="1526"/>
                    <a:pt x="319" y="1527"/>
                    <a:pt x="322" y="1530"/>
                  </a:cubicBezTo>
                  <a:cubicBezTo>
                    <a:pt x="319" y="1531"/>
                    <a:pt x="317" y="1533"/>
                    <a:pt x="317" y="1537"/>
                  </a:cubicBezTo>
                  <a:cubicBezTo>
                    <a:pt x="313" y="1542"/>
                    <a:pt x="314" y="1551"/>
                    <a:pt x="309" y="1555"/>
                  </a:cubicBezTo>
                  <a:cubicBezTo>
                    <a:pt x="307" y="1561"/>
                    <a:pt x="308" y="1570"/>
                    <a:pt x="304" y="1575"/>
                  </a:cubicBezTo>
                  <a:cubicBezTo>
                    <a:pt x="303" y="1580"/>
                    <a:pt x="298" y="1594"/>
                    <a:pt x="304" y="1598"/>
                  </a:cubicBezTo>
                  <a:cubicBezTo>
                    <a:pt x="320" y="1574"/>
                    <a:pt x="321" y="1536"/>
                    <a:pt x="337" y="1512"/>
                  </a:cubicBezTo>
                  <a:cubicBezTo>
                    <a:pt x="341" y="1497"/>
                    <a:pt x="349" y="1486"/>
                    <a:pt x="354" y="1472"/>
                  </a:cubicBezTo>
                  <a:cubicBezTo>
                    <a:pt x="359" y="1472"/>
                    <a:pt x="356" y="1463"/>
                    <a:pt x="359" y="1462"/>
                  </a:cubicBezTo>
                  <a:cubicBezTo>
                    <a:pt x="361" y="1458"/>
                    <a:pt x="363" y="1456"/>
                    <a:pt x="365" y="1452"/>
                  </a:cubicBezTo>
                  <a:cubicBezTo>
                    <a:pt x="369" y="1446"/>
                    <a:pt x="371" y="1438"/>
                    <a:pt x="372" y="1429"/>
                  </a:cubicBezTo>
                  <a:cubicBezTo>
                    <a:pt x="377" y="1429"/>
                    <a:pt x="374" y="1421"/>
                    <a:pt x="380" y="1422"/>
                  </a:cubicBezTo>
                  <a:cubicBezTo>
                    <a:pt x="381" y="1417"/>
                    <a:pt x="381" y="1411"/>
                    <a:pt x="385" y="1409"/>
                  </a:cubicBezTo>
                  <a:cubicBezTo>
                    <a:pt x="388" y="1401"/>
                    <a:pt x="392" y="1393"/>
                    <a:pt x="395" y="1384"/>
                  </a:cubicBezTo>
                  <a:cubicBezTo>
                    <a:pt x="401" y="1379"/>
                    <a:pt x="404" y="1371"/>
                    <a:pt x="407" y="1364"/>
                  </a:cubicBezTo>
                  <a:cubicBezTo>
                    <a:pt x="411" y="1361"/>
                    <a:pt x="412" y="1357"/>
                    <a:pt x="415" y="1354"/>
                  </a:cubicBezTo>
                  <a:cubicBezTo>
                    <a:pt x="414" y="1350"/>
                    <a:pt x="423" y="1344"/>
                    <a:pt x="417" y="1344"/>
                  </a:cubicBezTo>
                  <a:cubicBezTo>
                    <a:pt x="414" y="1355"/>
                    <a:pt x="403" y="1358"/>
                    <a:pt x="402" y="1371"/>
                  </a:cubicBezTo>
                  <a:close/>
                  <a:moveTo>
                    <a:pt x="483" y="1406"/>
                  </a:moveTo>
                  <a:cubicBezTo>
                    <a:pt x="475" y="1408"/>
                    <a:pt x="479" y="1423"/>
                    <a:pt x="470" y="1424"/>
                  </a:cubicBezTo>
                  <a:cubicBezTo>
                    <a:pt x="466" y="1429"/>
                    <a:pt x="467" y="1440"/>
                    <a:pt x="460" y="1442"/>
                  </a:cubicBezTo>
                  <a:cubicBezTo>
                    <a:pt x="460" y="1452"/>
                    <a:pt x="454" y="1456"/>
                    <a:pt x="450" y="1462"/>
                  </a:cubicBezTo>
                  <a:cubicBezTo>
                    <a:pt x="449" y="1483"/>
                    <a:pt x="435" y="1492"/>
                    <a:pt x="433" y="1512"/>
                  </a:cubicBezTo>
                  <a:cubicBezTo>
                    <a:pt x="425" y="1516"/>
                    <a:pt x="426" y="1527"/>
                    <a:pt x="422" y="1535"/>
                  </a:cubicBezTo>
                  <a:cubicBezTo>
                    <a:pt x="425" y="1543"/>
                    <a:pt x="419" y="1543"/>
                    <a:pt x="417" y="1547"/>
                  </a:cubicBezTo>
                  <a:cubicBezTo>
                    <a:pt x="425" y="1550"/>
                    <a:pt x="412" y="1551"/>
                    <a:pt x="415" y="1557"/>
                  </a:cubicBezTo>
                  <a:cubicBezTo>
                    <a:pt x="410" y="1558"/>
                    <a:pt x="413" y="1566"/>
                    <a:pt x="410" y="1568"/>
                  </a:cubicBezTo>
                  <a:cubicBezTo>
                    <a:pt x="412" y="1575"/>
                    <a:pt x="403" y="1572"/>
                    <a:pt x="405" y="1580"/>
                  </a:cubicBezTo>
                  <a:cubicBezTo>
                    <a:pt x="402" y="1583"/>
                    <a:pt x="402" y="1589"/>
                    <a:pt x="400" y="1593"/>
                  </a:cubicBezTo>
                  <a:cubicBezTo>
                    <a:pt x="398" y="1597"/>
                    <a:pt x="399" y="1603"/>
                    <a:pt x="395" y="1605"/>
                  </a:cubicBezTo>
                  <a:cubicBezTo>
                    <a:pt x="395" y="1616"/>
                    <a:pt x="389" y="1621"/>
                    <a:pt x="387" y="1630"/>
                  </a:cubicBezTo>
                  <a:cubicBezTo>
                    <a:pt x="386" y="1635"/>
                    <a:pt x="386" y="1641"/>
                    <a:pt x="382" y="1643"/>
                  </a:cubicBezTo>
                  <a:cubicBezTo>
                    <a:pt x="384" y="1648"/>
                    <a:pt x="375" y="1654"/>
                    <a:pt x="382" y="1656"/>
                  </a:cubicBezTo>
                  <a:cubicBezTo>
                    <a:pt x="386" y="1646"/>
                    <a:pt x="390" y="1637"/>
                    <a:pt x="395" y="1628"/>
                  </a:cubicBezTo>
                  <a:cubicBezTo>
                    <a:pt x="397" y="1623"/>
                    <a:pt x="401" y="1621"/>
                    <a:pt x="402" y="1615"/>
                  </a:cubicBezTo>
                  <a:cubicBezTo>
                    <a:pt x="402" y="1608"/>
                    <a:pt x="410" y="1608"/>
                    <a:pt x="407" y="1598"/>
                  </a:cubicBezTo>
                  <a:cubicBezTo>
                    <a:pt x="417" y="1594"/>
                    <a:pt x="412" y="1576"/>
                    <a:pt x="422" y="1573"/>
                  </a:cubicBezTo>
                  <a:cubicBezTo>
                    <a:pt x="425" y="1568"/>
                    <a:pt x="422" y="1559"/>
                    <a:pt x="430" y="1560"/>
                  </a:cubicBezTo>
                  <a:cubicBezTo>
                    <a:pt x="430" y="1552"/>
                    <a:pt x="430" y="1545"/>
                    <a:pt x="438" y="1545"/>
                  </a:cubicBezTo>
                  <a:cubicBezTo>
                    <a:pt x="436" y="1537"/>
                    <a:pt x="439" y="1533"/>
                    <a:pt x="440" y="1527"/>
                  </a:cubicBezTo>
                  <a:cubicBezTo>
                    <a:pt x="446" y="1526"/>
                    <a:pt x="443" y="1516"/>
                    <a:pt x="448" y="1515"/>
                  </a:cubicBezTo>
                  <a:cubicBezTo>
                    <a:pt x="450" y="1503"/>
                    <a:pt x="457" y="1495"/>
                    <a:pt x="460" y="1484"/>
                  </a:cubicBezTo>
                  <a:cubicBezTo>
                    <a:pt x="465" y="1483"/>
                    <a:pt x="462" y="1473"/>
                    <a:pt x="468" y="1472"/>
                  </a:cubicBezTo>
                  <a:cubicBezTo>
                    <a:pt x="469" y="1465"/>
                    <a:pt x="471" y="1460"/>
                    <a:pt x="475" y="1457"/>
                  </a:cubicBezTo>
                  <a:cubicBezTo>
                    <a:pt x="478" y="1446"/>
                    <a:pt x="485" y="1438"/>
                    <a:pt x="488" y="1427"/>
                  </a:cubicBezTo>
                  <a:cubicBezTo>
                    <a:pt x="492" y="1421"/>
                    <a:pt x="490" y="1410"/>
                    <a:pt x="493" y="1404"/>
                  </a:cubicBezTo>
                  <a:cubicBezTo>
                    <a:pt x="491" y="1399"/>
                    <a:pt x="496" y="1387"/>
                    <a:pt x="490" y="1386"/>
                  </a:cubicBezTo>
                  <a:cubicBezTo>
                    <a:pt x="490" y="1395"/>
                    <a:pt x="483" y="1398"/>
                    <a:pt x="483" y="1406"/>
                  </a:cubicBezTo>
                  <a:close/>
                  <a:moveTo>
                    <a:pt x="415" y="1444"/>
                  </a:moveTo>
                  <a:cubicBezTo>
                    <a:pt x="417" y="1454"/>
                    <a:pt x="421" y="1430"/>
                    <a:pt x="417" y="1439"/>
                  </a:cubicBezTo>
                  <a:cubicBezTo>
                    <a:pt x="417" y="1441"/>
                    <a:pt x="414" y="1440"/>
                    <a:pt x="415" y="1444"/>
                  </a:cubicBezTo>
                  <a:close/>
                  <a:moveTo>
                    <a:pt x="402" y="1477"/>
                  </a:moveTo>
                  <a:cubicBezTo>
                    <a:pt x="397" y="1479"/>
                    <a:pt x="396" y="1484"/>
                    <a:pt x="395" y="1490"/>
                  </a:cubicBezTo>
                  <a:cubicBezTo>
                    <a:pt x="400" y="1488"/>
                    <a:pt x="398" y="1478"/>
                    <a:pt x="405" y="1477"/>
                  </a:cubicBezTo>
                  <a:cubicBezTo>
                    <a:pt x="403" y="1470"/>
                    <a:pt x="408" y="1470"/>
                    <a:pt x="407" y="1464"/>
                  </a:cubicBezTo>
                  <a:cubicBezTo>
                    <a:pt x="409" y="1464"/>
                    <a:pt x="410" y="1462"/>
                    <a:pt x="410" y="1459"/>
                  </a:cubicBezTo>
                  <a:cubicBezTo>
                    <a:pt x="410" y="1456"/>
                    <a:pt x="413" y="1455"/>
                    <a:pt x="410" y="1454"/>
                  </a:cubicBezTo>
                  <a:cubicBezTo>
                    <a:pt x="407" y="1461"/>
                    <a:pt x="402" y="1467"/>
                    <a:pt x="402" y="1477"/>
                  </a:cubicBezTo>
                  <a:close/>
                  <a:moveTo>
                    <a:pt x="470" y="1484"/>
                  </a:moveTo>
                  <a:cubicBezTo>
                    <a:pt x="470" y="1498"/>
                    <a:pt x="461" y="1502"/>
                    <a:pt x="460" y="1515"/>
                  </a:cubicBezTo>
                  <a:cubicBezTo>
                    <a:pt x="437" y="1576"/>
                    <a:pt x="431" y="1575"/>
                    <a:pt x="430" y="1580"/>
                  </a:cubicBezTo>
                  <a:cubicBezTo>
                    <a:pt x="411" y="1635"/>
                    <a:pt x="400" y="1637"/>
                    <a:pt x="397" y="1648"/>
                  </a:cubicBezTo>
                  <a:cubicBezTo>
                    <a:pt x="386" y="1684"/>
                    <a:pt x="383" y="1687"/>
                    <a:pt x="382" y="1693"/>
                  </a:cubicBezTo>
                  <a:cubicBezTo>
                    <a:pt x="371" y="1730"/>
                    <a:pt x="371" y="1738"/>
                    <a:pt x="367" y="1741"/>
                  </a:cubicBezTo>
                  <a:cubicBezTo>
                    <a:pt x="361" y="1788"/>
                    <a:pt x="357" y="1799"/>
                    <a:pt x="362" y="1799"/>
                  </a:cubicBezTo>
                  <a:cubicBezTo>
                    <a:pt x="379" y="1754"/>
                    <a:pt x="376" y="1747"/>
                    <a:pt x="380" y="1746"/>
                  </a:cubicBezTo>
                  <a:cubicBezTo>
                    <a:pt x="391" y="1697"/>
                    <a:pt x="403" y="1699"/>
                    <a:pt x="400" y="1688"/>
                  </a:cubicBezTo>
                  <a:cubicBezTo>
                    <a:pt x="430" y="1632"/>
                    <a:pt x="427" y="1621"/>
                    <a:pt x="433" y="1618"/>
                  </a:cubicBezTo>
                  <a:cubicBezTo>
                    <a:pt x="459" y="1557"/>
                    <a:pt x="462" y="1552"/>
                    <a:pt x="465" y="1547"/>
                  </a:cubicBezTo>
                  <a:cubicBezTo>
                    <a:pt x="482" y="1493"/>
                    <a:pt x="477" y="1484"/>
                    <a:pt x="483" y="1484"/>
                  </a:cubicBezTo>
                  <a:close/>
                  <a:moveTo>
                    <a:pt x="166" y="1522"/>
                  </a:moveTo>
                  <a:cubicBezTo>
                    <a:pt x="169" y="1533"/>
                    <a:pt x="177" y="1538"/>
                    <a:pt x="181" y="1548"/>
                  </a:cubicBezTo>
                  <a:cubicBezTo>
                    <a:pt x="187" y="1555"/>
                    <a:pt x="191" y="1564"/>
                    <a:pt x="199" y="1570"/>
                  </a:cubicBezTo>
                  <a:cubicBezTo>
                    <a:pt x="197" y="1578"/>
                    <a:pt x="205" y="1577"/>
                    <a:pt x="206" y="1583"/>
                  </a:cubicBezTo>
                  <a:cubicBezTo>
                    <a:pt x="209" y="1583"/>
                    <a:pt x="208" y="1587"/>
                    <a:pt x="211" y="1588"/>
                  </a:cubicBezTo>
                  <a:cubicBezTo>
                    <a:pt x="210" y="1593"/>
                    <a:pt x="215" y="1593"/>
                    <a:pt x="216" y="1595"/>
                  </a:cubicBezTo>
                  <a:cubicBezTo>
                    <a:pt x="220" y="1604"/>
                    <a:pt x="227" y="1611"/>
                    <a:pt x="234" y="1618"/>
                  </a:cubicBezTo>
                  <a:cubicBezTo>
                    <a:pt x="240" y="1626"/>
                    <a:pt x="247" y="1633"/>
                    <a:pt x="254" y="1641"/>
                  </a:cubicBezTo>
                  <a:cubicBezTo>
                    <a:pt x="260" y="1648"/>
                    <a:pt x="265" y="1657"/>
                    <a:pt x="272" y="1663"/>
                  </a:cubicBezTo>
                  <a:cubicBezTo>
                    <a:pt x="275" y="1667"/>
                    <a:pt x="278" y="1670"/>
                    <a:pt x="282" y="1673"/>
                  </a:cubicBezTo>
                  <a:cubicBezTo>
                    <a:pt x="283" y="1680"/>
                    <a:pt x="288" y="1682"/>
                    <a:pt x="292" y="1686"/>
                  </a:cubicBezTo>
                  <a:cubicBezTo>
                    <a:pt x="293" y="1695"/>
                    <a:pt x="300" y="1698"/>
                    <a:pt x="302" y="1706"/>
                  </a:cubicBezTo>
                  <a:cubicBezTo>
                    <a:pt x="309" y="1709"/>
                    <a:pt x="309" y="1719"/>
                    <a:pt x="317" y="1721"/>
                  </a:cubicBezTo>
                  <a:cubicBezTo>
                    <a:pt x="317" y="1715"/>
                    <a:pt x="317" y="1709"/>
                    <a:pt x="314" y="1706"/>
                  </a:cubicBezTo>
                  <a:cubicBezTo>
                    <a:pt x="311" y="1705"/>
                    <a:pt x="313" y="1703"/>
                    <a:pt x="314" y="1701"/>
                  </a:cubicBezTo>
                  <a:cubicBezTo>
                    <a:pt x="311" y="1701"/>
                    <a:pt x="312" y="1697"/>
                    <a:pt x="312" y="1693"/>
                  </a:cubicBezTo>
                  <a:cubicBezTo>
                    <a:pt x="303" y="1693"/>
                    <a:pt x="307" y="1680"/>
                    <a:pt x="299" y="1678"/>
                  </a:cubicBezTo>
                  <a:cubicBezTo>
                    <a:pt x="302" y="1670"/>
                    <a:pt x="291" y="1676"/>
                    <a:pt x="294" y="1668"/>
                  </a:cubicBezTo>
                  <a:cubicBezTo>
                    <a:pt x="293" y="1665"/>
                    <a:pt x="290" y="1662"/>
                    <a:pt x="287" y="1661"/>
                  </a:cubicBezTo>
                  <a:cubicBezTo>
                    <a:pt x="281" y="1646"/>
                    <a:pt x="269" y="1638"/>
                    <a:pt x="264" y="1623"/>
                  </a:cubicBezTo>
                  <a:cubicBezTo>
                    <a:pt x="254" y="1618"/>
                    <a:pt x="249" y="1607"/>
                    <a:pt x="241" y="1600"/>
                  </a:cubicBezTo>
                  <a:cubicBezTo>
                    <a:pt x="239" y="1595"/>
                    <a:pt x="235" y="1592"/>
                    <a:pt x="231" y="1588"/>
                  </a:cubicBezTo>
                  <a:cubicBezTo>
                    <a:pt x="227" y="1584"/>
                    <a:pt x="225" y="1577"/>
                    <a:pt x="219" y="1575"/>
                  </a:cubicBezTo>
                  <a:cubicBezTo>
                    <a:pt x="215" y="1571"/>
                    <a:pt x="210" y="1568"/>
                    <a:pt x="209" y="1563"/>
                  </a:cubicBezTo>
                  <a:cubicBezTo>
                    <a:pt x="203" y="1560"/>
                    <a:pt x="199" y="1555"/>
                    <a:pt x="196" y="1550"/>
                  </a:cubicBezTo>
                  <a:cubicBezTo>
                    <a:pt x="188" y="1542"/>
                    <a:pt x="180" y="1534"/>
                    <a:pt x="171" y="1527"/>
                  </a:cubicBezTo>
                  <a:cubicBezTo>
                    <a:pt x="171" y="1518"/>
                    <a:pt x="164" y="1516"/>
                    <a:pt x="161" y="1510"/>
                  </a:cubicBezTo>
                  <a:cubicBezTo>
                    <a:pt x="160" y="1506"/>
                    <a:pt x="157" y="1506"/>
                    <a:pt x="156" y="1502"/>
                  </a:cubicBezTo>
                  <a:cubicBezTo>
                    <a:pt x="152" y="1504"/>
                    <a:pt x="150" y="1492"/>
                    <a:pt x="148" y="1500"/>
                  </a:cubicBezTo>
                  <a:cubicBezTo>
                    <a:pt x="157" y="1504"/>
                    <a:pt x="157" y="1518"/>
                    <a:pt x="166" y="1522"/>
                  </a:cubicBezTo>
                  <a:close/>
                  <a:moveTo>
                    <a:pt x="465" y="1575"/>
                  </a:moveTo>
                  <a:cubicBezTo>
                    <a:pt x="457" y="1583"/>
                    <a:pt x="454" y="1598"/>
                    <a:pt x="448" y="1608"/>
                  </a:cubicBezTo>
                  <a:cubicBezTo>
                    <a:pt x="445" y="1613"/>
                    <a:pt x="444" y="1620"/>
                    <a:pt x="440" y="1625"/>
                  </a:cubicBezTo>
                  <a:cubicBezTo>
                    <a:pt x="437" y="1631"/>
                    <a:pt x="440" y="1642"/>
                    <a:pt x="433" y="1643"/>
                  </a:cubicBezTo>
                  <a:cubicBezTo>
                    <a:pt x="434" y="1653"/>
                    <a:pt x="426" y="1653"/>
                    <a:pt x="425" y="1661"/>
                  </a:cubicBezTo>
                  <a:cubicBezTo>
                    <a:pt x="424" y="1668"/>
                    <a:pt x="419" y="1671"/>
                    <a:pt x="418" y="1678"/>
                  </a:cubicBezTo>
                  <a:cubicBezTo>
                    <a:pt x="414" y="1683"/>
                    <a:pt x="413" y="1690"/>
                    <a:pt x="410" y="1696"/>
                  </a:cubicBezTo>
                  <a:cubicBezTo>
                    <a:pt x="405" y="1696"/>
                    <a:pt x="411" y="1700"/>
                    <a:pt x="407" y="1701"/>
                  </a:cubicBezTo>
                  <a:cubicBezTo>
                    <a:pt x="407" y="1704"/>
                    <a:pt x="404" y="1705"/>
                    <a:pt x="407" y="1708"/>
                  </a:cubicBezTo>
                  <a:cubicBezTo>
                    <a:pt x="401" y="1710"/>
                    <a:pt x="401" y="1719"/>
                    <a:pt x="397" y="1724"/>
                  </a:cubicBezTo>
                  <a:cubicBezTo>
                    <a:pt x="399" y="1734"/>
                    <a:pt x="389" y="1732"/>
                    <a:pt x="392" y="1744"/>
                  </a:cubicBezTo>
                  <a:cubicBezTo>
                    <a:pt x="390" y="1749"/>
                    <a:pt x="388" y="1756"/>
                    <a:pt x="385" y="1761"/>
                  </a:cubicBezTo>
                  <a:cubicBezTo>
                    <a:pt x="384" y="1766"/>
                    <a:pt x="376" y="1775"/>
                    <a:pt x="382" y="1779"/>
                  </a:cubicBezTo>
                  <a:cubicBezTo>
                    <a:pt x="389" y="1772"/>
                    <a:pt x="391" y="1760"/>
                    <a:pt x="395" y="1751"/>
                  </a:cubicBezTo>
                  <a:cubicBezTo>
                    <a:pt x="398" y="1741"/>
                    <a:pt x="404" y="1733"/>
                    <a:pt x="405" y="1721"/>
                  </a:cubicBezTo>
                  <a:cubicBezTo>
                    <a:pt x="421" y="1704"/>
                    <a:pt x="428" y="1679"/>
                    <a:pt x="443" y="1661"/>
                  </a:cubicBezTo>
                  <a:cubicBezTo>
                    <a:pt x="445" y="1648"/>
                    <a:pt x="451" y="1638"/>
                    <a:pt x="455" y="1628"/>
                  </a:cubicBezTo>
                  <a:cubicBezTo>
                    <a:pt x="459" y="1624"/>
                    <a:pt x="459" y="1616"/>
                    <a:pt x="463" y="1613"/>
                  </a:cubicBezTo>
                  <a:cubicBezTo>
                    <a:pt x="463" y="1609"/>
                    <a:pt x="464" y="1607"/>
                    <a:pt x="465" y="1605"/>
                  </a:cubicBezTo>
                  <a:cubicBezTo>
                    <a:pt x="469" y="1605"/>
                    <a:pt x="467" y="1598"/>
                    <a:pt x="470" y="1598"/>
                  </a:cubicBezTo>
                  <a:cubicBezTo>
                    <a:pt x="468" y="1588"/>
                    <a:pt x="478" y="1590"/>
                    <a:pt x="475" y="1580"/>
                  </a:cubicBezTo>
                  <a:cubicBezTo>
                    <a:pt x="476" y="1573"/>
                    <a:pt x="480" y="1570"/>
                    <a:pt x="480" y="1562"/>
                  </a:cubicBezTo>
                  <a:cubicBezTo>
                    <a:pt x="485" y="1559"/>
                    <a:pt x="482" y="1549"/>
                    <a:pt x="485" y="1545"/>
                  </a:cubicBezTo>
                  <a:cubicBezTo>
                    <a:pt x="489" y="1540"/>
                    <a:pt x="488" y="1530"/>
                    <a:pt x="490" y="1525"/>
                  </a:cubicBezTo>
                  <a:cubicBezTo>
                    <a:pt x="490" y="1522"/>
                    <a:pt x="490" y="1520"/>
                    <a:pt x="490" y="1517"/>
                  </a:cubicBezTo>
                  <a:cubicBezTo>
                    <a:pt x="490" y="1514"/>
                    <a:pt x="494" y="1513"/>
                    <a:pt x="490" y="1512"/>
                  </a:cubicBezTo>
                  <a:cubicBezTo>
                    <a:pt x="489" y="1508"/>
                    <a:pt x="493" y="1497"/>
                    <a:pt x="488" y="1497"/>
                  </a:cubicBezTo>
                  <a:cubicBezTo>
                    <a:pt x="484" y="1527"/>
                    <a:pt x="474" y="1550"/>
                    <a:pt x="465" y="1575"/>
                  </a:cubicBezTo>
                  <a:close/>
                  <a:moveTo>
                    <a:pt x="337" y="1693"/>
                  </a:moveTo>
                  <a:cubicBezTo>
                    <a:pt x="336" y="1689"/>
                    <a:pt x="340" y="1688"/>
                    <a:pt x="340" y="1683"/>
                  </a:cubicBezTo>
                  <a:cubicBezTo>
                    <a:pt x="340" y="1680"/>
                    <a:pt x="339" y="1674"/>
                    <a:pt x="342" y="1673"/>
                  </a:cubicBezTo>
                  <a:cubicBezTo>
                    <a:pt x="337" y="1663"/>
                    <a:pt x="347" y="1649"/>
                    <a:pt x="347" y="1636"/>
                  </a:cubicBezTo>
                  <a:cubicBezTo>
                    <a:pt x="350" y="1635"/>
                    <a:pt x="350" y="1632"/>
                    <a:pt x="350" y="1628"/>
                  </a:cubicBezTo>
                  <a:cubicBezTo>
                    <a:pt x="350" y="1625"/>
                    <a:pt x="353" y="1623"/>
                    <a:pt x="352" y="1618"/>
                  </a:cubicBezTo>
                  <a:cubicBezTo>
                    <a:pt x="356" y="1613"/>
                    <a:pt x="354" y="1604"/>
                    <a:pt x="357" y="1598"/>
                  </a:cubicBezTo>
                  <a:cubicBezTo>
                    <a:pt x="359" y="1591"/>
                    <a:pt x="360" y="1584"/>
                    <a:pt x="365" y="1580"/>
                  </a:cubicBezTo>
                  <a:cubicBezTo>
                    <a:pt x="369" y="1576"/>
                    <a:pt x="366" y="1565"/>
                    <a:pt x="372" y="1563"/>
                  </a:cubicBezTo>
                  <a:cubicBezTo>
                    <a:pt x="372" y="1557"/>
                    <a:pt x="372" y="1552"/>
                    <a:pt x="372" y="1547"/>
                  </a:cubicBezTo>
                  <a:cubicBezTo>
                    <a:pt x="380" y="1547"/>
                    <a:pt x="370" y="1537"/>
                    <a:pt x="372" y="1547"/>
                  </a:cubicBezTo>
                  <a:cubicBezTo>
                    <a:pt x="368" y="1551"/>
                    <a:pt x="369" y="1560"/>
                    <a:pt x="365" y="1563"/>
                  </a:cubicBezTo>
                  <a:cubicBezTo>
                    <a:pt x="363" y="1568"/>
                    <a:pt x="362" y="1575"/>
                    <a:pt x="360" y="1580"/>
                  </a:cubicBezTo>
                  <a:cubicBezTo>
                    <a:pt x="356" y="1584"/>
                    <a:pt x="357" y="1593"/>
                    <a:pt x="352" y="1595"/>
                  </a:cubicBezTo>
                  <a:cubicBezTo>
                    <a:pt x="352" y="1604"/>
                    <a:pt x="349" y="1609"/>
                    <a:pt x="345" y="1613"/>
                  </a:cubicBezTo>
                  <a:cubicBezTo>
                    <a:pt x="342" y="1647"/>
                    <a:pt x="327" y="1669"/>
                    <a:pt x="330" y="1708"/>
                  </a:cubicBezTo>
                  <a:cubicBezTo>
                    <a:pt x="338" y="1709"/>
                    <a:pt x="334" y="1698"/>
                    <a:pt x="337" y="1693"/>
                  </a:cubicBezTo>
                  <a:close/>
                  <a:moveTo>
                    <a:pt x="299" y="1623"/>
                  </a:moveTo>
                  <a:cubicBezTo>
                    <a:pt x="299" y="1618"/>
                    <a:pt x="306" y="1608"/>
                    <a:pt x="299" y="1605"/>
                  </a:cubicBezTo>
                  <a:cubicBezTo>
                    <a:pt x="299" y="1610"/>
                    <a:pt x="292" y="1620"/>
                    <a:pt x="299" y="1623"/>
                  </a:cubicBezTo>
                  <a:close/>
                  <a:moveTo>
                    <a:pt x="372" y="1678"/>
                  </a:moveTo>
                  <a:cubicBezTo>
                    <a:pt x="367" y="1681"/>
                    <a:pt x="371" y="1692"/>
                    <a:pt x="365" y="1693"/>
                  </a:cubicBezTo>
                  <a:cubicBezTo>
                    <a:pt x="366" y="1702"/>
                    <a:pt x="363" y="1705"/>
                    <a:pt x="362" y="1711"/>
                  </a:cubicBezTo>
                  <a:cubicBezTo>
                    <a:pt x="363" y="1715"/>
                    <a:pt x="355" y="1724"/>
                    <a:pt x="362" y="1726"/>
                  </a:cubicBezTo>
                  <a:cubicBezTo>
                    <a:pt x="367" y="1717"/>
                    <a:pt x="364" y="1701"/>
                    <a:pt x="372" y="1696"/>
                  </a:cubicBezTo>
                  <a:cubicBezTo>
                    <a:pt x="370" y="1686"/>
                    <a:pt x="375" y="1684"/>
                    <a:pt x="375" y="1676"/>
                  </a:cubicBezTo>
                  <a:cubicBezTo>
                    <a:pt x="375" y="1672"/>
                    <a:pt x="386" y="1660"/>
                    <a:pt x="375" y="1661"/>
                  </a:cubicBezTo>
                  <a:cubicBezTo>
                    <a:pt x="376" y="1669"/>
                    <a:pt x="370" y="1670"/>
                    <a:pt x="372" y="1678"/>
                  </a:cubicBezTo>
                  <a:close/>
                  <a:moveTo>
                    <a:pt x="352" y="1776"/>
                  </a:moveTo>
                  <a:cubicBezTo>
                    <a:pt x="352" y="1773"/>
                    <a:pt x="352" y="1770"/>
                    <a:pt x="352" y="1766"/>
                  </a:cubicBezTo>
                  <a:cubicBezTo>
                    <a:pt x="350" y="1766"/>
                    <a:pt x="347" y="1766"/>
                    <a:pt x="345" y="1766"/>
                  </a:cubicBezTo>
                  <a:cubicBezTo>
                    <a:pt x="346" y="1771"/>
                    <a:pt x="346" y="1777"/>
                    <a:pt x="352" y="1776"/>
                  </a:cubicBezTo>
                  <a:close/>
                  <a:moveTo>
                    <a:pt x="375" y="1804"/>
                  </a:moveTo>
                  <a:cubicBezTo>
                    <a:pt x="376" y="1799"/>
                    <a:pt x="383" y="1788"/>
                    <a:pt x="377" y="1784"/>
                  </a:cubicBezTo>
                  <a:cubicBezTo>
                    <a:pt x="378" y="1791"/>
                    <a:pt x="368" y="1799"/>
                    <a:pt x="375" y="1804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75000"/>
              </a:schemeClr>
            </a:solidFill>
            <a:ln>
              <a:noFill/>
            </a:ln>
          </p:spPr>
        </p:sp>
        <p:sp>
          <p:nvSpPr>
            <p:cNvPr id="7" name="Freeform 15"/>
            <p:cNvSpPr>
              <a:spLocks noEditPoints="1"/>
            </p:cNvSpPr>
            <p:nvPr/>
          </p:nvSpPr>
          <p:spPr bwMode="auto">
            <a:xfrm>
              <a:off x="1133752" y="1810138"/>
              <a:ext cx="2762941" cy="4746626"/>
            </a:xfrm>
            <a:custGeom>
              <a:avLst/>
              <a:gdLst/>
              <a:ahLst/>
              <a:cxnLst/>
              <a:rect l="0" t="0" r="r" b="b"/>
              <a:pathLst>
                <a:path w="869" h="1495">
                  <a:moveTo>
                    <a:pt x="865" y="156"/>
                  </a:moveTo>
                  <a:cubicBezTo>
                    <a:pt x="856" y="165"/>
                    <a:pt x="851" y="173"/>
                    <a:pt x="844" y="182"/>
                  </a:cubicBezTo>
                  <a:cubicBezTo>
                    <a:pt x="804" y="216"/>
                    <a:pt x="802" y="216"/>
                    <a:pt x="800" y="216"/>
                  </a:cubicBezTo>
                  <a:cubicBezTo>
                    <a:pt x="775" y="232"/>
                    <a:pt x="768" y="237"/>
                    <a:pt x="760" y="239"/>
                  </a:cubicBezTo>
                  <a:cubicBezTo>
                    <a:pt x="699" y="279"/>
                    <a:pt x="696" y="275"/>
                    <a:pt x="693" y="278"/>
                  </a:cubicBezTo>
                  <a:cubicBezTo>
                    <a:pt x="706" y="270"/>
                    <a:pt x="707" y="266"/>
                    <a:pt x="714" y="263"/>
                  </a:cubicBezTo>
                  <a:cubicBezTo>
                    <a:pt x="766" y="230"/>
                    <a:pt x="774" y="225"/>
                    <a:pt x="782" y="219"/>
                  </a:cubicBezTo>
                  <a:cubicBezTo>
                    <a:pt x="830" y="181"/>
                    <a:pt x="830" y="177"/>
                    <a:pt x="834" y="174"/>
                  </a:cubicBezTo>
                  <a:cubicBezTo>
                    <a:pt x="831" y="170"/>
                    <a:pt x="831" y="178"/>
                    <a:pt x="827" y="175"/>
                  </a:cubicBezTo>
                  <a:cubicBezTo>
                    <a:pt x="792" y="205"/>
                    <a:pt x="784" y="209"/>
                    <a:pt x="783" y="213"/>
                  </a:cubicBezTo>
                  <a:cubicBezTo>
                    <a:pt x="763" y="227"/>
                    <a:pt x="760" y="223"/>
                    <a:pt x="757" y="227"/>
                  </a:cubicBezTo>
                  <a:cubicBezTo>
                    <a:pt x="776" y="212"/>
                    <a:pt x="774" y="208"/>
                    <a:pt x="780" y="206"/>
                  </a:cubicBezTo>
                  <a:cubicBezTo>
                    <a:pt x="824" y="164"/>
                    <a:pt x="830" y="160"/>
                    <a:pt x="833" y="155"/>
                  </a:cubicBezTo>
                  <a:cubicBezTo>
                    <a:pt x="806" y="176"/>
                    <a:pt x="797" y="184"/>
                    <a:pt x="788" y="193"/>
                  </a:cubicBezTo>
                  <a:cubicBezTo>
                    <a:pt x="731" y="226"/>
                    <a:pt x="724" y="237"/>
                    <a:pt x="720" y="234"/>
                  </a:cubicBezTo>
                  <a:cubicBezTo>
                    <a:pt x="766" y="194"/>
                    <a:pt x="786" y="180"/>
                    <a:pt x="803" y="159"/>
                  </a:cubicBezTo>
                  <a:cubicBezTo>
                    <a:pt x="785" y="170"/>
                    <a:pt x="775" y="180"/>
                    <a:pt x="763" y="188"/>
                  </a:cubicBezTo>
                  <a:cubicBezTo>
                    <a:pt x="736" y="208"/>
                    <a:pt x="735" y="202"/>
                    <a:pt x="737" y="200"/>
                  </a:cubicBezTo>
                  <a:cubicBezTo>
                    <a:pt x="749" y="181"/>
                    <a:pt x="754" y="177"/>
                    <a:pt x="756" y="172"/>
                  </a:cubicBezTo>
                  <a:cubicBezTo>
                    <a:pt x="787" y="134"/>
                    <a:pt x="791" y="136"/>
                    <a:pt x="790" y="130"/>
                  </a:cubicBezTo>
                  <a:cubicBezTo>
                    <a:pt x="769" y="150"/>
                    <a:pt x="765" y="152"/>
                    <a:pt x="766" y="155"/>
                  </a:cubicBezTo>
                  <a:cubicBezTo>
                    <a:pt x="746" y="174"/>
                    <a:pt x="746" y="170"/>
                    <a:pt x="746" y="169"/>
                  </a:cubicBezTo>
                  <a:cubicBezTo>
                    <a:pt x="748" y="164"/>
                    <a:pt x="752" y="160"/>
                    <a:pt x="752" y="160"/>
                  </a:cubicBezTo>
                  <a:cubicBezTo>
                    <a:pt x="764" y="139"/>
                    <a:pt x="770" y="129"/>
                    <a:pt x="777" y="119"/>
                  </a:cubicBezTo>
                  <a:cubicBezTo>
                    <a:pt x="800" y="82"/>
                    <a:pt x="812" y="81"/>
                    <a:pt x="808" y="77"/>
                  </a:cubicBezTo>
                  <a:cubicBezTo>
                    <a:pt x="770" y="123"/>
                    <a:pt x="765" y="125"/>
                    <a:pt x="763" y="127"/>
                  </a:cubicBezTo>
                  <a:cubicBezTo>
                    <a:pt x="747" y="156"/>
                    <a:pt x="743" y="161"/>
                    <a:pt x="740" y="166"/>
                  </a:cubicBezTo>
                  <a:cubicBezTo>
                    <a:pt x="744" y="144"/>
                    <a:pt x="749" y="134"/>
                    <a:pt x="753" y="124"/>
                  </a:cubicBezTo>
                  <a:cubicBezTo>
                    <a:pt x="782" y="79"/>
                    <a:pt x="781" y="77"/>
                    <a:pt x="784" y="75"/>
                  </a:cubicBezTo>
                  <a:cubicBezTo>
                    <a:pt x="769" y="89"/>
                    <a:pt x="765" y="92"/>
                    <a:pt x="765" y="96"/>
                  </a:cubicBezTo>
                  <a:cubicBezTo>
                    <a:pt x="728" y="162"/>
                    <a:pt x="722" y="177"/>
                    <a:pt x="718" y="191"/>
                  </a:cubicBezTo>
                  <a:cubicBezTo>
                    <a:pt x="710" y="205"/>
                    <a:pt x="719" y="210"/>
                    <a:pt x="712" y="213"/>
                  </a:cubicBezTo>
                  <a:cubicBezTo>
                    <a:pt x="703" y="240"/>
                    <a:pt x="708" y="247"/>
                    <a:pt x="697" y="251"/>
                  </a:cubicBezTo>
                  <a:cubicBezTo>
                    <a:pt x="699" y="232"/>
                    <a:pt x="702" y="230"/>
                    <a:pt x="701" y="228"/>
                  </a:cubicBezTo>
                  <a:cubicBezTo>
                    <a:pt x="714" y="177"/>
                    <a:pt x="714" y="170"/>
                    <a:pt x="714" y="162"/>
                  </a:cubicBezTo>
                  <a:cubicBezTo>
                    <a:pt x="735" y="103"/>
                    <a:pt x="740" y="88"/>
                    <a:pt x="749" y="73"/>
                  </a:cubicBezTo>
                  <a:cubicBezTo>
                    <a:pt x="757" y="53"/>
                    <a:pt x="753" y="62"/>
                    <a:pt x="744" y="70"/>
                  </a:cubicBezTo>
                  <a:cubicBezTo>
                    <a:pt x="727" y="107"/>
                    <a:pt x="722" y="112"/>
                    <a:pt x="722" y="118"/>
                  </a:cubicBezTo>
                  <a:cubicBezTo>
                    <a:pt x="706" y="172"/>
                    <a:pt x="705" y="175"/>
                    <a:pt x="703" y="177"/>
                  </a:cubicBezTo>
                  <a:cubicBezTo>
                    <a:pt x="696" y="206"/>
                    <a:pt x="696" y="209"/>
                    <a:pt x="696" y="212"/>
                  </a:cubicBezTo>
                  <a:cubicBezTo>
                    <a:pt x="687" y="247"/>
                    <a:pt x="685" y="253"/>
                    <a:pt x="684" y="260"/>
                  </a:cubicBezTo>
                  <a:cubicBezTo>
                    <a:pt x="671" y="275"/>
                    <a:pt x="673" y="272"/>
                    <a:pt x="677" y="270"/>
                  </a:cubicBezTo>
                  <a:cubicBezTo>
                    <a:pt x="682" y="240"/>
                    <a:pt x="681" y="234"/>
                    <a:pt x="684" y="229"/>
                  </a:cubicBezTo>
                  <a:cubicBezTo>
                    <a:pt x="694" y="189"/>
                    <a:pt x="690" y="182"/>
                    <a:pt x="693" y="177"/>
                  </a:cubicBezTo>
                  <a:cubicBezTo>
                    <a:pt x="706" y="119"/>
                    <a:pt x="707" y="113"/>
                    <a:pt x="709" y="107"/>
                  </a:cubicBezTo>
                  <a:cubicBezTo>
                    <a:pt x="721" y="64"/>
                    <a:pt x="727" y="59"/>
                    <a:pt x="729" y="53"/>
                  </a:cubicBezTo>
                  <a:cubicBezTo>
                    <a:pt x="751" y="15"/>
                    <a:pt x="760" y="13"/>
                    <a:pt x="759" y="10"/>
                  </a:cubicBezTo>
                  <a:cubicBezTo>
                    <a:pt x="752" y="12"/>
                    <a:pt x="750" y="14"/>
                    <a:pt x="749" y="17"/>
                  </a:cubicBezTo>
                  <a:cubicBezTo>
                    <a:pt x="722" y="50"/>
                    <a:pt x="719" y="46"/>
                    <a:pt x="715" y="51"/>
                  </a:cubicBezTo>
                  <a:cubicBezTo>
                    <a:pt x="696" y="86"/>
                    <a:pt x="689" y="94"/>
                    <a:pt x="687" y="103"/>
                  </a:cubicBezTo>
                  <a:cubicBezTo>
                    <a:pt x="667" y="145"/>
                    <a:pt x="670" y="146"/>
                    <a:pt x="670" y="148"/>
                  </a:cubicBezTo>
                  <a:cubicBezTo>
                    <a:pt x="662" y="166"/>
                    <a:pt x="660" y="175"/>
                    <a:pt x="659" y="185"/>
                  </a:cubicBezTo>
                  <a:cubicBezTo>
                    <a:pt x="655" y="217"/>
                    <a:pt x="655" y="222"/>
                    <a:pt x="653" y="226"/>
                  </a:cubicBezTo>
                  <a:cubicBezTo>
                    <a:pt x="646" y="259"/>
                    <a:pt x="650" y="265"/>
                    <a:pt x="650" y="270"/>
                  </a:cubicBezTo>
                  <a:cubicBezTo>
                    <a:pt x="632" y="316"/>
                    <a:pt x="637" y="319"/>
                    <a:pt x="630" y="321"/>
                  </a:cubicBezTo>
                  <a:cubicBezTo>
                    <a:pt x="630" y="285"/>
                    <a:pt x="633" y="283"/>
                    <a:pt x="633" y="280"/>
                  </a:cubicBezTo>
                  <a:cubicBezTo>
                    <a:pt x="637" y="248"/>
                    <a:pt x="637" y="243"/>
                    <a:pt x="639" y="238"/>
                  </a:cubicBezTo>
                  <a:cubicBezTo>
                    <a:pt x="639" y="222"/>
                    <a:pt x="641" y="220"/>
                    <a:pt x="641" y="217"/>
                  </a:cubicBezTo>
                  <a:cubicBezTo>
                    <a:pt x="649" y="175"/>
                    <a:pt x="652" y="166"/>
                    <a:pt x="654" y="157"/>
                  </a:cubicBezTo>
                  <a:cubicBezTo>
                    <a:pt x="673" y="112"/>
                    <a:pt x="670" y="107"/>
                    <a:pt x="677" y="103"/>
                  </a:cubicBezTo>
                  <a:cubicBezTo>
                    <a:pt x="690" y="65"/>
                    <a:pt x="699" y="63"/>
                    <a:pt x="694" y="59"/>
                  </a:cubicBezTo>
                  <a:cubicBezTo>
                    <a:pt x="663" y="118"/>
                    <a:pt x="658" y="124"/>
                    <a:pt x="654" y="130"/>
                  </a:cubicBezTo>
                  <a:cubicBezTo>
                    <a:pt x="644" y="160"/>
                    <a:pt x="640" y="163"/>
                    <a:pt x="644" y="166"/>
                  </a:cubicBezTo>
                  <a:cubicBezTo>
                    <a:pt x="632" y="198"/>
                    <a:pt x="638" y="202"/>
                    <a:pt x="632" y="204"/>
                  </a:cubicBezTo>
                  <a:cubicBezTo>
                    <a:pt x="630" y="226"/>
                    <a:pt x="628" y="229"/>
                    <a:pt x="630" y="233"/>
                  </a:cubicBezTo>
                  <a:cubicBezTo>
                    <a:pt x="624" y="286"/>
                    <a:pt x="621" y="292"/>
                    <a:pt x="621" y="298"/>
                  </a:cubicBezTo>
                  <a:cubicBezTo>
                    <a:pt x="622" y="314"/>
                    <a:pt x="617" y="316"/>
                    <a:pt x="621" y="318"/>
                  </a:cubicBezTo>
                  <a:cubicBezTo>
                    <a:pt x="615" y="341"/>
                    <a:pt x="613" y="344"/>
                    <a:pt x="612" y="347"/>
                  </a:cubicBezTo>
                  <a:cubicBezTo>
                    <a:pt x="610" y="337"/>
                    <a:pt x="612" y="332"/>
                    <a:pt x="615" y="327"/>
                  </a:cubicBezTo>
                  <a:cubicBezTo>
                    <a:pt x="612" y="290"/>
                    <a:pt x="621" y="286"/>
                    <a:pt x="616" y="280"/>
                  </a:cubicBezTo>
                  <a:cubicBezTo>
                    <a:pt x="615" y="259"/>
                    <a:pt x="621" y="255"/>
                    <a:pt x="620" y="250"/>
                  </a:cubicBezTo>
                  <a:cubicBezTo>
                    <a:pt x="624" y="201"/>
                    <a:pt x="625" y="198"/>
                    <a:pt x="626" y="196"/>
                  </a:cubicBezTo>
                  <a:cubicBezTo>
                    <a:pt x="635" y="171"/>
                    <a:pt x="633" y="168"/>
                    <a:pt x="634" y="166"/>
                  </a:cubicBezTo>
                  <a:cubicBezTo>
                    <a:pt x="642" y="141"/>
                    <a:pt x="642" y="139"/>
                    <a:pt x="642" y="136"/>
                  </a:cubicBezTo>
                  <a:cubicBezTo>
                    <a:pt x="655" y="109"/>
                    <a:pt x="657" y="104"/>
                    <a:pt x="662" y="99"/>
                  </a:cubicBezTo>
                  <a:cubicBezTo>
                    <a:pt x="645" y="113"/>
                    <a:pt x="645" y="122"/>
                    <a:pt x="637" y="130"/>
                  </a:cubicBezTo>
                  <a:cubicBezTo>
                    <a:pt x="617" y="197"/>
                    <a:pt x="614" y="202"/>
                    <a:pt x="614" y="207"/>
                  </a:cubicBezTo>
                  <a:cubicBezTo>
                    <a:pt x="613" y="227"/>
                    <a:pt x="609" y="228"/>
                    <a:pt x="612" y="231"/>
                  </a:cubicBezTo>
                  <a:cubicBezTo>
                    <a:pt x="612" y="251"/>
                    <a:pt x="612" y="254"/>
                    <a:pt x="608" y="256"/>
                  </a:cubicBezTo>
                  <a:cubicBezTo>
                    <a:pt x="608" y="278"/>
                    <a:pt x="607" y="283"/>
                    <a:pt x="607" y="289"/>
                  </a:cubicBezTo>
                  <a:cubicBezTo>
                    <a:pt x="595" y="363"/>
                    <a:pt x="592" y="374"/>
                    <a:pt x="587" y="384"/>
                  </a:cubicBezTo>
                  <a:cubicBezTo>
                    <a:pt x="589" y="326"/>
                    <a:pt x="592" y="323"/>
                    <a:pt x="592" y="319"/>
                  </a:cubicBezTo>
                  <a:cubicBezTo>
                    <a:pt x="594" y="243"/>
                    <a:pt x="593" y="240"/>
                    <a:pt x="594" y="237"/>
                  </a:cubicBezTo>
                  <a:cubicBezTo>
                    <a:pt x="597" y="223"/>
                    <a:pt x="596" y="219"/>
                    <a:pt x="596" y="216"/>
                  </a:cubicBezTo>
                  <a:cubicBezTo>
                    <a:pt x="608" y="177"/>
                    <a:pt x="610" y="170"/>
                    <a:pt x="614" y="163"/>
                  </a:cubicBezTo>
                  <a:cubicBezTo>
                    <a:pt x="624" y="125"/>
                    <a:pt x="623" y="130"/>
                    <a:pt x="621" y="134"/>
                  </a:cubicBezTo>
                  <a:cubicBezTo>
                    <a:pt x="598" y="185"/>
                    <a:pt x="595" y="190"/>
                    <a:pt x="594" y="195"/>
                  </a:cubicBezTo>
                  <a:cubicBezTo>
                    <a:pt x="583" y="227"/>
                    <a:pt x="590" y="232"/>
                    <a:pt x="586" y="235"/>
                  </a:cubicBezTo>
                  <a:cubicBezTo>
                    <a:pt x="585" y="269"/>
                    <a:pt x="583" y="276"/>
                    <a:pt x="584" y="284"/>
                  </a:cubicBezTo>
                  <a:cubicBezTo>
                    <a:pt x="583" y="334"/>
                    <a:pt x="581" y="338"/>
                    <a:pt x="584" y="342"/>
                  </a:cubicBezTo>
                  <a:cubicBezTo>
                    <a:pt x="578" y="377"/>
                    <a:pt x="579" y="381"/>
                    <a:pt x="575" y="384"/>
                  </a:cubicBezTo>
                  <a:cubicBezTo>
                    <a:pt x="572" y="368"/>
                    <a:pt x="578" y="365"/>
                    <a:pt x="575" y="361"/>
                  </a:cubicBezTo>
                  <a:cubicBezTo>
                    <a:pt x="580" y="316"/>
                    <a:pt x="571" y="307"/>
                    <a:pt x="578" y="300"/>
                  </a:cubicBezTo>
                  <a:cubicBezTo>
                    <a:pt x="572" y="220"/>
                    <a:pt x="574" y="213"/>
                    <a:pt x="573" y="205"/>
                  </a:cubicBezTo>
                  <a:cubicBezTo>
                    <a:pt x="581" y="177"/>
                    <a:pt x="576" y="169"/>
                    <a:pt x="580" y="163"/>
                  </a:cubicBezTo>
                  <a:cubicBezTo>
                    <a:pt x="594" y="117"/>
                    <a:pt x="601" y="111"/>
                    <a:pt x="598" y="103"/>
                  </a:cubicBezTo>
                  <a:cubicBezTo>
                    <a:pt x="577" y="151"/>
                    <a:pt x="576" y="154"/>
                    <a:pt x="573" y="156"/>
                  </a:cubicBezTo>
                  <a:cubicBezTo>
                    <a:pt x="562" y="241"/>
                    <a:pt x="563" y="252"/>
                    <a:pt x="564" y="263"/>
                  </a:cubicBezTo>
                  <a:cubicBezTo>
                    <a:pt x="569" y="302"/>
                    <a:pt x="564" y="307"/>
                    <a:pt x="568" y="312"/>
                  </a:cubicBezTo>
                  <a:cubicBezTo>
                    <a:pt x="566" y="341"/>
                    <a:pt x="565" y="352"/>
                    <a:pt x="568" y="364"/>
                  </a:cubicBezTo>
                  <a:cubicBezTo>
                    <a:pt x="553" y="423"/>
                    <a:pt x="553" y="420"/>
                    <a:pt x="555" y="417"/>
                  </a:cubicBezTo>
                  <a:cubicBezTo>
                    <a:pt x="556" y="394"/>
                    <a:pt x="560" y="392"/>
                    <a:pt x="558" y="388"/>
                  </a:cubicBezTo>
                  <a:cubicBezTo>
                    <a:pt x="561" y="333"/>
                    <a:pt x="563" y="331"/>
                    <a:pt x="562" y="329"/>
                  </a:cubicBezTo>
                  <a:cubicBezTo>
                    <a:pt x="559" y="274"/>
                    <a:pt x="553" y="255"/>
                    <a:pt x="554" y="236"/>
                  </a:cubicBezTo>
                  <a:cubicBezTo>
                    <a:pt x="554" y="218"/>
                    <a:pt x="555" y="214"/>
                    <a:pt x="554" y="209"/>
                  </a:cubicBezTo>
                  <a:cubicBezTo>
                    <a:pt x="559" y="193"/>
                    <a:pt x="557" y="190"/>
                    <a:pt x="559" y="188"/>
                  </a:cubicBezTo>
                  <a:cubicBezTo>
                    <a:pt x="569" y="145"/>
                    <a:pt x="573" y="136"/>
                    <a:pt x="573" y="126"/>
                  </a:cubicBezTo>
                  <a:cubicBezTo>
                    <a:pt x="557" y="167"/>
                    <a:pt x="554" y="173"/>
                    <a:pt x="555" y="179"/>
                  </a:cubicBezTo>
                  <a:cubicBezTo>
                    <a:pt x="548" y="204"/>
                    <a:pt x="545" y="211"/>
                    <a:pt x="547" y="219"/>
                  </a:cubicBezTo>
                  <a:cubicBezTo>
                    <a:pt x="545" y="249"/>
                    <a:pt x="547" y="257"/>
                    <a:pt x="548" y="265"/>
                  </a:cubicBezTo>
                  <a:cubicBezTo>
                    <a:pt x="553" y="302"/>
                    <a:pt x="551" y="305"/>
                    <a:pt x="550" y="308"/>
                  </a:cubicBezTo>
                  <a:cubicBezTo>
                    <a:pt x="556" y="350"/>
                    <a:pt x="553" y="352"/>
                    <a:pt x="554" y="354"/>
                  </a:cubicBezTo>
                  <a:cubicBezTo>
                    <a:pt x="551" y="391"/>
                    <a:pt x="544" y="394"/>
                    <a:pt x="549" y="399"/>
                  </a:cubicBezTo>
                  <a:cubicBezTo>
                    <a:pt x="548" y="423"/>
                    <a:pt x="541" y="425"/>
                    <a:pt x="543" y="428"/>
                  </a:cubicBezTo>
                  <a:cubicBezTo>
                    <a:pt x="534" y="435"/>
                    <a:pt x="534" y="428"/>
                    <a:pt x="538" y="422"/>
                  </a:cubicBezTo>
                  <a:cubicBezTo>
                    <a:pt x="537" y="386"/>
                    <a:pt x="541" y="383"/>
                    <a:pt x="540" y="379"/>
                  </a:cubicBezTo>
                  <a:cubicBezTo>
                    <a:pt x="538" y="342"/>
                    <a:pt x="537" y="338"/>
                    <a:pt x="538" y="333"/>
                  </a:cubicBezTo>
                  <a:cubicBezTo>
                    <a:pt x="535" y="297"/>
                    <a:pt x="532" y="288"/>
                    <a:pt x="531" y="280"/>
                  </a:cubicBezTo>
                  <a:cubicBezTo>
                    <a:pt x="528" y="237"/>
                    <a:pt x="531" y="236"/>
                    <a:pt x="530" y="234"/>
                  </a:cubicBezTo>
                  <a:cubicBezTo>
                    <a:pt x="531" y="195"/>
                    <a:pt x="535" y="192"/>
                    <a:pt x="534" y="187"/>
                  </a:cubicBezTo>
                  <a:cubicBezTo>
                    <a:pt x="537" y="169"/>
                    <a:pt x="538" y="165"/>
                    <a:pt x="539" y="161"/>
                  </a:cubicBezTo>
                  <a:cubicBezTo>
                    <a:pt x="534" y="156"/>
                    <a:pt x="534" y="160"/>
                    <a:pt x="532" y="164"/>
                  </a:cubicBezTo>
                  <a:cubicBezTo>
                    <a:pt x="527" y="184"/>
                    <a:pt x="527" y="187"/>
                    <a:pt x="528" y="189"/>
                  </a:cubicBezTo>
                  <a:cubicBezTo>
                    <a:pt x="521" y="228"/>
                    <a:pt x="522" y="230"/>
                    <a:pt x="522" y="232"/>
                  </a:cubicBezTo>
                  <a:cubicBezTo>
                    <a:pt x="521" y="256"/>
                    <a:pt x="520" y="257"/>
                    <a:pt x="522" y="259"/>
                  </a:cubicBezTo>
                  <a:cubicBezTo>
                    <a:pt x="527" y="285"/>
                    <a:pt x="520" y="288"/>
                    <a:pt x="524" y="293"/>
                  </a:cubicBezTo>
                  <a:cubicBezTo>
                    <a:pt x="532" y="343"/>
                    <a:pt x="530" y="351"/>
                    <a:pt x="534" y="361"/>
                  </a:cubicBezTo>
                  <a:cubicBezTo>
                    <a:pt x="531" y="378"/>
                    <a:pt x="529" y="380"/>
                    <a:pt x="532" y="382"/>
                  </a:cubicBezTo>
                  <a:cubicBezTo>
                    <a:pt x="530" y="417"/>
                    <a:pt x="530" y="421"/>
                    <a:pt x="528" y="424"/>
                  </a:cubicBezTo>
                  <a:cubicBezTo>
                    <a:pt x="523" y="442"/>
                    <a:pt x="525" y="445"/>
                    <a:pt x="522" y="444"/>
                  </a:cubicBezTo>
                  <a:cubicBezTo>
                    <a:pt x="523" y="396"/>
                    <a:pt x="516" y="383"/>
                    <a:pt x="519" y="372"/>
                  </a:cubicBezTo>
                  <a:cubicBezTo>
                    <a:pt x="517" y="348"/>
                    <a:pt x="514" y="341"/>
                    <a:pt x="515" y="335"/>
                  </a:cubicBezTo>
                  <a:cubicBezTo>
                    <a:pt x="506" y="291"/>
                    <a:pt x="509" y="286"/>
                    <a:pt x="507" y="280"/>
                  </a:cubicBezTo>
                  <a:cubicBezTo>
                    <a:pt x="508" y="220"/>
                    <a:pt x="509" y="215"/>
                    <a:pt x="510" y="209"/>
                  </a:cubicBezTo>
                  <a:cubicBezTo>
                    <a:pt x="513" y="185"/>
                    <a:pt x="512" y="178"/>
                    <a:pt x="516" y="173"/>
                  </a:cubicBezTo>
                  <a:cubicBezTo>
                    <a:pt x="515" y="159"/>
                    <a:pt x="514" y="162"/>
                    <a:pt x="512" y="164"/>
                  </a:cubicBezTo>
                  <a:cubicBezTo>
                    <a:pt x="505" y="191"/>
                    <a:pt x="507" y="196"/>
                    <a:pt x="504" y="201"/>
                  </a:cubicBezTo>
                  <a:cubicBezTo>
                    <a:pt x="500" y="221"/>
                    <a:pt x="502" y="226"/>
                    <a:pt x="501" y="230"/>
                  </a:cubicBezTo>
                  <a:cubicBezTo>
                    <a:pt x="498" y="248"/>
                    <a:pt x="500" y="251"/>
                    <a:pt x="500" y="253"/>
                  </a:cubicBezTo>
                  <a:cubicBezTo>
                    <a:pt x="496" y="271"/>
                    <a:pt x="502" y="275"/>
                    <a:pt x="498" y="277"/>
                  </a:cubicBezTo>
                  <a:cubicBezTo>
                    <a:pt x="497" y="300"/>
                    <a:pt x="497" y="294"/>
                    <a:pt x="497" y="290"/>
                  </a:cubicBezTo>
                  <a:cubicBezTo>
                    <a:pt x="494" y="271"/>
                    <a:pt x="495" y="268"/>
                    <a:pt x="495" y="266"/>
                  </a:cubicBezTo>
                  <a:cubicBezTo>
                    <a:pt x="494" y="202"/>
                    <a:pt x="495" y="187"/>
                    <a:pt x="499" y="173"/>
                  </a:cubicBezTo>
                  <a:cubicBezTo>
                    <a:pt x="501" y="135"/>
                    <a:pt x="510" y="133"/>
                    <a:pt x="503" y="128"/>
                  </a:cubicBezTo>
                  <a:cubicBezTo>
                    <a:pt x="490" y="173"/>
                    <a:pt x="490" y="178"/>
                    <a:pt x="489" y="183"/>
                  </a:cubicBezTo>
                  <a:cubicBezTo>
                    <a:pt x="485" y="220"/>
                    <a:pt x="485" y="223"/>
                    <a:pt x="485" y="225"/>
                  </a:cubicBezTo>
                  <a:cubicBezTo>
                    <a:pt x="484" y="256"/>
                    <a:pt x="483" y="258"/>
                    <a:pt x="486" y="261"/>
                  </a:cubicBezTo>
                  <a:cubicBezTo>
                    <a:pt x="484" y="277"/>
                    <a:pt x="489" y="280"/>
                    <a:pt x="487" y="282"/>
                  </a:cubicBezTo>
                  <a:cubicBezTo>
                    <a:pt x="498" y="337"/>
                    <a:pt x="496" y="347"/>
                    <a:pt x="502" y="357"/>
                  </a:cubicBezTo>
                  <a:cubicBezTo>
                    <a:pt x="506" y="408"/>
                    <a:pt x="505" y="413"/>
                    <a:pt x="503" y="418"/>
                  </a:cubicBezTo>
                  <a:cubicBezTo>
                    <a:pt x="505" y="450"/>
                    <a:pt x="505" y="453"/>
                    <a:pt x="503" y="455"/>
                  </a:cubicBezTo>
                  <a:cubicBezTo>
                    <a:pt x="499" y="471"/>
                    <a:pt x="503" y="479"/>
                    <a:pt x="498" y="475"/>
                  </a:cubicBezTo>
                  <a:cubicBezTo>
                    <a:pt x="493" y="426"/>
                    <a:pt x="495" y="423"/>
                    <a:pt x="495" y="419"/>
                  </a:cubicBezTo>
                  <a:cubicBezTo>
                    <a:pt x="485" y="375"/>
                    <a:pt x="480" y="366"/>
                    <a:pt x="483" y="359"/>
                  </a:cubicBezTo>
                  <a:cubicBezTo>
                    <a:pt x="470" y="321"/>
                    <a:pt x="476" y="319"/>
                    <a:pt x="470" y="314"/>
                  </a:cubicBezTo>
                  <a:cubicBezTo>
                    <a:pt x="459" y="218"/>
                    <a:pt x="466" y="212"/>
                    <a:pt x="462" y="204"/>
                  </a:cubicBezTo>
                  <a:cubicBezTo>
                    <a:pt x="457" y="195"/>
                    <a:pt x="457" y="204"/>
                    <a:pt x="457" y="213"/>
                  </a:cubicBezTo>
                  <a:cubicBezTo>
                    <a:pt x="457" y="232"/>
                    <a:pt x="452" y="236"/>
                    <a:pt x="455" y="241"/>
                  </a:cubicBezTo>
                  <a:cubicBezTo>
                    <a:pt x="454" y="275"/>
                    <a:pt x="459" y="280"/>
                    <a:pt x="456" y="285"/>
                  </a:cubicBezTo>
                  <a:cubicBezTo>
                    <a:pt x="462" y="317"/>
                    <a:pt x="462" y="322"/>
                    <a:pt x="465" y="327"/>
                  </a:cubicBezTo>
                  <a:cubicBezTo>
                    <a:pt x="475" y="362"/>
                    <a:pt x="473" y="368"/>
                    <a:pt x="475" y="375"/>
                  </a:cubicBezTo>
                  <a:cubicBezTo>
                    <a:pt x="478" y="394"/>
                    <a:pt x="483" y="397"/>
                    <a:pt x="481" y="400"/>
                  </a:cubicBezTo>
                  <a:cubicBezTo>
                    <a:pt x="484" y="436"/>
                    <a:pt x="490" y="444"/>
                    <a:pt x="487" y="449"/>
                  </a:cubicBezTo>
                  <a:cubicBezTo>
                    <a:pt x="483" y="480"/>
                    <a:pt x="490" y="485"/>
                    <a:pt x="488" y="488"/>
                  </a:cubicBezTo>
                  <a:cubicBezTo>
                    <a:pt x="483" y="503"/>
                    <a:pt x="485" y="499"/>
                    <a:pt x="485" y="495"/>
                  </a:cubicBezTo>
                  <a:cubicBezTo>
                    <a:pt x="486" y="464"/>
                    <a:pt x="482" y="459"/>
                    <a:pt x="483" y="454"/>
                  </a:cubicBezTo>
                  <a:cubicBezTo>
                    <a:pt x="474" y="394"/>
                    <a:pt x="466" y="388"/>
                    <a:pt x="469" y="384"/>
                  </a:cubicBezTo>
                  <a:cubicBezTo>
                    <a:pt x="462" y="348"/>
                    <a:pt x="459" y="346"/>
                    <a:pt x="457" y="346"/>
                  </a:cubicBezTo>
                  <a:cubicBezTo>
                    <a:pt x="449" y="328"/>
                    <a:pt x="460" y="322"/>
                    <a:pt x="453" y="324"/>
                  </a:cubicBezTo>
                  <a:cubicBezTo>
                    <a:pt x="446" y="286"/>
                    <a:pt x="449" y="281"/>
                    <a:pt x="445" y="276"/>
                  </a:cubicBezTo>
                  <a:cubicBezTo>
                    <a:pt x="449" y="241"/>
                    <a:pt x="443" y="235"/>
                    <a:pt x="444" y="230"/>
                  </a:cubicBezTo>
                  <a:cubicBezTo>
                    <a:pt x="450" y="210"/>
                    <a:pt x="442" y="203"/>
                    <a:pt x="449" y="199"/>
                  </a:cubicBezTo>
                  <a:cubicBezTo>
                    <a:pt x="454" y="163"/>
                    <a:pt x="461" y="159"/>
                    <a:pt x="458" y="153"/>
                  </a:cubicBezTo>
                  <a:cubicBezTo>
                    <a:pt x="444" y="191"/>
                    <a:pt x="439" y="200"/>
                    <a:pt x="440" y="211"/>
                  </a:cubicBezTo>
                  <a:cubicBezTo>
                    <a:pt x="435" y="250"/>
                    <a:pt x="436" y="261"/>
                    <a:pt x="437" y="271"/>
                  </a:cubicBezTo>
                  <a:cubicBezTo>
                    <a:pt x="442" y="313"/>
                    <a:pt x="444" y="323"/>
                    <a:pt x="448" y="335"/>
                  </a:cubicBezTo>
                  <a:cubicBezTo>
                    <a:pt x="458" y="387"/>
                    <a:pt x="461" y="393"/>
                    <a:pt x="460" y="398"/>
                  </a:cubicBezTo>
                  <a:cubicBezTo>
                    <a:pt x="473" y="464"/>
                    <a:pt x="476" y="471"/>
                    <a:pt x="475" y="477"/>
                  </a:cubicBezTo>
                  <a:cubicBezTo>
                    <a:pt x="472" y="519"/>
                    <a:pt x="470" y="522"/>
                    <a:pt x="473" y="526"/>
                  </a:cubicBezTo>
                  <a:cubicBezTo>
                    <a:pt x="466" y="546"/>
                    <a:pt x="465" y="547"/>
                    <a:pt x="465" y="548"/>
                  </a:cubicBezTo>
                  <a:cubicBezTo>
                    <a:pt x="459" y="507"/>
                    <a:pt x="462" y="504"/>
                    <a:pt x="463" y="501"/>
                  </a:cubicBezTo>
                  <a:cubicBezTo>
                    <a:pt x="458" y="462"/>
                    <a:pt x="451" y="454"/>
                    <a:pt x="451" y="448"/>
                  </a:cubicBezTo>
                  <a:cubicBezTo>
                    <a:pt x="436" y="412"/>
                    <a:pt x="440" y="409"/>
                    <a:pt x="436" y="405"/>
                  </a:cubicBezTo>
                  <a:cubicBezTo>
                    <a:pt x="427" y="372"/>
                    <a:pt x="429" y="369"/>
                    <a:pt x="426" y="365"/>
                  </a:cubicBezTo>
                  <a:cubicBezTo>
                    <a:pt x="421" y="351"/>
                    <a:pt x="423" y="350"/>
                    <a:pt x="421" y="347"/>
                  </a:cubicBezTo>
                  <a:cubicBezTo>
                    <a:pt x="417" y="313"/>
                    <a:pt x="414" y="309"/>
                    <a:pt x="415" y="305"/>
                  </a:cubicBezTo>
                  <a:cubicBezTo>
                    <a:pt x="416" y="260"/>
                    <a:pt x="418" y="257"/>
                    <a:pt x="414" y="253"/>
                  </a:cubicBezTo>
                  <a:cubicBezTo>
                    <a:pt x="416" y="237"/>
                    <a:pt x="416" y="229"/>
                    <a:pt x="414" y="222"/>
                  </a:cubicBezTo>
                  <a:cubicBezTo>
                    <a:pt x="416" y="200"/>
                    <a:pt x="418" y="197"/>
                    <a:pt x="418" y="194"/>
                  </a:cubicBezTo>
                  <a:cubicBezTo>
                    <a:pt x="414" y="206"/>
                    <a:pt x="410" y="211"/>
                    <a:pt x="412" y="216"/>
                  </a:cubicBezTo>
                  <a:cubicBezTo>
                    <a:pt x="409" y="236"/>
                    <a:pt x="410" y="242"/>
                    <a:pt x="410" y="247"/>
                  </a:cubicBezTo>
                  <a:cubicBezTo>
                    <a:pt x="407" y="327"/>
                    <a:pt x="412" y="332"/>
                    <a:pt x="410" y="335"/>
                  </a:cubicBezTo>
                  <a:cubicBezTo>
                    <a:pt x="414" y="368"/>
                    <a:pt x="422" y="373"/>
                    <a:pt x="420" y="377"/>
                  </a:cubicBezTo>
                  <a:cubicBezTo>
                    <a:pt x="438" y="439"/>
                    <a:pt x="445" y="459"/>
                    <a:pt x="448" y="477"/>
                  </a:cubicBezTo>
                  <a:cubicBezTo>
                    <a:pt x="451" y="509"/>
                    <a:pt x="452" y="514"/>
                    <a:pt x="453" y="518"/>
                  </a:cubicBezTo>
                  <a:cubicBezTo>
                    <a:pt x="449" y="518"/>
                    <a:pt x="452" y="515"/>
                    <a:pt x="448" y="512"/>
                  </a:cubicBezTo>
                  <a:cubicBezTo>
                    <a:pt x="443" y="484"/>
                    <a:pt x="442" y="477"/>
                    <a:pt x="441" y="470"/>
                  </a:cubicBezTo>
                  <a:cubicBezTo>
                    <a:pt x="432" y="436"/>
                    <a:pt x="429" y="432"/>
                    <a:pt x="428" y="428"/>
                  </a:cubicBezTo>
                  <a:cubicBezTo>
                    <a:pt x="416" y="393"/>
                    <a:pt x="413" y="389"/>
                    <a:pt x="414" y="386"/>
                  </a:cubicBezTo>
                  <a:cubicBezTo>
                    <a:pt x="407" y="359"/>
                    <a:pt x="405" y="356"/>
                    <a:pt x="403" y="350"/>
                  </a:cubicBezTo>
                  <a:cubicBezTo>
                    <a:pt x="401" y="334"/>
                    <a:pt x="403" y="333"/>
                    <a:pt x="403" y="333"/>
                  </a:cubicBezTo>
                  <a:cubicBezTo>
                    <a:pt x="401" y="321"/>
                    <a:pt x="400" y="317"/>
                    <a:pt x="399" y="314"/>
                  </a:cubicBezTo>
                  <a:cubicBezTo>
                    <a:pt x="395" y="298"/>
                    <a:pt x="397" y="295"/>
                    <a:pt x="396" y="293"/>
                  </a:cubicBezTo>
                  <a:cubicBezTo>
                    <a:pt x="390" y="256"/>
                    <a:pt x="396" y="250"/>
                    <a:pt x="392" y="243"/>
                  </a:cubicBezTo>
                  <a:cubicBezTo>
                    <a:pt x="394" y="217"/>
                    <a:pt x="395" y="215"/>
                    <a:pt x="395" y="213"/>
                  </a:cubicBezTo>
                  <a:cubicBezTo>
                    <a:pt x="388" y="211"/>
                    <a:pt x="391" y="212"/>
                    <a:pt x="391" y="214"/>
                  </a:cubicBezTo>
                  <a:cubicBezTo>
                    <a:pt x="386" y="231"/>
                    <a:pt x="389" y="235"/>
                    <a:pt x="386" y="237"/>
                  </a:cubicBezTo>
                  <a:cubicBezTo>
                    <a:pt x="387" y="268"/>
                    <a:pt x="385" y="271"/>
                    <a:pt x="388" y="275"/>
                  </a:cubicBezTo>
                  <a:cubicBezTo>
                    <a:pt x="391" y="325"/>
                    <a:pt x="397" y="338"/>
                    <a:pt x="393" y="350"/>
                  </a:cubicBezTo>
                  <a:cubicBezTo>
                    <a:pt x="405" y="382"/>
                    <a:pt x="403" y="390"/>
                    <a:pt x="408" y="398"/>
                  </a:cubicBezTo>
                  <a:cubicBezTo>
                    <a:pt x="419" y="430"/>
                    <a:pt x="421" y="438"/>
                    <a:pt x="423" y="446"/>
                  </a:cubicBezTo>
                  <a:cubicBezTo>
                    <a:pt x="436" y="483"/>
                    <a:pt x="432" y="487"/>
                    <a:pt x="436" y="491"/>
                  </a:cubicBezTo>
                  <a:cubicBezTo>
                    <a:pt x="440" y="554"/>
                    <a:pt x="443" y="558"/>
                    <a:pt x="443" y="562"/>
                  </a:cubicBezTo>
                  <a:cubicBezTo>
                    <a:pt x="428" y="572"/>
                    <a:pt x="429" y="568"/>
                    <a:pt x="430" y="564"/>
                  </a:cubicBezTo>
                  <a:cubicBezTo>
                    <a:pt x="417" y="498"/>
                    <a:pt x="416" y="485"/>
                    <a:pt x="415" y="472"/>
                  </a:cubicBezTo>
                  <a:cubicBezTo>
                    <a:pt x="409" y="449"/>
                    <a:pt x="405" y="442"/>
                    <a:pt x="406" y="436"/>
                  </a:cubicBezTo>
                  <a:cubicBezTo>
                    <a:pt x="401" y="421"/>
                    <a:pt x="398" y="415"/>
                    <a:pt x="398" y="411"/>
                  </a:cubicBezTo>
                  <a:cubicBezTo>
                    <a:pt x="393" y="374"/>
                    <a:pt x="387" y="375"/>
                    <a:pt x="389" y="372"/>
                  </a:cubicBezTo>
                  <a:cubicBezTo>
                    <a:pt x="382" y="312"/>
                    <a:pt x="377" y="293"/>
                    <a:pt x="381" y="275"/>
                  </a:cubicBezTo>
                  <a:cubicBezTo>
                    <a:pt x="385" y="244"/>
                    <a:pt x="380" y="238"/>
                    <a:pt x="383" y="234"/>
                  </a:cubicBezTo>
                  <a:cubicBezTo>
                    <a:pt x="377" y="239"/>
                    <a:pt x="376" y="242"/>
                    <a:pt x="376" y="244"/>
                  </a:cubicBezTo>
                  <a:cubicBezTo>
                    <a:pt x="375" y="300"/>
                    <a:pt x="373" y="312"/>
                    <a:pt x="372" y="324"/>
                  </a:cubicBezTo>
                  <a:cubicBezTo>
                    <a:pt x="386" y="402"/>
                    <a:pt x="389" y="407"/>
                    <a:pt x="389" y="412"/>
                  </a:cubicBezTo>
                  <a:cubicBezTo>
                    <a:pt x="411" y="512"/>
                    <a:pt x="416" y="522"/>
                    <a:pt x="416" y="532"/>
                  </a:cubicBezTo>
                  <a:cubicBezTo>
                    <a:pt x="418" y="573"/>
                    <a:pt x="419" y="584"/>
                    <a:pt x="420" y="595"/>
                  </a:cubicBezTo>
                  <a:cubicBezTo>
                    <a:pt x="411" y="622"/>
                    <a:pt x="419" y="616"/>
                    <a:pt x="413" y="608"/>
                  </a:cubicBezTo>
                  <a:cubicBezTo>
                    <a:pt x="406" y="541"/>
                    <a:pt x="407" y="534"/>
                    <a:pt x="403" y="527"/>
                  </a:cubicBezTo>
                  <a:cubicBezTo>
                    <a:pt x="394" y="499"/>
                    <a:pt x="398" y="493"/>
                    <a:pt x="395" y="486"/>
                  </a:cubicBezTo>
                  <a:cubicBezTo>
                    <a:pt x="376" y="417"/>
                    <a:pt x="378" y="413"/>
                    <a:pt x="374" y="408"/>
                  </a:cubicBezTo>
                  <a:cubicBezTo>
                    <a:pt x="370" y="378"/>
                    <a:pt x="365" y="372"/>
                    <a:pt x="367" y="369"/>
                  </a:cubicBezTo>
                  <a:cubicBezTo>
                    <a:pt x="363" y="308"/>
                    <a:pt x="356" y="298"/>
                    <a:pt x="360" y="290"/>
                  </a:cubicBezTo>
                  <a:cubicBezTo>
                    <a:pt x="362" y="248"/>
                    <a:pt x="362" y="244"/>
                    <a:pt x="362" y="239"/>
                  </a:cubicBezTo>
                  <a:cubicBezTo>
                    <a:pt x="363" y="220"/>
                    <a:pt x="361" y="223"/>
                    <a:pt x="360" y="226"/>
                  </a:cubicBezTo>
                  <a:cubicBezTo>
                    <a:pt x="358" y="241"/>
                    <a:pt x="353" y="244"/>
                    <a:pt x="357" y="248"/>
                  </a:cubicBezTo>
                  <a:cubicBezTo>
                    <a:pt x="352" y="267"/>
                    <a:pt x="356" y="270"/>
                    <a:pt x="351" y="272"/>
                  </a:cubicBezTo>
                  <a:cubicBezTo>
                    <a:pt x="350" y="303"/>
                    <a:pt x="355" y="306"/>
                    <a:pt x="353" y="308"/>
                  </a:cubicBezTo>
                  <a:cubicBezTo>
                    <a:pt x="351" y="332"/>
                    <a:pt x="356" y="338"/>
                    <a:pt x="353" y="342"/>
                  </a:cubicBezTo>
                  <a:cubicBezTo>
                    <a:pt x="363" y="389"/>
                    <a:pt x="362" y="393"/>
                    <a:pt x="367" y="398"/>
                  </a:cubicBezTo>
                  <a:cubicBezTo>
                    <a:pt x="367" y="433"/>
                    <a:pt x="379" y="443"/>
                    <a:pt x="375" y="451"/>
                  </a:cubicBezTo>
                  <a:cubicBezTo>
                    <a:pt x="395" y="536"/>
                    <a:pt x="399" y="541"/>
                    <a:pt x="399" y="545"/>
                  </a:cubicBezTo>
                  <a:cubicBezTo>
                    <a:pt x="400" y="576"/>
                    <a:pt x="402" y="581"/>
                    <a:pt x="406" y="586"/>
                  </a:cubicBezTo>
                  <a:cubicBezTo>
                    <a:pt x="406" y="605"/>
                    <a:pt x="405" y="608"/>
                    <a:pt x="404" y="610"/>
                  </a:cubicBezTo>
                  <a:cubicBezTo>
                    <a:pt x="402" y="627"/>
                    <a:pt x="408" y="632"/>
                    <a:pt x="403" y="635"/>
                  </a:cubicBezTo>
                  <a:cubicBezTo>
                    <a:pt x="396" y="601"/>
                    <a:pt x="401" y="597"/>
                    <a:pt x="398" y="592"/>
                  </a:cubicBezTo>
                  <a:cubicBezTo>
                    <a:pt x="383" y="512"/>
                    <a:pt x="375" y="506"/>
                    <a:pt x="377" y="501"/>
                  </a:cubicBezTo>
                  <a:cubicBezTo>
                    <a:pt x="354" y="435"/>
                    <a:pt x="354" y="416"/>
                    <a:pt x="344" y="395"/>
                  </a:cubicBezTo>
                  <a:cubicBezTo>
                    <a:pt x="338" y="338"/>
                    <a:pt x="338" y="335"/>
                    <a:pt x="339" y="333"/>
                  </a:cubicBezTo>
                  <a:cubicBezTo>
                    <a:pt x="340" y="299"/>
                    <a:pt x="336" y="293"/>
                    <a:pt x="338" y="287"/>
                  </a:cubicBezTo>
                  <a:cubicBezTo>
                    <a:pt x="331" y="289"/>
                    <a:pt x="332" y="300"/>
                    <a:pt x="330" y="310"/>
                  </a:cubicBezTo>
                  <a:cubicBezTo>
                    <a:pt x="334" y="336"/>
                    <a:pt x="329" y="338"/>
                    <a:pt x="333" y="342"/>
                  </a:cubicBezTo>
                  <a:cubicBezTo>
                    <a:pt x="337" y="378"/>
                    <a:pt x="335" y="383"/>
                    <a:pt x="337" y="388"/>
                  </a:cubicBezTo>
                  <a:cubicBezTo>
                    <a:pt x="337" y="409"/>
                    <a:pt x="345" y="415"/>
                    <a:pt x="343" y="420"/>
                  </a:cubicBezTo>
                  <a:cubicBezTo>
                    <a:pt x="357" y="454"/>
                    <a:pt x="351" y="461"/>
                    <a:pt x="357" y="467"/>
                  </a:cubicBezTo>
                  <a:cubicBezTo>
                    <a:pt x="369" y="497"/>
                    <a:pt x="364" y="504"/>
                    <a:pt x="368" y="506"/>
                  </a:cubicBezTo>
                  <a:cubicBezTo>
                    <a:pt x="379" y="543"/>
                    <a:pt x="382" y="551"/>
                    <a:pt x="384" y="558"/>
                  </a:cubicBezTo>
                  <a:cubicBezTo>
                    <a:pt x="390" y="600"/>
                    <a:pt x="393" y="605"/>
                    <a:pt x="388" y="609"/>
                  </a:cubicBezTo>
                  <a:cubicBezTo>
                    <a:pt x="376" y="559"/>
                    <a:pt x="371" y="556"/>
                    <a:pt x="373" y="554"/>
                  </a:cubicBezTo>
                  <a:cubicBezTo>
                    <a:pt x="357" y="504"/>
                    <a:pt x="350" y="497"/>
                    <a:pt x="350" y="491"/>
                  </a:cubicBezTo>
                  <a:cubicBezTo>
                    <a:pt x="323" y="433"/>
                    <a:pt x="327" y="431"/>
                    <a:pt x="324" y="427"/>
                  </a:cubicBezTo>
                  <a:cubicBezTo>
                    <a:pt x="313" y="386"/>
                    <a:pt x="309" y="374"/>
                    <a:pt x="308" y="362"/>
                  </a:cubicBezTo>
                  <a:cubicBezTo>
                    <a:pt x="306" y="320"/>
                    <a:pt x="303" y="314"/>
                    <a:pt x="304" y="308"/>
                  </a:cubicBezTo>
                  <a:cubicBezTo>
                    <a:pt x="303" y="284"/>
                    <a:pt x="306" y="279"/>
                    <a:pt x="306" y="273"/>
                  </a:cubicBezTo>
                  <a:cubicBezTo>
                    <a:pt x="300" y="263"/>
                    <a:pt x="301" y="273"/>
                    <a:pt x="300" y="282"/>
                  </a:cubicBezTo>
                  <a:cubicBezTo>
                    <a:pt x="298" y="301"/>
                    <a:pt x="297" y="305"/>
                    <a:pt x="295" y="310"/>
                  </a:cubicBezTo>
                  <a:cubicBezTo>
                    <a:pt x="307" y="382"/>
                    <a:pt x="302" y="391"/>
                    <a:pt x="310" y="402"/>
                  </a:cubicBezTo>
                  <a:cubicBezTo>
                    <a:pt x="317" y="439"/>
                    <a:pt x="325" y="446"/>
                    <a:pt x="323" y="450"/>
                  </a:cubicBezTo>
                  <a:cubicBezTo>
                    <a:pt x="337" y="478"/>
                    <a:pt x="337" y="489"/>
                    <a:pt x="345" y="500"/>
                  </a:cubicBezTo>
                  <a:cubicBezTo>
                    <a:pt x="352" y="526"/>
                    <a:pt x="359" y="530"/>
                    <a:pt x="355" y="532"/>
                  </a:cubicBezTo>
                  <a:cubicBezTo>
                    <a:pt x="378" y="589"/>
                    <a:pt x="373" y="597"/>
                    <a:pt x="377" y="600"/>
                  </a:cubicBezTo>
                  <a:cubicBezTo>
                    <a:pt x="374" y="595"/>
                    <a:pt x="367" y="591"/>
                    <a:pt x="366" y="588"/>
                  </a:cubicBezTo>
                  <a:cubicBezTo>
                    <a:pt x="355" y="552"/>
                    <a:pt x="348" y="544"/>
                    <a:pt x="350" y="538"/>
                  </a:cubicBezTo>
                  <a:cubicBezTo>
                    <a:pt x="324" y="484"/>
                    <a:pt x="321" y="468"/>
                    <a:pt x="311" y="451"/>
                  </a:cubicBezTo>
                  <a:cubicBezTo>
                    <a:pt x="301" y="423"/>
                    <a:pt x="301" y="419"/>
                    <a:pt x="300" y="415"/>
                  </a:cubicBezTo>
                  <a:cubicBezTo>
                    <a:pt x="290" y="374"/>
                    <a:pt x="287" y="369"/>
                    <a:pt x="289" y="366"/>
                  </a:cubicBezTo>
                  <a:cubicBezTo>
                    <a:pt x="286" y="345"/>
                    <a:pt x="285" y="337"/>
                    <a:pt x="285" y="330"/>
                  </a:cubicBezTo>
                  <a:cubicBezTo>
                    <a:pt x="278" y="309"/>
                    <a:pt x="280" y="316"/>
                    <a:pt x="280" y="319"/>
                  </a:cubicBezTo>
                  <a:cubicBezTo>
                    <a:pt x="279" y="330"/>
                    <a:pt x="279" y="333"/>
                    <a:pt x="279" y="334"/>
                  </a:cubicBezTo>
                  <a:cubicBezTo>
                    <a:pt x="276" y="357"/>
                    <a:pt x="284" y="362"/>
                    <a:pt x="281" y="365"/>
                  </a:cubicBezTo>
                  <a:cubicBezTo>
                    <a:pt x="287" y="400"/>
                    <a:pt x="290" y="404"/>
                    <a:pt x="290" y="407"/>
                  </a:cubicBezTo>
                  <a:cubicBezTo>
                    <a:pt x="314" y="477"/>
                    <a:pt x="313" y="479"/>
                    <a:pt x="313" y="481"/>
                  </a:cubicBezTo>
                  <a:cubicBezTo>
                    <a:pt x="324" y="507"/>
                    <a:pt x="331" y="514"/>
                    <a:pt x="329" y="519"/>
                  </a:cubicBezTo>
                  <a:cubicBezTo>
                    <a:pt x="359" y="601"/>
                    <a:pt x="365" y="601"/>
                    <a:pt x="364" y="609"/>
                  </a:cubicBezTo>
                  <a:cubicBezTo>
                    <a:pt x="371" y="640"/>
                    <a:pt x="372" y="643"/>
                    <a:pt x="374" y="646"/>
                  </a:cubicBezTo>
                  <a:cubicBezTo>
                    <a:pt x="376" y="667"/>
                    <a:pt x="377" y="669"/>
                    <a:pt x="374" y="671"/>
                  </a:cubicBezTo>
                  <a:cubicBezTo>
                    <a:pt x="375" y="687"/>
                    <a:pt x="374" y="690"/>
                    <a:pt x="375" y="692"/>
                  </a:cubicBezTo>
                  <a:cubicBezTo>
                    <a:pt x="370" y="713"/>
                    <a:pt x="369" y="717"/>
                    <a:pt x="367" y="715"/>
                  </a:cubicBezTo>
                  <a:cubicBezTo>
                    <a:pt x="363" y="675"/>
                    <a:pt x="362" y="670"/>
                    <a:pt x="363" y="666"/>
                  </a:cubicBezTo>
                  <a:cubicBezTo>
                    <a:pt x="352" y="608"/>
                    <a:pt x="345" y="610"/>
                    <a:pt x="346" y="605"/>
                  </a:cubicBezTo>
                  <a:cubicBezTo>
                    <a:pt x="334" y="572"/>
                    <a:pt x="329" y="574"/>
                    <a:pt x="329" y="568"/>
                  </a:cubicBezTo>
                  <a:cubicBezTo>
                    <a:pt x="310" y="526"/>
                    <a:pt x="303" y="521"/>
                    <a:pt x="305" y="517"/>
                  </a:cubicBezTo>
                  <a:cubicBezTo>
                    <a:pt x="290" y="492"/>
                    <a:pt x="293" y="489"/>
                    <a:pt x="289" y="484"/>
                  </a:cubicBezTo>
                  <a:cubicBezTo>
                    <a:pt x="272" y="442"/>
                    <a:pt x="272" y="433"/>
                    <a:pt x="267" y="424"/>
                  </a:cubicBezTo>
                  <a:cubicBezTo>
                    <a:pt x="263" y="382"/>
                    <a:pt x="261" y="377"/>
                    <a:pt x="262" y="373"/>
                  </a:cubicBezTo>
                  <a:cubicBezTo>
                    <a:pt x="263" y="332"/>
                    <a:pt x="259" y="327"/>
                    <a:pt x="260" y="323"/>
                  </a:cubicBezTo>
                  <a:cubicBezTo>
                    <a:pt x="255" y="324"/>
                    <a:pt x="255" y="328"/>
                    <a:pt x="258" y="332"/>
                  </a:cubicBezTo>
                  <a:cubicBezTo>
                    <a:pt x="253" y="357"/>
                    <a:pt x="255" y="358"/>
                    <a:pt x="255" y="359"/>
                  </a:cubicBezTo>
                  <a:cubicBezTo>
                    <a:pt x="256" y="372"/>
                    <a:pt x="254" y="373"/>
                    <a:pt x="255" y="376"/>
                  </a:cubicBezTo>
                  <a:cubicBezTo>
                    <a:pt x="262" y="413"/>
                    <a:pt x="257" y="421"/>
                    <a:pt x="262" y="430"/>
                  </a:cubicBezTo>
                  <a:cubicBezTo>
                    <a:pt x="271" y="463"/>
                    <a:pt x="270" y="468"/>
                    <a:pt x="276" y="474"/>
                  </a:cubicBezTo>
                  <a:cubicBezTo>
                    <a:pt x="293" y="525"/>
                    <a:pt x="305" y="537"/>
                    <a:pt x="308" y="549"/>
                  </a:cubicBezTo>
                  <a:cubicBezTo>
                    <a:pt x="326" y="593"/>
                    <a:pt x="338" y="598"/>
                    <a:pt x="333" y="600"/>
                  </a:cubicBezTo>
                  <a:cubicBezTo>
                    <a:pt x="344" y="639"/>
                    <a:pt x="350" y="643"/>
                    <a:pt x="348" y="645"/>
                  </a:cubicBezTo>
                  <a:cubicBezTo>
                    <a:pt x="360" y="675"/>
                    <a:pt x="349" y="681"/>
                    <a:pt x="356" y="679"/>
                  </a:cubicBezTo>
                  <a:cubicBezTo>
                    <a:pt x="356" y="718"/>
                    <a:pt x="357" y="722"/>
                    <a:pt x="358" y="727"/>
                  </a:cubicBezTo>
                  <a:cubicBezTo>
                    <a:pt x="355" y="728"/>
                    <a:pt x="353" y="720"/>
                    <a:pt x="355" y="712"/>
                  </a:cubicBezTo>
                  <a:cubicBezTo>
                    <a:pt x="344" y="656"/>
                    <a:pt x="337" y="650"/>
                    <a:pt x="339" y="647"/>
                  </a:cubicBezTo>
                  <a:cubicBezTo>
                    <a:pt x="327" y="614"/>
                    <a:pt x="329" y="612"/>
                    <a:pt x="327" y="609"/>
                  </a:cubicBezTo>
                  <a:cubicBezTo>
                    <a:pt x="296" y="547"/>
                    <a:pt x="292" y="535"/>
                    <a:pt x="286" y="521"/>
                  </a:cubicBezTo>
                  <a:cubicBezTo>
                    <a:pt x="264" y="475"/>
                    <a:pt x="265" y="471"/>
                    <a:pt x="260" y="465"/>
                  </a:cubicBezTo>
                  <a:cubicBezTo>
                    <a:pt x="247" y="411"/>
                    <a:pt x="246" y="405"/>
                    <a:pt x="244" y="399"/>
                  </a:cubicBezTo>
                  <a:cubicBezTo>
                    <a:pt x="237" y="392"/>
                    <a:pt x="243" y="396"/>
                    <a:pt x="240" y="399"/>
                  </a:cubicBezTo>
                  <a:cubicBezTo>
                    <a:pt x="245" y="450"/>
                    <a:pt x="252" y="456"/>
                    <a:pt x="251" y="460"/>
                  </a:cubicBezTo>
                  <a:cubicBezTo>
                    <a:pt x="278" y="524"/>
                    <a:pt x="284" y="536"/>
                    <a:pt x="288" y="548"/>
                  </a:cubicBezTo>
                  <a:cubicBezTo>
                    <a:pt x="302" y="574"/>
                    <a:pt x="305" y="577"/>
                    <a:pt x="303" y="579"/>
                  </a:cubicBezTo>
                  <a:cubicBezTo>
                    <a:pt x="316" y="612"/>
                    <a:pt x="323" y="618"/>
                    <a:pt x="323" y="624"/>
                  </a:cubicBezTo>
                  <a:cubicBezTo>
                    <a:pt x="325" y="635"/>
                    <a:pt x="328" y="634"/>
                    <a:pt x="329" y="635"/>
                  </a:cubicBezTo>
                  <a:cubicBezTo>
                    <a:pt x="329" y="647"/>
                    <a:pt x="332" y="649"/>
                    <a:pt x="330" y="651"/>
                  </a:cubicBezTo>
                  <a:cubicBezTo>
                    <a:pt x="342" y="695"/>
                    <a:pt x="341" y="702"/>
                    <a:pt x="346" y="710"/>
                  </a:cubicBezTo>
                  <a:cubicBezTo>
                    <a:pt x="344" y="729"/>
                    <a:pt x="346" y="732"/>
                    <a:pt x="343" y="730"/>
                  </a:cubicBezTo>
                  <a:cubicBezTo>
                    <a:pt x="342" y="696"/>
                    <a:pt x="336" y="691"/>
                    <a:pt x="340" y="688"/>
                  </a:cubicBezTo>
                  <a:cubicBezTo>
                    <a:pt x="322" y="644"/>
                    <a:pt x="323" y="635"/>
                    <a:pt x="319" y="625"/>
                  </a:cubicBezTo>
                  <a:cubicBezTo>
                    <a:pt x="304" y="603"/>
                    <a:pt x="309" y="596"/>
                    <a:pt x="304" y="598"/>
                  </a:cubicBezTo>
                  <a:cubicBezTo>
                    <a:pt x="283" y="562"/>
                    <a:pt x="281" y="562"/>
                    <a:pt x="280" y="557"/>
                  </a:cubicBezTo>
                  <a:cubicBezTo>
                    <a:pt x="239" y="483"/>
                    <a:pt x="234" y="468"/>
                    <a:pt x="227" y="453"/>
                  </a:cubicBezTo>
                  <a:cubicBezTo>
                    <a:pt x="222" y="406"/>
                    <a:pt x="214" y="401"/>
                    <a:pt x="217" y="399"/>
                  </a:cubicBezTo>
                  <a:cubicBezTo>
                    <a:pt x="210" y="368"/>
                    <a:pt x="206" y="371"/>
                    <a:pt x="209" y="374"/>
                  </a:cubicBezTo>
                  <a:cubicBezTo>
                    <a:pt x="211" y="412"/>
                    <a:pt x="214" y="416"/>
                    <a:pt x="212" y="419"/>
                  </a:cubicBezTo>
                  <a:cubicBezTo>
                    <a:pt x="217" y="447"/>
                    <a:pt x="220" y="451"/>
                    <a:pt x="218" y="454"/>
                  </a:cubicBezTo>
                  <a:cubicBezTo>
                    <a:pt x="237" y="486"/>
                    <a:pt x="228" y="488"/>
                    <a:pt x="233" y="492"/>
                  </a:cubicBezTo>
                  <a:cubicBezTo>
                    <a:pt x="243" y="506"/>
                    <a:pt x="241" y="507"/>
                    <a:pt x="243" y="510"/>
                  </a:cubicBezTo>
                  <a:cubicBezTo>
                    <a:pt x="273" y="563"/>
                    <a:pt x="281" y="573"/>
                    <a:pt x="290" y="592"/>
                  </a:cubicBezTo>
                  <a:cubicBezTo>
                    <a:pt x="313" y="641"/>
                    <a:pt x="320" y="646"/>
                    <a:pt x="317" y="650"/>
                  </a:cubicBezTo>
                  <a:cubicBezTo>
                    <a:pt x="324" y="674"/>
                    <a:pt x="328" y="677"/>
                    <a:pt x="326" y="679"/>
                  </a:cubicBezTo>
                  <a:cubicBezTo>
                    <a:pt x="331" y="728"/>
                    <a:pt x="335" y="734"/>
                    <a:pt x="335" y="739"/>
                  </a:cubicBezTo>
                  <a:cubicBezTo>
                    <a:pt x="329" y="772"/>
                    <a:pt x="335" y="778"/>
                    <a:pt x="329" y="782"/>
                  </a:cubicBezTo>
                  <a:cubicBezTo>
                    <a:pt x="329" y="760"/>
                    <a:pt x="324" y="756"/>
                    <a:pt x="326" y="754"/>
                  </a:cubicBezTo>
                  <a:cubicBezTo>
                    <a:pt x="316" y="694"/>
                    <a:pt x="311" y="688"/>
                    <a:pt x="312" y="684"/>
                  </a:cubicBezTo>
                  <a:cubicBezTo>
                    <a:pt x="303" y="664"/>
                    <a:pt x="300" y="660"/>
                    <a:pt x="297" y="655"/>
                  </a:cubicBezTo>
                  <a:cubicBezTo>
                    <a:pt x="277" y="614"/>
                    <a:pt x="276" y="603"/>
                    <a:pt x="266" y="592"/>
                  </a:cubicBezTo>
                  <a:cubicBezTo>
                    <a:pt x="229" y="512"/>
                    <a:pt x="224" y="509"/>
                    <a:pt x="226" y="507"/>
                  </a:cubicBezTo>
                  <a:cubicBezTo>
                    <a:pt x="219" y="487"/>
                    <a:pt x="218" y="484"/>
                    <a:pt x="215" y="481"/>
                  </a:cubicBezTo>
                  <a:cubicBezTo>
                    <a:pt x="207" y="434"/>
                    <a:pt x="204" y="427"/>
                    <a:pt x="203" y="421"/>
                  </a:cubicBezTo>
                  <a:cubicBezTo>
                    <a:pt x="200" y="407"/>
                    <a:pt x="202" y="403"/>
                    <a:pt x="198" y="400"/>
                  </a:cubicBezTo>
                  <a:cubicBezTo>
                    <a:pt x="196" y="424"/>
                    <a:pt x="202" y="423"/>
                    <a:pt x="200" y="426"/>
                  </a:cubicBezTo>
                  <a:cubicBezTo>
                    <a:pt x="204" y="466"/>
                    <a:pt x="207" y="469"/>
                    <a:pt x="205" y="471"/>
                  </a:cubicBezTo>
                  <a:cubicBezTo>
                    <a:pt x="232" y="535"/>
                    <a:pt x="234" y="550"/>
                    <a:pt x="247" y="566"/>
                  </a:cubicBezTo>
                  <a:cubicBezTo>
                    <a:pt x="301" y="688"/>
                    <a:pt x="306" y="693"/>
                    <a:pt x="305" y="698"/>
                  </a:cubicBezTo>
                  <a:cubicBezTo>
                    <a:pt x="318" y="764"/>
                    <a:pt x="321" y="768"/>
                    <a:pt x="316" y="771"/>
                  </a:cubicBezTo>
                  <a:cubicBezTo>
                    <a:pt x="320" y="797"/>
                    <a:pt x="318" y="798"/>
                    <a:pt x="320" y="800"/>
                  </a:cubicBezTo>
                  <a:cubicBezTo>
                    <a:pt x="311" y="765"/>
                    <a:pt x="308" y="755"/>
                    <a:pt x="311" y="746"/>
                  </a:cubicBezTo>
                  <a:cubicBezTo>
                    <a:pt x="292" y="699"/>
                    <a:pt x="295" y="695"/>
                    <a:pt x="291" y="689"/>
                  </a:cubicBezTo>
                  <a:cubicBezTo>
                    <a:pt x="279" y="664"/>
                    <a:pt x="281" y="659"/>
                    <a:pt x="274" y="652"/>
                  </a:cubicBezTo>
                  <a:cubicBezTo>
                    <a:pt x="272" y="634"/>
                    <a:pt x="265" y="630"/>
                    <a:pt x="264" y="627"/>
                  </a:cubicBezTo>
                  <a:cubicBezTo>
                    <a:pt x="258" y="606"/>
                    <a:pt x="250" y="601"/>
                    <a:pt x="253" y="598"/>
                  </a:cubicBezTo>
                  <a:cubicBezTo>
                    <a:pt x="219" y="535"/>
                    <a:pt x="210" y="531"/>
                    <a:pt x="213" y="526"/>
                  </a:cubicBezTo>
                  <a:cubicBezTo>
                    <a:pt x="196" y="496"/>
                    <a:pt x="200" y="495"/>
                    <a:pt x="199" y="493"/>
                  </a:cubicBezTo>
                  <a:cubicBezTo>
                    <a:pt x="188" y="444"/>
                    <a:pt x="183" y="435"/>
                    <a:pt x="184" y="427"/>
                  </a:cubicBezTo>
                  <a:cubicBezTo>
                    <a:pt x="176" y="409"/>
                    <a:pt x="175" y="415"/>
                    <a:pt x="176" y="421"/>
                  </a:cubicBezTo>
                  <a:cubicBezTo>
                    <a:pt x="180" y="443"/>
                    <a:pt x="180" y="448"/>
                    <a:pt x="180" y="452"/>
                  </a:cubicBezTo>
                  <a:cubicBezTo>
                    <a:pt x="181" y="498"/>
                    <a:pt x="184" y="526"/>
                    <a:pt x="195" y="545"/>
                  </a:cubicBezTo>
                  <a:cubicBezTo>
                    <a:pt x="206" y="572"/>
                    <a:pt x="208" y="569"/>
                    <a:pt x="211" y="577"/>
                  </a:cubicBezTo>
                  <a:cubicBezTo>
                    <a:pt x="236" y="627"/>
                    <a:pt x="240" y="630"/>
                    <a:pt x="238" y="632"/>
                  </a:cubicBezTo>
                  <a:cubicBezTo>
                    <a:pt x="260" y="671"/>
                    <a:pt x="263" y="679"/>
                    <a:pt x="270" y="687"/>
                  </a:cubicBezTo>
                  <a:cubicBezTo>
                    <a:pt x="277" y="703"/>
                    <a:pt x="278" y="705"/>
                    <a:pt x="280" y="707"/>
                  </a:cubicBezTo>
                  <a:cubicBezTo>
                    <a:pt x="284" y="736"/>
                    <a:pt x="293" y="745"/>
                    <a:pt x="290" y="751"/>
                  </a:cubicBezTo>
                  <a:cubicBezTo>
                    <a:pt x="300" y="786"/>
                    <a:pt x="298" y="788"/>
                    <a:pt x="301" y="790"/>
                  </a:cubicBezTo>
                  <a:cubicBezTo>
                    <a:pt x="285" y="760"/>
                    <a:pt x="280" y="751"/>
                    <a:pt x="281" y="743"/>
                  </a:cubicBezTo>
                  <a:cubicBezTo>
                    <a:pt x="267" y="717"/>
                    <a:pt x="263" y="712"/>
                    <a:pt x="264" y="709"/>
                  </a:cubicBezTo>
                  <a:cubicBezTo>
                    <a:pt x="248" y="682"/>
                    <a:pt x="246" y="670"/>
                    <a:pt x="242" y="658"/>
                  </a:cubicBezTo>
                  <a:cubicBezTo>
                    <a:pt x="179" y="534"/>
                    <a:pt x="172" y="518"/>
                    <a:pt x="162" y="502"/>
                  </a:cubicBezTo>
                  <a:cubicBezTo>
                    <a:pt x="145" y="444"/>
                    <a:pt x="148" y="430"/>
                    <a:pt x="143" y="415"/>
                  </a:cubicBezTo>
                  <a:cubicBezTo>
                    <a:pt x="140" y="444"/>
                    <a:pt x="143" y="452"/>
                    <a:pt x="143" y="459"/>
                  </a:cubicBezTo>
                  <a:cubicBezTo>
                    <a:pt x="153" y="499"/>
                    <a:pt x="156" y="503"/>
                    <a:pt x="155" y="507"/>
                  </a:cubicBezTo>
                  <a:cubicBezTo>
                    <a:pt x="184" y="563"/>
                    <a:pt x="185" y="565"/>
                    <a:pt x="185" y="569"/>
                  </a:cubicBezTo>
                  <a:cubicBezTo>
                    <a:pt x="202" y="603"/>
                    <a:pt x="208" y="605"/>
                    <a:pt x="207" y="612"/>
                  </a:cubicBezTo>
                  <a:cubicBezTo>
                    <a:pt x="217" y="641"/>
                    <a:pt x="230" y="639"/>
                    <a:pt x="224" y="644"/>
                  </a:cubicBezTo>
                  <a:cubicBezTo>
                    <a:pt x="287" y="796"/>
                    <a:pt x="292" y="802"/>
                    <a:pt x="291" y="807"/>
                  </a:cubicBezTo>
                  <a:cubicBezTo>
                    <a:pt x="298" y="844"/>
                    <a:pt x="299" y="847"/>
                    <a:pt x="297" y="849"/>
                  </a:cubicBezTo>
                  <a:cubicBezTo>
                    <a:pt x="295" y="844"/>
                    <a:pt x="294" y="840"/>
                    <a:pt x="292" y="836"/>
                  </a:cubicBezTo>
                  <a:cubicBezTo>
                    <a:pt x="285" y="809"/>
                    <a:pt x="281" y="804"/>
                    <a:pt x="278" y="799"/>
                  </a:cubicBezTo>
                  <a:cubicBezTo>
                    <a:pt x="255" y="746"/>
                    <a:pt x="249" y="747"/>
                    <a:pt x="250" y="741"/>
                  </a:cubicBezTo>
                  <a:cubicBezTo>
                    <a:pt x="223" y="694"/>
                    <a:pt x="225" y="692"/>
                    <a:pt x="223" y="689"/>
                  </a:cubicBezTo>
                  <a:cubicBezTo>
                    <a:pt x="216" y="674"/>
                    <a:pt x="215" y="671"/>
                    <a:pt x="212" y="667"/>
                  </a:cubicBezTo>
                  <a:cubicBezTo>
                    <a:pt x="201" y="644"/>
                    <a:pt x="195" y="640"/>
                    <a:pt x="198" y="638"/>
                  </a:cubicBezTo>
                  <a:cubicBezTo>
                    <a:pt x="149" y="549"/>
                    <a:pt x="156" y="559"/>
                    <a:pt x="157" y="567"/>
                  </a:cubicBezTo>
                  <a:cubicBezTo>
                    <a:pt x="160" y="580"/>
                    <a:pt x="164" y="583"/>
                    <a:pt x="165" y="586"/>
                  </a:cubicBezTo>
                  <a:cubicBezTo>
                    <a:pt x="177" y="613"/>
                    <a:pt x="172" y="614"/>
                    <a:pt x="179" y="618"/>
                  </a:cubicBezTo>
                  <a:cubicBezTo>
                    <a:pt x="187" y="642"/>
                    <a:pt x="191" y="644"/>
                    <a:pt x="192" y="647"/>
                  </a:cubicBezTo>
                  <a:cubicBezTo>
                    <a:pt x="208" y="677"/>
                    <a:pt x="206" y="681"/>
                    <a:pt x="209" y="680"/>
                  </a:cubicBezTo>
                  <a:cubicBezTo>
                    <a:pt x="229" y="715"/>
                    <a:pt x="236" y="735"/>
                    <a:pt x="245" y="754"/>
                  </a:cubicBezTo>
                  <a:cubicBezTo>
                    <a:pt x="265" y="789"/>
                    <a:pt x="268" y="793"/>
                    <a:pt x="268" y="796"/>
                  </a:cubicBezTo>
                  <a:cubicBezTo>
                    <a:pt x="284" y="831"/>
                    <a:pt x="281" y="834"/>
                    <a:pt x="283" y="837"/>
                  </a:cubicBezTo>
                  <a:cubicBezTo>
                    <a:pt x="287" y="855"/>
                    <a:pt x="283" y="857"/>
                    <a:pt x="287" y="859"/>
                  </a:cubicBezTo>
                  <a:cubicBezTo>
                    <a:pt x="285" y="886"/>
                    <a:pt x="282" y="878"/>
                    <a:pt x="285" y="870"/>
                  </a:cubicBezTo>
                  <a:cubicBezTo>
                    <a:pt x="268" y="821"/>
                    <a:pt x="270" y="819"/>
                    <a:pt x="268" y="816"/>
                  </a:cubicBezTo>
                  <a:cubicBezTo>
                    <a:pt x="259" y="786"/>
                    <a:pt x="252" y="782"/>
                    <a:pt x="251" y="779"/>
                  </a:cubicBezTo>
                  <a:cubicBezTo>
                    <a:pt x="234" y="751"/>
                    <a:pt x="238" y="749"/>
                    <a:pt x="234" y="745"/>
                  </a:cubicBezTo>
                  <a:cubicBezTo>
                    <a:pt x="205" y="692"/>
                    <a:pt x="202" y="688"/>
                    <a:pt x="199" y="684"/>
                  </a:cubicBezTo>
                  <a:cubicBezTo>
                    <a:pt x="177" y="630"/>
                    <a:pt x="166" y="611"/>
                    <a:pt x="158" y="593"/>
                  </a:cubicBezTo>
                  <a:cubicBezTo>
                    <a:pt x="147" y="546"/>
                    <a:pt x="142" y="548"/>
                    <a:pt x="140" y="540"/>
                  </a:cubicBezTo>
                  <a:cubicBezTo>
                    <a:pt x="140" y="522"/>
                    <a:pt x="138" y="522"/>
                    <a:pt x="136" y="521"/>
                  </a:cubicBezTo>
                  <a:cubicBezTo>
                    <a:pt x="130" y="496"/>
                    <a:pt x="129" y="493"/>
                    <a:pt x="131" y="490"/>
                  </a:cubicBezTo>
                  <a:cubicBezTo>
                    <a:pt x="122" y="493"/>
                    <a:pt x="128" y="497"/>
                    <a:pt x="125" y="499"/>
                  </a:cubicBezTo>
                  <a:cubicBezTo>
                    <a:pt x="131" y="527"/>
                    <a:pt x="132" y="536"/>
                    <a:pt x="136" y="545"/>
                  </a:cubicBezTo>
                  <a:cubicBezTo>
                    <a:pt x="139" y="569"/>
                    <a:pt x="140" y="574"/>
                    <a:pt x="139" y="580"/>
                  </a:cubicBezTo>
                  <a:cubicBezTo>
                    <a:pt x="160" y="639"/>
                    <a:pt x="161" y="642"/>
                    <a:pt x="159" y="645"/>
                  </a:cubicBezTo>
                  <a:cubicBezTo>
                    <a:pt x="169" y="668"/>
                    <a:pt x="176" y="672"/>
                    <a:pt x="172" y="674"/>
                  </a:cubicBezTo>
                  <a:cubicBezTo>
                    <a:pt x="200" y="724"/>
                    <a:pt x="201" y="738"/>
                    <a:pt x="214" y="755"/>
                  </a:cubicBezTo>
                  <a:cubicBezTo>
                    <a:pt x="236" y="805"/>
                    <a:pt x="246" y="814"/>
                    <a:pt x="247" y="821"/>
                  </a:cubicBezTo>
                  <a:cubicBezTo>
                    <a:pt x="268" y="868"/>
                    <a:pt x="261" y="870"/>
                    <a:pt x="266" y="874"/>
                  </a:cubicBezTo>
                  <a:cubicBezTo>
                    <a:pt x="224" y="800"/>
                    <a:pt x="220" y="795"/>
                    <a:pt x="217" y="789"/>
                  </a:cubicBezTo>
                  <a:cubicBezTo>
                    <a:pt x="185" y="740"/>
                    <a:pt x="190" y="733"/>
                    <a:pt x="185" y="736"/>
                  </a:cubicBezTo>
                  <a:cubicBezTo>
                    <a:pt x="171" y="702"/>
                    <a:pt x="168" y="697"/>
                    <a:pt x="166" y="693"/>
                  </a:cubicBezTo>
                  <a:cubicBezTo>
                    <a:pt x="134" y="606"/>
                    <a:pt x="125" y="601"/>
                    <a:pt x="129" y="597"/>
                  </a:cubicBezTo>
                  <a:cubicBezTo>
                    <a:pt x="119" y="542"/>
                    <a:pt x="118" y="540"/>
                    <a:pt x="116" y="538"/>
                  </a:cubicBezTo>
                  <a:cubicBezTo>
                    <a:pt x="111" y="539"/>
                    <a:pt x="113" y="558"/>
                    <a:pt x="117" y="576"/>
                  </a:cubicBezTo>
                  <a:cubicBezTo>
                    <a:pt x="141" y="650"/>
                    <a:pt x="140" y="667"/>
                    <a:pt x="151" y="685"/>
                  </a:cubicBezTo>
                  <a:cubicBezTo>
                    <a:pt x="194" y="767"/>
                    <a:pt x="201" y="774"/>
                    <a:pt x="207" y="789"/>
                  </a:cubicBezTo>
                  <a:cubicBezTo>
                    <a:pt x="228" y="836"/>
                    <a:pt x="240" y="840"/>
                    <a:pt x="235" y="842"/>
                  </a:cubicBezTo>
                  <a:cubicBezTo>
                    <a:pt x="251" y="882"/>
                    <a:pt x="258" y="889"/>
                    <a:pt x="255" y="894"/>
                  </a:cubicBezTo>
                  <a:cubicBezTo>
                    <a:pt x="228" y="846"/>
                    <a:pt x="227" y="844"/>
                    <a:pt x="225" y="842"/>
                  </a:cubicBezTo>
                  <a:cubicBezTo>
                    <a:pt x="212" y="821"/>
                    <a:pt x="210" y="822"/>
                    <a:pt x="209" y="820"/>
                  </a:cubicBezTo>
                  <a:cubicBezTo>
                    <a:pt x="166" y="769"/>
                    <a:pt x="157" y="757"/>
                    <a:pt x="144" y="743"/>
                  </a:cubicBezTo>
                  <a:cubicBezTo>
                    <a:pt x="123" y="700"/>
                    <a:pt x="116" y="696"/>
                    <a:pt x="115" y="693"/>
                  </a:cubicBezTo>
                  <a:cubicBezTo>
                    <a:pt x="107" y="669"/>
                    <a:pt x="105" y="663"/>
                    <a:pt x="101" y="657"/>
                  </a:cubicBezTo>
                  <a:cubicBezTo>
                    <a:pt x="96" y="630"/>
                    <a:pt x="93" y="623"/>
                    <a:pt x="91" y="615"/>
                  </a:cubicBezTo>
                  <a:cubicBezTo>
                    <a:pt x="87" y="604"/>
                    <a:pt x="82" y="608"/>
                    <a:pt x="85" y="614"/>
                  </a:cubicBezTo>
                  <a:cubicBezTo>
                    <a:pt x="95" y="654"/>
                    <a:pt x="92" y="660"/>
                    <a:pt x="95" y="666"/>
                  </a:cubicBezTo>
                  <a:cubicBezTo>
                    <a:pt x="154" y="770"/>
                    <a:pt x="155" y="771"/>
                    <a:pt x="161" y="778"/>
                  </a:cubicBezTo>
                  <a:cubicBezTo>
                    <a:pt x="204" y="829"/>
                    <a:pt x="208" y="830"/>
                    <a:pt x="211" y="836"/>
                  </a:cubicBezTo>
                  <a:cubicBezTo>
                    <a:pt x="249" y="919"/>
                    <a:pt x="255" y="928"/>
                    <a:pt x="253" y="935"/>
                  </a:cubicBezTo>
                  <a:cubicBezTo>
                    <a:pt x="253" y="956"/>
                    <a:pt x="256" y="954"/>
                    <a:pt x="252" y="951"/>
                  </a:cubicBezTo>
                  <a:cubicBezTo>
                    <a:pt x="255" y="941"/>
                    <a:pt x="249" y="937"/>
                    <a:pt x="247" y="934"/>
                  </a:cubicBezTo>
                  <a:cubicBezTo>
                    <a:pt x="223" y="877"/>
                    <a:pt x="219" y="872"/>
                    <a:pt x="216" y="866"/>
                  </a:cubicBezTo>
                  <a:cubicBezTo>
                    <a:pt x="166" y="796"/>
                    <a:pt x="160" y="792"/>
                    <a:pt x="155" y="782"/>
                  </a:cubicBezTo>
                  <a:cubicBezTo>
                    <a:pt x="107" y="716"/>
                    <a:pt x="103" y="719"/>
                    <a:pt x="103" y="714"/>
                  </a:cubicBezTo>
                  <a:cubicBezTo>
                    <a:pt x="85" y="675"/>
                    <a:pt x="83" y="673"/>
                    <a:pt x="82" y="671"/>
                  </a:cubicBezTo>
                  <a:cubicBezTo>
                    <a:pt x="79" y="658"/>
                    <a:pt x="74" y="655"/>
                    <a:pt x="76" y="653"/>
                  </a:cubicBezTo>
                  <a:cubicBezTo>
                    <a:pt x="72" y="651"/>
                    <a:pt x="73" y="653"/>
                    <a:pt x="70" y="654"/>
                  </a:cubicBezTo>
                  <a:cubicBezTo>
                    <a:pt x="78" y="674"/>
                    <a:pt x="75" y="677"/>
                    <a:pt x="80" y="682"/>
                  </a:cubicBezTo>
                  <a:cubicBezTo>
                    <a:pt x="93" y="713"/>
                    <a:pt x="99" y="721"/>
                    <a:pt x="102" y="730"/>
                  </a:cubicBezTo>
                  <a:cubicBezTo>
                    <a:pt x="168" y="818"/>
                    <a:pt x="173" y="816"/>
                    <a:pt x="176" y="821"/>
                  </a:cubicBezTo>
                  <a:cubicBezTo>
                    <a:pt x="206" y="868"/>
                    <a:pt x="208" y="871"/>
                    <a:pt x="210" y="875"/>
                  </a:cubicBezTo>
                  <a:cubicBezTo>
                    <a:pt x="237" y="926"/>
                    <a:pt x="238" y="934"/>
                    <a:pt x="240" y="942"/>
                  </a:cubicBezTo>
                  <a:cubicBezTo>
                    <a:pt x="254" y="974"/>
                    <a:pt x="251" y="976"/>
                    <a:pt x="252" y="978"/>
                  </a:cubicBezTo>
                  <a:cubicBezTo>
                    <a:pt x="244" y="978"/>
                    <a:pt x="245" y="972"/>
                    <a:pt x="245" y="965"/>
                  </a:cubicBezTo>
                  <a:cubicBezTo>
                    <a:pt x="220" y="909"/>
                    <a:pt x="215" y="897"/>
                    <a:pt x="207" y="885"/>
                  </a:cubicBezTo>
                  <a:cubicBezTo>
                    <a:pt x="195" y="866"/>
                    <a:pt x="195" y="864"/>
                    <a:pt x="193" y="865"/>
                  </a:cubicBezTo>
                  <a:cubicBezTo>
                    <a:pt x="179" y="855"/>
                    <a:pt x="185" y="844"/>
                    <a:pt x="180" y="848"/>
                  </a:cubicBezTo>
                  <a:cubicBezTo>
                    <a:pt x="148" y="807"/>
                    <a:pt x="140" y="795"/>
                    <a:pt x="131" y="783"/>
                  </a:cubicBezTo>
                  <a:cubicBezTo>
                    <a:pt x="118" y="762"/>
                    <a:pt x="110" y="755"/>
                    <a:pt x="106" y="749"/>
                  </a:cubicBezTo>
                  <a:cubicBezTo>
                    <a:pt x="80" y="696"/>
                    <a:pt x="80" y="694"/>
                    <a:pt x="80" y="692"/>
                  </a:cubicBezTo>
                  <a:cubicBezTo>
                    <a:pt x="71" y="664"/>
                    <a:pt x="69" y="658"/>
                    <a:pt x="65" y="661"/>
                  </a:cubicBezTo>
                  <a:cubicBezTo>
                    <a:pt x="71" y="688"/>
                    <a:pt x="73" y="693"/>
                    <a:pt x="76" y="697"/>
                  </a:cubicBezTo>
                  <a:cubicBezTo>
                    <a:pt x="113" y="772"/>
                    <a:pt x="120" y="781"/>
                    <a:pt x="125" y="789"/>
                  </a:cubicBezTo>
                  <a:cubicBezTo>
                    <a:pt x="135" y="803"/>
                    <a:pt x="136" y="809"/>
                    <a:pt x="140" y="813"/>
                  </a:cubicBezTo>
                  <a:cubicBezTo>
                    <a:pt x="178" y="859"/>
                    <a:pt x="181" y="858"/>
                    <a:pt x="179" y="860"/>
                  </a:cubicBezTo>
                  <a:cubicBezTo>
                    <a:pt x="193" y="881"/>
                    <a:pt x="195" y="882"/>
                    <a:pt x="198" y="889"/>
                  </a:cubicBezTo>
                  <a:cubicBezTo>
                    <a:pt x="227" y="944"/>
                    <a:pt x="231" y="952"/>
                    <a:pt x="235" y="961"/>
                  </a:cubicBezTo>
                  <a:cubicBezTo>
                    <a:pt x="244" y="999"/>
                    <a:pt x="243" y="1002"/>
                    <a:pt x="242" y="1005"/>
                  </a:cubicBezTo>
                  <a:cubicBezTo>
                    <a:pt x="238" y="996"/>
                    <a:pt x="233" y="991"/>
                    <a:pt x="234" y="988"/>
                  </a:cubicBezTo>
                  <a:cubicBezTo>
                    <a:pt x="225" y="962"/>
                    <a:pt x="224" y="959"/>
                    <a:pt x="222" y="957"/>
                  </a:cubicBezTo>
                  <a:cubicBezTo>
                    <a:pt x="210" y="930"/>
                    <a:pt x="207" y="921"/>
                    <a:pt x="204" y="912"/>
                  </a:cubicBezTo>
                  <a:cubicBezTo>
                    <a:pt x="190" y="898"/>
                    <a:pt x="190" y="892"/>
                    <a:pt x="189" y="891"/>
                  </a:cubicBezTo>
                  <a:cubicBezTo>
                    <a:pt x="171" y="869"/>
                    <a:pt x="172" y="868"/>
                    <a:pt x="171" y="866"/>
                  </a:cubicBezTo>
                  <a:cubicBezTo>
                    <a:pt x="166" y="860"/>
                    <a:pt x="165" y="861"/>
                    <a:pt x="164" y="859"/>
                  </a:cubicBezTo>
                  <a:cubicBezTo>
                    <a:pt x="156" y="850"/>
                    <a:pt x="152" y="845"/>
                    <a:pt x="148" y="841"/>
                  </a:cubicBezTo>
                  <a:cubicBezTo>
                    <a:pt x="65" y="711"/>
                    <a:pt x="53" y="694"/>
                    <a:pt x="50" y="678"/>
                  </a:cubicBezTo>
                  <a:cubicBezTo>
                    <a:pt x="50" y="701"/>
                    <a:pt x="55" y="704"/>
                    <a:pt x="53" y="706"/>
                  </a:cubicBezTo>
                  <a:cubicBezTo>
                    <a:pt x="169" y="875"/>
                    <a:pt x="172" y="884"/>
                    <a:pt x="197" y="919"/>
                  </a:cubicBezTo>
                  <a:cubicBezTo>
                    <a:pt x="218" y="976"/>
                    <a:pt x="221" y="979"/>
                    <a:pt x="224" y="983"/>
                  </a:cubicBezTo>
                  <a:cubicBezTo>
                    <a:pt x="228" y="1009"/>
                    <a:pt x="232" y="1014"/>
                    <a:pt x="228" y="1017"/>
                  </a:cubicBezTo>
                  <a:cubicBezTo>
                    <a:pt x="224" y="1004"/>
                    <a:pt x="219" y="996"/>
                    <a:pt x="221" y="990"/>
                  </a:cubicBezTo>
                  <a:cubicBezTo>
                    <a:pt x="201" y="949"/>
                    <a:pt x="198" y="938"/>
                    <a:pt x="196" y="934"/>
                  </a:cubicBezTo>
                  <a:cubicBezTo>
                    <a:pt x="166" y="892"/>
                    <a:pt x="165" y="887"/>
                    <a:pt x="163" y="885"/>
                  </a:cubicBezTo>
                  <a:cubicBezTo>
                    <a:pt x="129" y="843"/>
                    <a:pt x="120" y="840"/>
                    <a:pt x="115" y="826"/>
                  </a:cubicBezTo>
                  <a:cubicBezTo>
                    <a:pt x="95" y="810"/>
                    <a:pt x="100" y="803"/>
                    <a:pt x="95" y="801"/>
                  </a:cubicBezTo>
                  <a:cubicBezTo>
                    <a:pt x="58" y="746"/>
                    <a:pt x="61" y="750"/>
                    <a:pt x="63" y="753"/>
                  </a:cubicBezTo>
                  <a:cubicBezTo>
                    <a:pt x="73" y="778"/>
                    <a:pt x="76" y="782"/>
                    <a:pt x="79" y="786"/>
                  </a:cubicBezTo>
                  <a:cubicBezTo>
                    <a:pt x="96" y="817"/>
                    <a:pt x="95" y="817"/>
                    <a:pt x="101" y="826"/>
                  </a:cubicBezTo>
                  <a:cubicBezTo>
                    <a:pt x="112" y="844"/>
                    <a:pt x="119" y="843"/>
                    <a:pt x="118" y="851"/>
                  </a:cubicBezTo>
                  <a:cubicBezTo>
                    <a:pt x="187" y="941"/>
                    <a:pt x="193" y="948"/>
                    <a:pt x="198" y="955"/>
                  </a:cubicBezTo>
                  <a:cubicBezTo>
                    <a:pt x="206" y="972"/>
                    <a:pt x="204" y="974"/>
                    <a:pt x="206" y="976"/>
                  </a:cubicBezTo>
                  <a:cubicBezTo>
                    <a:pt x="210" y="996"/>
                    <a:pt x="210" y="999"/>
                    <a:pt x="212" y="1001"/>
                  </a:cubicBezTo>
                  <a:cubicBezTo>
                    <a:pt x="219" y="1030"/>
                    <a:pt x="221" y="1035"/>
                    <a:pt x="219" y="1038"/>
                  </a:cubicBezTo>
                  <a:cubicBezTo>
                    <a:pt x="213" y="1023"/>
                    <a:pt x="208" y="1019"/>
                    <a:pt x="207" y="1015"/>
                  </a:cubicBezTo>
                  <a:cubicBezTo>
                    <a:pt x="176" y="958"/>
                    <a:pt x="173" y="948"/>
                    <a:pt x="164" y="941"/>
                  </a:cubicBezTo>
                  <a:cubicBezTo>
                    <a:pt x="138" y="898"/>
                    <a:pt x="141" y="893"/>
                    <a:pt x="136" y="892"/>
                  </a:cubicBezTo>
                  <a:cubicBezTo>
                    <a:pt x="80" y="806"/>
                    <a:pt x="75" y="794"/>
                    <a:pt x="68" y="781"/>
                  </a:cubicBezTo>
                  <a:cubicBezTo>
                    <a:pt x="55" y="735"/>
                    <a:pt x="49" y="731"/>
                    <a:pt x="52" y="729"/>
                  </a:cubicBezTo>
                  <a:cubicBezTo>
                    <a:pt x="46" y="719"/>
                    <a:pt x="43" y="724"/>
                    <a:pt x="46" y="731"/>
                  </a:cubicBezTo>
                  <a:cubicBezTo>
                    <a:pt x="61" y="773"/>
                    <a:pt x="58" y="778"/>
                    <a:pt x="63" y="785"/>
                  </a:cubicBezTo>
                  <a:cubicBezTo>
                    <a:pt x="108" y="861"/>
                    <a:pt x="106" y="867"/>
                    <a:pt x="113" y="874"/>
                  </a:cubicBezTo>
                  <a:cubicBezTo>
                    <a:pt x="153" y="937"/>
                    <a:pt x="160" y="950"/>
                    <a:pt x="170" y="963"/>
                  </a:cubicBezTo>
                  <a:cubicBezTo>
                    <a:pt x="201" y="1018"/>
                    <a:pt x="197" y="1023"/>
                    <a:pt x="203" y="1030"/>
                  </a:cubicBezTo>
                  <a:cubicBezTo>
                    <a:pt x="212" y="1054"/>
                    <a:pt x="211" y="1060"/>
                    <a:pt x="215" y="1066"/>
                  </a:cubicBezTo>
                  <a:cubicBezTo>
                    <a:pt x="213" y="1076"/>
                    <a:pt x="211" y="1072"/>
                    <a:pt x="209" y="1068"/>
                  </a:cubicBezTo>
                  <a:cubicBezTo>
                    <a:pt x="192" y="1018"/>
                    <a:pt x="185" y="1004"/>
                    <a:pt x="179" y="986"/>
                  </a:cubicBezTo>
                  <a:cubicBezTo>
                    <a:pt x="167" y="965"/>
                    <a:pt x="163" y="959"/>
                    <a:pt x="162" y="959"/>
                  </a:cubicBezTo>
                  <a:cubicBezTo>
                    <a:pt x="150" y="943"/>
                    <a:pt x="146" y="939"/>
                    <a:pt x="143" y="936"/>
                  </a:cubicBezTo>
                  <a:cubicBezTo>
                    <a:pt x="94" y="874"/>
                    <a:pt x="79" y="852"/>
                    <a:pt x="64" y="833"/>
                  </a:cubicBezTo>
                  <a:cubicBezTo>
                    <a:pt x="39" y="757"/>
                    <a:pt x="29" y="752"/>
                    <a:pt x="35" y="749"/>
                  </a:cubicBezTo>
                  <a:cubicBezTo>
                    <a:pt x="29" y="755"/>
                    <a:pt x="31" y="759"/>
                    <a:pt x="33" y="763"/>
                  </a:cubicBezTo>
                  <a:cubicBezTo>
                    <a:pt x="44" y="793"/>
                    <a:pt x="39" y="799"/>
                    <a:pt x="45" y="807"/>
                  </a:cubicBezTo>
                  <a:cubicBezTo>
                    <a:pt x="89" y="874"/>
                    <a:pt x="113" y="915"/>
                    <a:pt x="129" y="931"/>
                  </a:cubicBezTo>
                  <a:cubicBezTo>
                    <a:pt x="153" y="967"/>
                    <a:pt x="164" y="977"/>
                    <a:pt x="170" y="987"/>
                  </a:cubicBezTo>
                  <a:cubicBezTo>
                    <a:pt x="186" y="1036"/>
                    <a:pt x="176" y="1025"/>
                    <a:pt x="171" y="1012"/>
                  </a:cubicBezTo>
                  <a:cubicBezTo>
                    <a:pt x="150" y="985"/>
                    <a:pt x="142" y="980"/>
                    <a:pt x="145" y="976"/>
                  </a:cubicBezTo>
                  <a:cubicBezTo>
                    <a:pt x="89" y="910"/>
                    <a:pt x="75" y="887"/>
                    <a:pt x="51" y="850"/>
                  </a:cubicBezTo>
                  <a:cubicBezTo>
                    <a:pt x="32" y="802"/>
                    <a:pt x="32" y="799"/>
                    <a:pt x="33" y="797"/>
                  </a:cubicBezTo>
                  <a:cubicBezTo>
                    <a:pt x="29" y="798"/>
                    <a:pt x="29" y="800"/>
                    <a:pt x="29" y="802"/>
                  </a:cubicBezTo>
                  <a:cubicBezTo>
                    <a:pt x="34" y="829"/>
                    <a:pt x="41" y="834"/>
                    <a:pt x="38" y="838"/>
                  </a:cubicBezTo>
                  <a:cubicBezTo>
                    <a:pt x="56" y="874"/>
                    <a:pt x="56" y="876"/>
                    <a:pt x="56" y="876"/>
                  </a:cubicBezTo>
                  <a:cubicBezTo>
                    <a:pt x="77" y="905"/>
                    <a:pt x="93" y="930"/>
                    <a:pt x="103" y="938"/>
                  </a:cubicBezTo>
                  <a:cubicBezTo>
                    <a:pt x="143" y="990"/>
                    <a:pt x="145" y="993"/>
                    <a:pt x="147" y="997"/>
                  </a:cubicBezTo>
                  <a:cubicBezTo>
                    <a:pt x="170" y="1023"/>
                    <a:pt x="170" y="1030"/>
                    <a:pt x="170" y="1032"/>
                  </a:cubicBezTo>
                  <a:cubicBezTo>
                    <a:pt x="192" y="1072"/>
                    <a:pt x="200" y="1081"/>
                    <a:pt x="202" y="1090"/>
                  </a:cubicBezTo>
                  <a:cubicBezTo>
                    <a:pt x="202" y="1098"/>
                    <a:pt x="196" y="1094"/>
                    <a:pt x="199" y="1092"/>
                  </a:cubicBezTo>
                  <a:cubicBezTo>
                    <a:pt x="171" y="1039"/>
                    <a:pt x="164" y="1029"/>
                    <a:pt x="160" y="1024"/>
                  </a:cubicBezTo>
                  <a:cubicBezTo>
                    <a:pt x="153" y="1014"/>
                    <a:pt x="150" y="1010"/>
                    <a:pt x="146" y="1005"/>
                  </a:cubicBezTo>
                  <a:cubicBezTo>
                    <a:pt x="40" y="864"/>
                    <a:pt x="36" y="858"/>
                    <a:pt x="31" y="852"/>
                  </a:cubicBezTo>
                  <a:cubicBezTo>
                    <a:pt x="22" y="845"/>
                    <a:pt x="25" y="854"/>
                    <a:pt x="29" y="863"/>
                  </a:cubicBezTo>
                  <a:cubicBezTo>
                    <a:pt x="50" y="911"/>
                    <a:pt x="48" y="916"/>
                    <a:pt x="54" y="922"/>
                  </a:cubicBezTo>
                  <a:cubicBezTo>
                    <a:pt x="84" y="967"/>
                    <a:pt x="81" y="972"/>
                    <a:pt x="86" y="972"/>
                  </a:cubicBezTo>
                  <a:cubicBezTo>
                    <a:pt x="97" y="985"/>
                    <a:pt x="95" y="988"/>
                    <a:pt x="95" y="988"/>
                  </a:cubicBezTo>
                  <a:cubicBezTo>
                    <a:pt x="134" y="1039"/>
                    <a:pt x="133" y="1041"/>
                    <a:pt x="134" y="1043"/>
                  </a:cubicBezTo>
                  <a:cubicBezTo>
                    <a:pt x="154" y="1066"/>
                    <a:pt x="152" y="1068"/>
                    <a:pt x="153" y="1069"/>
                  </a:cubicBezTo>
                  <a:cubicBezTo>
                    <a:pt x="163" y="1084"/>
                    <a:pt x="168" y="1094"/>
                    <a:pt x="176" y="1104"/>
                  </a:cubicBezTo>
                  <a:cubicBezTo>
                    <a:pt x="193" y="1150"/>
                    <a:pt x="191" y="1152"/>
                    <a:pt x="193" y="1155"/>
                  </a:cubicBezTo>
                  <a:cubicBezTo>
                    <a:pt x="174" y="1126"/>
                    <a:pt x="178" y="1120"/>
                    <a:pt x="173" y="1121"/>
                  </a:cubicBezTo>
                  <a:cubicBezTo>
                    <a:pt x="150" y="1085"/>
                    <a:pt x="146" y="1076"/>
                    <a:pt x="137" y="1068"/>
                  </a:cubicBezTo>
                  <a:cubicBezTo>
                    <a:pt x="122" y="1043"/>
                    <a:pt x="118" y="1038"/>
                    <a:pt x="116" y="1034"/>
                  </a:cubicBezTo>
                  <a:cubicBezTo>
                    <a:pt x="107" y="1023"/>
                    <a:pt x="105" y="1016"/>
                    <a:pt x="100" y="1009"/>
                  </a:cubicBezTo>
                  <a:cubicBezTo>
                    <a:pt x="90" y="998"/>
                    <a:pt x="92" y="997"/>
                    <a:pt x="89" y="997"/>
                  </a:cubicBezTo>
                  <a:cubicBezTo>
                    <a:pt x="85" y="986"/>
                    <a:pt x="82" y="987"/>
                    <a:pt x="82" y="987"/>
                  </a:cubicBezTo>
                  <a:cubicBezTo>
                    <a:pt x="53" y="952"/>
                    <a:pt x="52" y="942"/>
                    <a:pt x="49" y="942"/>
                  </a:cubicBezTo>
                  <a:cubicBezTo>
                    <a:pt x="31" y="899"/>
                    <a:pt x="22" y="894"/>
                    <a:pt x="26" y="890"/>
                  </a:cubicBezTo>
                  <a:cubicBezTo>
                    <a:pt x="40" y="944"/>
                    <a:pt x="46" y="951"/>
                    <a:pt x="50" y="957"/>
                  </a:cubicBezTo>
                  <a:cubicBezTo>
                    <a:pt x="55" y="964"/>
                    <a:pt x="54" y="966"/>
                    <a:pt x="55" y="967"/>
                  </a:cubicBezTo>
                  <a:cubicBezTo>
                    <a:pt x="62" y="976"/>
                    <a:pt x="63" y="974"/>
                    <a:pt x="64" y="976"/>
                  </a:cubicBezTo>
                  <a:cubicBezTo>
                    <a:pt x="71" y="991"/>
                    <a:pt x="75" y="992"/>
                    <a:pt x="75" y="992"/>
                  </a:cubicBezTo>
                  <a:cubicBezTo>
                    <a:pt x="87" y="1006"/>
                    <a:pt x="91" y="1013"/>
                    <a:pt x="94" y="1018"/>
                  </a:cubicBezTo>
                  <a:cubicBezTo>
                    <a:pt x="102" y="1029"/>
                    <a:pt x="101" y="1031"/>
                    <a:pt x="102" y="1032"/>
                  </a:cubicBezTo>
                  <a:cubicBezTo>
                    <a:pt x="136" y="1079"/>
                    <a:pt x="145" y="1091"/>
                    <a:pt x="153" y="1103"/>
                  </a:cubicBezTo>
                  <a:cubicBezTo>
                    <a:pt x="187" y="1163"/>
                    <a:pt x="182" y="1168"/>
                    <a:pt x="186" y="1173"/>
                  </a:cubicBezTo>
                  <a:cubicBezTo>
                    <a:pt x="178" y="1170"/>
                    <a:pt x="174" y="1167"/>
                    <a:pt x="173" y="1165"/>
                  </a:cubicBezTo>
                  <a:cubicBezTo>
                    <a:pt x="155" y="1142"/>
                    <a:pt x="146" y="1120"/>
                    <a:pt x="135" y="1111"/>
                  </a:cubicBezTo>
                  <a:cubicBezTo>
                    <a:pt x="110" y="1078"/>
                    <a:pt x="102" y="1080"/>
                    <a:pt x="106" y="1076"/>
                  </a:cubicBezTo>
                  <a:cubicBezTo>
                    <a:pt x="83" y="1057"/>
                    <a:pt x="75" y="1040"/>
                    <a:pt x="65" y="1032"/>
                  </a:cubicBezTo>
                  <a:cubicBezTo>
                    <a:pt x="32" y="978"/>
                    <a:pt x="31" y="976"/>
                    <a:pt x="24" y="965"/>
                  </a:cubicBezTo>
                  <a:cubicBezTo>
                    <a:pt x="9" y="949"/>
                    <a:pt x="15" y="952"/>
                    <a:pt x="15" y="957"/>
                  </a:cubicBezTo>
                  <a:cubicBezTo>
                    <a:pt x="47" y="1023"/>
                    <a:pt x="52" y="1028"/>
                    <a:pt x="57" y="1035"/>
                  </a:cubicBezTo>
                  <a:cubicBezTo>
                    <a:pt x="102" y="1083"/>
                    <a:pt x="107" y="1092"/>
                    <a:pt x="113" y="1095"/>
                  </a:cubicBezTo>
                  <a:cubicBezTo>
                    <a:pt x="149" y="1143"/>
                    <a:pt x="150" y="1151"/>
                    <a:pt x="154" y="1149"/>
                  </a:cubicBezTo>
                  <a:cubicBezTo>
                    <a:pt x="174" y="1202"/>
                    <a:pt x="185" y="1210"/>
                    <a:pt x="182" y="1215"/>
                  </a:cubicBezTo>
                  <a:cubicBezTo>
                    <a:pt x="168" y="1179"/>
                    <a:pt x="159" y="1180"/>
                    <a:pt x="162" y="1177"/>
                  </a:cubicBezTo>
                  <a:cubicBezTo>
                    <a:pt x="140" y="1153"/>
                    <a:pt x="142" y="1142"/>
                    <a:pt x="135" y="1136"/>
                  </a:cubicBezTo>
                  <a:cubicBezTo>
                    <a:pt x="98" y="1090"/>
                    <a:pt x="95" y="1086"/>
                    <a:pt x="92" y="1086"/>
                  </a:cubicBezTo>
                  <a:cubicBezTo>
                    <a:pt x="82" y="1073"/>
                    <a:pt x="82" y="1071"/>
                    <a:pt x="82" y="1069"/>
                  </a:cubicBezTo>
                  <a:cubicBezTo>
                    <a:pt x="44" y="1034"/>
                    <a:pt x="41" y="1030"/>
                    <a:pt x="39" y="1026"/>
                  </a:cubicBezTo>
                  <a:cubicBezTo>
                    <a:pt x="13" y="992"/>
                    <a:pt x="16" y="996"/>
                    <a:pt x="17" y="1000"/>
                  </a:cubicBezTo>
                  <a:cubicBezTo>
                    <a:pt x="48" y="1041"/>
                    <a:pt x="46" y="1053"/>
                    <a:pt x="55" y="1056"/>
                  </a:cubicBezTo>
                  <a:cubicBezTo>
                    <a:pt x="80" y="1083"/>
                    <a:pt x="81" y="1085"/>
                    <a:pt x="83" y="1087"/>
                  </a:cubicBezTo>
                  <a:cubicBezTo>
                    <a:pt x="89" y="1101"/>
                    <a:pt x="103" y="1099"/>
                    <a:pt x="97" y="1104"/>
                  </a:cubicBezTo>
                  <a:cubicBezTo>
                    <a:pt x="125" y="1140"/>
                    <a:pt x="131" y="1145"/>
                    <a:pt x="130" y="1149"/>
                  </a:cubicBezTo>
                  <a:cubicBezTo>
                    <a:pt x="93" y="1107"/>
                    <a:pt x="89" y="1106"/>
                    <a:pt x="86" y="1102"/>
                  </a:cubicBezTo>
                  <a:cubicBezTo>
                    <a:pt x="63" y="1079"/>
                    <a:pt x="59" y="1075"/>
                    <a:pt x="55" y="1073"/>
                  </a:cubicBezTo>
                  <a:cubicBezTo>
                    <a:pt x="0" y="1009"/>
                    <a:pt x="9" y="1016"/>
                    <a:pt x="8" y="1021"/>
                  </a:cubicBezTo>
                  <a:cubicBezTo>
                    <a:pt x="27" y="1050"/>
                    <a:pt x="29" y="1050"/>
                    <a:pt x="30" y="1052"/>
                  </a:cubicBezTo>
                  <a:cubicBezTo>
                    <a:pt x="33" y="1062"/>
                    <a:pt x="38" y="1060"/>
                    <a:pt x="41" y="1066"/>
                  </a:cubicBezTo>
                  <a:cubicBezTo>
                    <a:pt x="86" y="1110"/>
                    <a:pt x="90" y="1120"/>
                    <a:pt x="96" y="1122"/>
                  </a:cubicBezTo>
                  <a:cubicBezTo>
                    <a:pt x="118" y="1149"/>
                    <a:pt x="127" y="1163"/>
                    <a:pt x="137" y="1176"/>
                  </a:cubicBezTo>
                  <a:cubicBezTo>
                    <a:pt x="148" y="1204"/>
                    <a:pt x="162" y="1211"/>
                    <a:pt x="158" y="1215"/>
                  </a:cubicBezTo>
                  <a:cubicBezTo>
                    <a:pt x="165" y="1240"/>
                    <a:pt x="164" y="1234"/>
                    <a:pt x="163" y="1229"/>
                  </a:cubicBezTo>
                  <a:cubicBezTo>
                    <a:pt x="151" y="1205"/>
                    <a:pt x="144" y="1201"/>
                    <a:pt x="143" y="1199"/>
                  </a:cubicBezTo>
                  <a:cubicBezTo>
                    <a:pt x="118" y="1171"/>
                    <a:pt x="122" y="1166"/>
                    <a:pt x="116" y="1164"/>
                  </a:cubicBezTo>
                  <a:cubicBezTo>
                    <a:pt x="82" y="1123"/>
                    <a:pt x="68" y="1114"/>
                    <a:pt x="60" y="1107"/>
                  </a:cubicBezTo>
                  <a:cubicBezTo>
                    <a:pt x="19" y="1050"/>
                    <a:pt x="22" y="1042"/>
                    <a:pt x="13" y="1042"/>
                  </a:cubicBezTo>
                  <a:cubicBezTo>
                    <a:pt x="62" y="1117"/>
                    <a:pt x="74" y="1136"/>
                    <a:pt x="95" y="1152"/>
                  </a:cubicBezTo>
                  <a:cubicBezTo>
                    <a:pt x="135" y="1204"/>
                    <a:pt x="140" y="1211"/>
                    <a:pt x="145" y="1217"/>
                  </a:cubicBezTo>
                  <a:cubicBezTo>
                    <a:pt x="170" y="1269"/>
                    <a:pt x="166" y="1271"/>
                    <a:pt x="171" y="1274"/>
                  </a:cubicBezTo>
                  <a:cubicBezTo>
                    <a:pt x="178" y="1302"/>
                    <a:pt x="178" y="1304"/>
                    <a:pt x="177" y="1307"/>
                  </a:cubicBezTo>
                  <a:cubicBezTo>
                    <a:pt x="169" y="1297"/>
                    <a:pt x="173" y="1295"/>
                    <a:pt x="168" y="1291"/>
                  </a:cubicBezTo>
                  <a:cubicBezTo>
                    <a:pt x="133" y="1236"/>
                    <a:pt x="128" y="1228"/>
                    <a:pt x="116" y="1208"/>
                  </a:cubicBezTo>
                  <a:cubicBezTo>
                    <a:pt x="41" y="1115"/>
                    <a:pt x="40" y="1112"/>
                    <a:pt x="37" y="1109"/>
                  </a:cubicBezTo>
                  <a:cubicBezTo>
                    <a:pt x="25" y="1086"/>
                    <a:pt x="30" y="1079"/>
                    <a:pt x="24" y="1081"/>
                  </a:cubicBezTo>
                  <a:cubicBezTo>
                    <a:pt x="59" y="1159"/>
                    <a:pt x="64" y="1161"/>
                    <a:pt x="69" y="1166"/>
                  </a:cubicBezTo>
                  <a:cubicBezTo>
                    <a:pt x="116" y="1220"/>
                    <a:pt x="123" y="1241"/>
                    <a:pt x="133" y="1245"/>
                  </a:cubicBezTo>
                  <a:cubicBezTo>
                    <a:pt x="146" y="1275"/>
                    <a:pt x="149" y="1274"/>
                    <a:pt x="153" y="1283"/>
                  </a:cubicBezTo>
                  <a:cubicBezTo>
                    <a:pt x="167" y="1322"/>
                    <a:pt x="173" y="1328"/>
                    <a:pt x="172" y="1333"/>
                  </a:cubicBezTo>
                  <a:cubicBezTo>
                    <a:pt x="172" y="1344"/>
                    <a:pt x="171" y="1342"/>
                    <a:pt x="167" y="1341"/>
                  </a:cubicBezTo>
                  <a:cubicBezTo>
                    <a:pt x="163" y="1322"/>
                    <a:pt x="155" y="1318"/>
                    <a:pt x="159" y="1315"/>
                  </a:cubicBezTo>
                  <a:cubicBezTo>
                    <a:pt x="128" y="1261"/>
                    <a:pt x="129" y="1259"/>
                    <a:pt x="117" y="1247"/>
                  </a:cubicBezTo>
                  <a:cubicBezTo>
                    <a:pt x="67" y="1189"/>
                    <a:pt x="67" y="1186"/>
                    <a:pt x="62" y="1181"/>
                  </a:cubicBezTo>
                  <a:cubicBezTo>
                    <a:pt x="50" y="1165"/>
                    <a:pt x="47" y="1166"/>
                    <a:pt x="49" y="1163"/>
                  </a:cubicBezTo>
                  <a:cubicBezTo>
                    <a:pt x="12" y="1111"/>
                    <a:pt x="15" y="1107"/>
                    <a:pt x="9" y="1101"/>
                  </a:cubicBezTo>
                  <a:cubicBezTo>
                    <a:pt x="13" y="1122"/>
                    <a:pt x="19" y="1126"/>
                    <a:pt x="16" y="1128"/>
                  </a:cubicBezTo>
                  <a:cubicBezTo>
                    <a:pt x="47" y="1180"/>
                    <a:pt x="52" y="1178"/>
                    <a:pt x="54" y="1184"/>
                  </a:cubicBezTo>
                  <a:cubicBezTo>
                    <a:pt x="108" y="1249"/>
                    <a:pt x="110" y="1258"/>
                    <a:pt x="114" y="1257"/>
                  </a:cubicBezTo>
                  <a:cubicBezTo>
                    <a:pt x="108" y="1251"/>
                    <a:pt x="101" y="1249"/>
                    <a:pt x="97" y="1247"/>
                  </a:cubicBezTo>
                  <a:cubicBezTo>
                    <a:pt x="70" y="1217"/>
                    <a:pt x="67" y="1206"/>
                    <a:pt x="63" y="1203"/>
                  </a:cubicBezTo>
                  <a:cubicBezTo>
                    <a:pt x="43" y="1184"/>
                    <a:pt x="42" y="1180"/>
                    <a:pt x="40" y="1177"/>
                  </a:cubicBezTo>
                  <a:cubicBezTo>
                    <a:pt x="2" y="1139"/>
                    <a:pt x="9" y="1144"/>
                    <a:pt x="8" y="1147"/>
                  </a:cubicBezTo>
                  <a:cubicBezTo>
                    <a:pt x="31" y="1180"/>
                    <a:pt x="28" y="1183"/>
                    <a:pt x="34" y="1187"/>
                  </a:cubicBezTo>
                  <a:cubicBezTo>
                    <a:pt x="104" y="1266"/>
                    <a:pt x="106" y="1270"/>
                    <a:pt x="109" y="1273"/>
                  </a:cubicBezTo>
                  <a:cubicBezTo>
                    <a:pt x="130" y="1308"/>
                    <a:pt x="136" y="1314"/>
                    <a:pt x="138" y="1320"/>
                  </a:cubicBezTo>
                  <a:cubicBezTo>
                    <a:pt x="148" y="1353"/>
                    <a:pt x="160" y="1358"/>
                    <a:pt x="154" y="1360"/>
                  </a:cubicBezTo>
                  <a:cubicBezTo>
                    <a:pt x="143" y="1349"/>
                    <a:pt x="143" y="1342"/>
                    <a:pt x="136" y="1334"/>
                  </a:cubicBezTo>
                  <a:cubicBezTo>
                    <a:pt x="102" y="1286"/>
                    <a:pt x="93" y="1279"/>
                    <a:pt x="95" y="1275"/>
                  </a:cubicBezTo>
                  <a:cubicBezTo>
                    <a:pt x="30" y="1202"/>
                    <a:pt x="24" y="1194"/>
                    <a:pt x="18" y="1185"/>
                  </a:cubicBezTo>
                  <a:cubicBezTo>
                    <a:pt x="17" y="1202"/>
                    <a:pt x="20" y="1204"/>
                    <a:pt x="22" y="1205"/>
                  </a:cubicBezTo>
                  <a:cubicBezTo>
                    <a:pt x="28" y="1233"/>
                    <a:pt x="31" y="1245"/>
                    <a:pt x="36" y="1247"/>
                  </a:cubicBezTo>
                  <a:cubicBezTo>
                    <a:pt x="44" y="1265"/>
                    <a:pt x="42" y="1268"/>
                    <a:pt x="45" y="1267"/>
                  </a:cubicBezTo>
                  <a:cubicBezTo>
                    <a:pt x="78" y="1315"/>
                    <a:pt x="77" y="1317"/>
                    <a:pt x="84" y="1325"/>
                  </a:cubicBezTo>
                  <a:cubicBezTo>
                    <a:pt x="106" y="1353"/>
                    <a:pt x="114" y="1357"/>
                    <a:pt x="107" y="1360"/>
                  </a:cubicBezTo>
                  <a:cubicBezTo>
                    <a:pt x="74" y="1315"/>
                    <a:pt x="69" y="1314"/>
                    <a:pt x="66" y="1306"/>
                  </a:cubicBezTo>
                  <a:cubicBezTo>
                    <a:pt x="42" y="1273"/>
                    <a:pt x="39" y="1262"/>
                    <a:pt x="33" y="1256"/>
                  </a:cubicBezTo>
                  <a:cubicBezTo>
                    <a:pt x="26" y="1249"/>
                    <a:pt x="31" y="1241"/>
                    <a:pt x="27" y="1238"/>
                  </a:cubicBezTo>
                  <a:cubicBezTo>
                    <a:pt x="23" y="1255"/>
                    <a:pt x="30" y="1264"/>
                    <a:pt x="33" y="1273"/>
                  </a:cubicBezTo>
                  <a:cubicBezTo>
                    <a:pt x="72" y="1327"/>
                    <a:pt x="77" y="1337"/>
                    <a:pt x="86" y="1343"/>
                  </a:cubicBezTo>
                  <a:cubicBezTo>
                    <a:pt x="91" y="1356"/>
                    <a:pt x="95" y="1356"/>
                    <a:pt x="95" y="1356"/>
                  </a:cubicBezTo>
                  <a:cubicBezTo>
                    <a:pt x="113" y="1378"/>
                    <a:pt x="122" y="1391"/>
                    <a:pt x="131" y="1399"/>
                  </a:cubicBezTo>
                  <a:cubicBezTo>
                    <a:pt x="141" y="1414"/>
                    <a:pt x="144" y="1416"/>
                    <a:pt x="146" y="1420"/>
                  </a:cubicBezTo>
                  <a:cubicBezTo>
                    <a:pt x="142" y="1419"/>
                    <a:pt x="139" y="1422"/>
                    <a:pt x="137" y="1417"/>
                  </a:cubicBezTo>
                  <a:cubicBezTo>
                    <a:pt x="104" y="1393"/>
                    <a:pt x="99" y="1389"/>
                    <a:pt x="94" y="1389"/>
                  </a:cubicBezTo>
                  <a:cubicBezTo>
                    <a:pt x="39" y="1357"/>
                    <a:pt x="44" y="1357"/>
                    <a:pt x="47" y="1361"/>
                  </a:cubicBezTo>
                  <a:cubicBezTo>
                    <a:pt x="73" y="1381"/>
                    <a:pt x="77" y="1386"/>
                    <a:pt x="82" y="1385"/>
                  </a:cubicBezTo>
                  <a:cubicBezTo>
                    <a:pt x="123" y="1414"/>
                    <a:pt x="127" y="1423"/>
                    <a:pt x="131" y="1423"/>
                  </a:cubicBezTo>
                  <a:cubicBezTo>
                    <a:pt x="163" y="1460"/>
                    <a:pt x="167" y="1459"/>
                    <a:pt x="169" y="1462"/>
                  </a:cubicBezTo>
                  <a:cubicBezTo>
                    <a:pt x="183" y="1480"/>
                    <a:pt x="180" y="1489"/>
                    <a:pt x="185" y="1495"/>
                  </a:cubicBezTo>
                  <a:cubicBezTo>
                    <a:pt x="198" y="1470"/>
                    <a:pt x="199" y="1467"/>
                    <a:pt x="200" y="1465"/>
                  </a:cubicBezTo>
                  <a:cubicBezTo>
                    <a:pt x="239" y="1447"/>
                    <a:pt x="243" y="1445"/>
                    <a:pt x="246" y="1443"/>
                  </a:cubicBezTo>
                  <a:cubicBezTo>
                    <a:pt x="237" y="1440"/>
                    <a:pt x="233" y="1441"/>
                    <a:pt x="230" y="1441"/>
                  </a:cubicBezTo>
                  <a:cubicBezTo>
                    <a:pt x="214" y="1443"/>
                    <a:pt x="212" y="1436"/>
                    <a:pt x="217" y="1430"/>
                  </a:cubicBezTo>
                  <a:cubicBezTo>
                    <a:pt x="295" y="1389"/>
                    <a:pt x="303" y="1382"/>
                    <a:pt x="310" y="1385"/>
                  </a:cubicBezTo>
                  <a:cubicBezTo>
                    <a:pt x="381" y="1375"/>
                    <a:pt x="383" y="1379"/>
                    <a:pt x="388" y="1373"/>
                  </a:cubicBezTo>
                  <a:cubicBezTo>
                    <a:pt x="426" y="1368"/>
                    <a:pt x="430" y="1366"/>
                    <a:pt x="433" y="1365"/>
                  </a:cubicBezTo>
                  <a:cubicBezTo>
                    <a:pt x="449" y="1360"/>
                    <a:pt x="453" y="1363"/>
                    <a:pt x="457" y="1358"/>
                  </a:cubicBezTo>
                  <a:cubicBezTo>
                    <a:pt x="441" y="1356"/>
                    <a:pt x="440" y="1359"/>
                    <a:pt x="438" y="1359"/>
                  </a:cubicBezTo>
                  <a:cubicBezTo>
                    <a:pt x="426" y="1362"/>
                    <a:pt x="425" y="1358"/>
                    <a:pt x="421" y="1362"/>
                  </a:cubicBezTo>
                  <a:cubicBezTo>
                    <a:pt x="371" y="1366"/>
                    <a:pt x="364" y="1369"/>
                    <a:pt x="357" y="1369"/>
                  </a:cubicBezTo>
                  <a:cubicBezTo>
                    <a:pt x="338" y="1375"/>
                    <a:pt x="337" y="1371"/>
                    <a:pt x="335" y="1372"/>
                  </a:cubicBezTo>
                  <a:cubicBezTo>
                    <a:pt x="307" y="1376"/>
                    <a:pt x="306" y="1372"/>
                    <a:pt x="303" y="1376"/>
                  </a:cubicBezTo>
                  <a:cubicBezTo>
                    <a:pt x="270" y="1383"/>
                    <a:pt x="263" y="1389"/>
                    <a:pt x="258" y="1388"/>
                  </a:cubicBezTo>
                  <a:cubicBezTo>
                    <a:pt x="202" y="1433"/>
                    <a:pt x="200" y="1437"/>
                    <a:pt x="196" y="1441"/>
                  </a:cubicBezTo>
                  <a:cubicBezTo>
                    <a:pt x="185" y="1441"/>
                    <a:pt x="190" y="1433"/>
                    <a:pt x="197" y="1425"/>
                  </a:cubicBezTo>
                  <a:cubicBezTo>
                    <a:pt x="279" y="1366"/>
                    <a:pt x="282" y="1364"/>
                    <a:pt x="284" y="1362"/>
                  </a:cubicBezTo>
                  <a:cubicBezTo>
                    <a:pt x="315" y="1356"/>
                    <a:pt x="324" y="1356"/>
                    <a:pt x="334" y="1353"/>
                  </a:cubicBezTo>
                  <a:cubicBezTo>
                    <a:pt x="381" y="1350"/>
                    <a:pt x="385" y="1350"/>
                    <a:pt x="390" y="1350"/>
                  </a:cubicBezTo>
                  <a:cubicBezTo>
                    <a:pt x="436" y="1341"/>
                    <a:pt x="441" y="1339"/>
                    <a:pt x="446" y="1339"/>
                  </a:cubicBezTo>
                  <a:cubicBezTo>
                    <a:pt x="489" y="1324"/>
                    <a:pt x="486" y="1320"/>
                    <a:pt x="481" y="1326"/>
                  </a:cubicBezTo>
                  <a:cubicBezTo>
                    <a:pt x="445" y="1330"/>
                    <a:pt x="442" y="1333"/>
                    <a:pt x="438" y="1335"/>
                  </a:cubicBezTo>
                  <a:cubicBezTo>
                    <a:pt x="414" y="1334"/>
                    <a:pt x="409" y="1345"/>
                    <a:pt x="406" y="1338"/>
                  </a:cubicBezTo>
                  <a:cubicBezTo>
                    <a:pt x="436" y="1330"/>
                    <a:pt x="444" y="1327"/>
                    <a:pt x="451" y="1328"/>
                  </a:cubicBezTo>
                  <a:cubicBezTo>
                    <a:pt x="502" y="1292"/>
                    <a:pt x="500" y="1297"/>
                    <a:pt x="495" y="1301"/>
                  </a:cubicBezTo>
                  <a:cubicBezTo>
                    <a:pt x="463" y="1311"/>
                    <a:pt x="458" y="1319"/>
                    <a:pt x="455" y="1320"/>
                  </a:cubicBezTo>
                  <a:cubicBezTo>
                    <a:pt x="410" y="1329"/>
                    <a:pt x="405" y="1329"/>
                    <a:pt x="400" y="1333"/>
                  </a:cubicBezTo>
                  <a:cubicBezTo>
                    <a:pt x="380" y="1333"/>
                    <a:pt x="378" y="1331"/>
                    <a:pt x="376" y="1333"/>
                  </a:cubicBezTo>
                  <a:cubicBezTo>
                    <a:pt x="356" y="1334"/>
                    <a:pt x="353" y="1333"/>
                    <a:pt x="355" y="1331"/>
                  </a:cubicBezTo>
                  <a:cubicBezTo>
                    <a:pt x="400" y="1320"/>
                    <a:pt x="402" y="1322"/>
                    <a:pt x="405" y="1319"/>
                  </a:cubicBezTo>
                  <a:cubicBezTo>
                    <a:pt x="429" y="1309"/>
                    <a:pt x="438" y="1305"/>
                    <a:pt x="450" y="1297"/>
                  </a:cubicBezTo>
                  <a:cubicBezTo>
                    <a:pt x="498" y="1254"/>
                    <a:pt x="508" y="1256"/>
                    <a:pt x="503" y="1248"/>
                  </a:cubicBezTo>
                  <a:cubicBezTo>
                    <a:pt x="391" y="1316"/>
                    <a:pt x="387" y="1317"/>
                    <a:pt x="384" y="1317"/>
                  </a:cubicBezTo>
                  <a:cubicBezTo>
                    <a:pt x="365" y="1320"/>
                    <a:pt x="363" y="1321"/>
                    <a:pt x="360" y="1322"/>
                  </a:cubicBezTo>
                  <a:cubicBezTo>
                    <a:pt x="345" y="1324"/>
                    <a:pt x="344" y="1319"/>
                    <a:pt x="342" y="1323"/>
                  </a:cubicBezTo>
                  <a:cubicBezTo>
                    <a:pt x="303" y="1328"/>
                    <a:pt x="296" y="1326"/>
                    <a:pt x="290" y="1326"/>
                  </a:cubicBezTo>
                  <a:cubicBezTo>
                    <a:pt x="244" y="1332"/>
                    <a:pt x="240" y="1335"/>
                    <a:pt x="237" y="1335"/>
                  </a:cubicBezTo>
                  <a:cubicBezTo>
                    <a:pt x="200" y="1351"/>
                    <a:pt x="199" y="1362"/>
                    <a:pt x="193" y="1356"/>
                  </a:cubicBezTo>
                  <a:cubicBezTo>
                    <a:pt x="222" y="1332"/>
                    <a:pt x="227" y="1334"/>
                    <a:pt x="232" y="1328"/>
                  </a:cubicBezTo>
                  <a:cubicBezTo>
                    <a:pt x="257" y="1323"/>
                    <a:pt x="260" y="1322"/>
                    <a:pt x="262" y="1322"/>
                  </a:cubicBezTo>
                  <a:cubicBezTo>
                    <a:pt x="340" y="1309"/>
                    <a:pt x="350" y="1304"/>
                    <a:pt x="360" y="1305"/>
                  </a:cubicBezTo>
                  <a:cubicBezTo>
                    <a:pt x="414" y="1282"/>
                    <a:pt x="428" y="1278"/>
                    <a:pt x="443" y="1270"/>
                  </a:cubicBezTo>
                  <a:cubicBezTo>
                    <a:pt x="485" y="1238"/>
                    <a:pt x="488" y="1241"/>
                    <a:pt x="493" y="1236"/>
                  </a:cubicBezTo>
                  <a:cubicBezTo>
                    <a:pt x="503" y="1226"/>
                    <a:pt x="507" y="1224"/>
                    <a:pt x="512" y="1220"/>
                  </a:cubicBezTo>
                  <a:cubicBezTo>
                    <a:pt x="513" y="1206"/>
                    <a:pt x="509" y="1214"/>
                    <a:pt x="502" y="1222"/>
                  </a:cubicBezTo>
                  <a:cubicBezTo>
                    <a:pt x="460" y="1250"/>
                    <a:pt x="445" y="1261"/>
                    <a:pt x="435" y="1266"/>
                  </a:cubicBezTo>
                  <a:cubicBezTo>
                    <a:pt x="399" y="1282"/>
                    <a:pt x="395" y="1285"/>
                    <a:pt x="392" y="1284"/>
                  </a:cubicBezTo>
                  <a:cubicBezTo>
                    <a:pt x="323" y="1300"/>
                    <a:pt x="316" y="1303"/>
                    <a:pt x="308" y="1308"/>
                  </a:cubicBezTo>
                  <a:cubicBezTo>
                    <a:pt x="286" y="1307"/>
                    <a:pt x="284" y="1307"/>
                    <a:pt x="281" y="1308"/>
                  </a:cubicBezTo>
                  <a:cubicBezTo>
                    <a:pt x="265" y="1315"/>
                    <a:pt x="263" y="1313"/>
                    <a:pt x="260" y="1316"/>
                  </a:cubicBezTo>
                  <a:cubicBezTo>
                    <a:pt x="276" y="1302"/>
                    <a:pt x="278" y="1307"/>
                    <a:pt x="282" y="1305"/>
                  </a:cubicBezTo>
                  <a:cubicBezTo>
                    <a:pt x="318" y="1297"/>
                    <a:pt x="324" y="1295"/>
                    <a:pt x="330" y="1297"/>
                  </a:cubicBezTo>
                  <a:cubicBezTo>
                    <a:pt x="385" y="1284"/>
                    <a:pt x="390" y="1272"/>
                    <a:pt x="392" y="1277"/>
                  </a:cubicBezTo>
                  <a:cubicBezTo>
                    <a:pt x="458" y="1239"/>
                    <a:pt x="469" y="1229"/>
                    <a:pt x="477" y="1218"/>
                  </a:cubicBezTo>
                  <a:cubicBezTo>
                    <a:pt x="489" y="1197"/>
                    <a:pt x="479" y="1209"/>
                    <a:pt x="469" y="1221"/>
                  </a:cubicBezTo>
                  <a:cubicBezTo>
                    <a:pt x="433" y="1250"/>
                    <a:pt x="428" y="1253"/>
                    <a:pt x="424" y="1257"/>
                  </a:cubicBezTo>
                  <a:cubicBezTo>
                    <a:pt x="379" y="1272"/>
                    <a:pt x="373" y="1275"/>
                    <a:pt x="368" y="1275"/>
                  </a:cubicBezTo>
                  <a:cubicBezTo>
                    <a:pt x="317" y="1286"/>
                    <a:pt x="313" y="1290"/>
                    <a:pt x="308" y="1294"/>
                  </a:cubicBezTo>
                  <a:cubicBezTo>
                    <a:pt x="276" y="1296"/>
                    <a:pt x="268" y="1298"/>
                    <a:pt x="259" y="1301"/>
                  </a:cubicBezTo>
                  <a:cubicBezTo>
                    <a:pt x="226" y="1315"/>
                    <a:pt x="218" y="1314"/>
                    <a:pt x="210" y="1318"/>
                  </a:cubicBezTo>
                  <a:cubicBezTo>
                    <a:pt x="188" y="1324"/>
                    <a:pt x="198" y="1326"/>
                    <a:pt x="196" y="1323"/>
                  </a:cubicBezTo>
                  <a:cubicBezTo>
                    <a:pt x="245" y="1292"/>
                    <a:pt x="250" y="1296"/>
                    <a:pt x="257" y="1291"/>
                  </a:cubicBezTo>
                  <a:cubicBezTo>
                    <a:pt x="286" y="1281"/>
                    <a:pt x="297" y="1283"/>
                    <a:pt x="309" y="1278"/>
                  </a:cubicBezTo>
                  <a:cubicBezTo>
                    <a:pt x="360" y="1270"/>
                    <a:pt x="377" y="1254"/>
                    <a:pt x="392" y="1257"/>
                  </a:cubicBezTo>
                  <a:cubicBezTo>
                    <a:pt x="464" y="1216"/>
                    <a:pt x="478" y="1201"/>
                    <a:pt x="492" y="1188"/>
                  </a:cubicBezTo>
                  <a:cubicBezTo>
                    <a:pt x="510" y="1153"/>
                    <a:pt x="511" y="1156"/>
                    <a:pt x="505" y="1158"/>
                  </a:cubicBezTo>
                  <a:cubicBezTo>
                    <a:pt x="490" y="1176"/>
                    <a:pt x="487" y="1180"/>
                    <a:pt x="487" y="1184"/>
                  </a:cubicBezTo>
                  <a:cubicBezTo>
                    <a:pt x="443" y="1223"/>
                    <a:pt x="444" y="1226"/>
                    <a:pt x="442" y="1224"/>
                  </a:cubicBezTo>
                  <a:cubicBezTo>
                    <a:pt x="413" y="1237"/>
                    <a:pt x="407" y="1243"/>
                    <a:pt x="403" y="1242"/>
                  </a:cubicBezTo>
                  <a:cubicBezTo>
                    <a:pt x="325" y="1267"/>
                    <a:pt x="322" y="1265"/>
                    <a:pt x="318" y="1267"/>
                  </a:cubicBezTo>
                  <a:cubicBezTo>
                    <a:pt x="273" y="1273"/>
                    <a:pt x="263" y="1283"/>
                    <a:pt x="256" y="1279"/>
                  </a:cubicBezTo>
                  <a:cubicBezTo>
                    <a:pt x="295" y="1265"/>
                    <a:pt x="305" y="1261"/>
                    <a:pt x="314" y="1262"/>
                  </a:cubicBezTo>
                  <a:cubicBezTo>
                    <a:pt x="363" y="1241"/>
                    <a:pt x="375" y="1239"/>
                    <a:pt x="387" y="1234"/>
                  </a:cubicBezTo>
                  <a:cubicBezTo>
                    <a:pt x="479" y="1164"/>
                    <a:pt x="483" y="1161"/>
                    <a:pt x="485" y="1158"/>
                  </a:cubicBezTo>
                  <a:cubicBezTo>
                    <a:pt x="512" y="1124"/>
                    <a:pt x="513" y="1117"/>
                    <a:pt x="520" y="1111"/>
                  </a:cubicBezTo>
                  <a:cubicBezTo>
                    <a:pt x="509" y="1116"/>
                    <a:pt x="505" y="1120"/>
                    <a:pt x="502" y="1124"/>
                  </a:cubicBezTo>
                  <a:cubicBezTo>
                    <a:pt x="478" y="1160"/>
                    <a:pt x="470" y="1160"/>
                    <a:pt x="471" y="1166"/>
                  </a:cubicBezTo>
                  <a:cubicBezTo>
                    <a:pt x="431" y="1191"/>
                    <a:pt x="426" y="1200"/>
                    <a:pt x="421" y="1202"/>
                  </a:cubicBezTo>
                  <a:cubicBezTo>
                    <a:pt x="378" y="1227"/>
                    <a:pt x="371" y="1230"/>
                    <a:pt x="363" y="1234"/>
                  </a:cubicBezTo>
                  <a:cubicBezTo>
                    <a:pt x="322" y="1251"/>
                    <a:pt x="307" y="1250"/>
                    <a:pt x="290" y="1259"/>
                  </a:cubicBezTo>
                  <a:cubicBezTo>
                    <a:pt x="246" y="1271"/>
                    <a:pt x="237" y="1279"/>
                    <a:pt x="231" y="1275"/>
                  </a:cubicBezTo>
                  <a:cubicBezTo>
                    <a:pt x="290" y="1254"/>
                    <a:pt x="296" y="1241"/>
                    <a:pt x="298" y="1246"/>
                  </a:cubicBezTo>
                  <a:cubicBezTo>
                    <a:pt x="362" y="1221"/>
                    <a:pt x="377" y="1211"/>
                    <a:pt x="391" y="1204"/>
                  </a:cubicBezTo>
                  <a:cubicBezTo>
                    <a:pt x="515" y="1103"/>
                    <a:pt x="512" y="1098"/>
                    <a:pt x="518" y="1095"/>
                  </a:cubicBezTo>
                  <a:cubicBezTo>
                    <a:pt x="532" y="1075"/>
                    <a:pt x="536" y="1073"/>
                    <a:pt x="535" y="1071"/>
                  </a:cubicBezTo>
                  <a:cubicBezTo>
                    <a:pt x="539" y="1064"/>
                    <a:pt x="536" y="1067"/>
                    <a:pt x="532" y="1070"/>
                  </a:cubicBezTo>
                  <a:cubicBezTo>
                    <a:pt x="497" y="1109"/>
                    <a:pt x="495" y="1119"/>
                    <a:pt x="485" y="1121"/>
                  </a:cubicBezTo>
                  <a:cubicBezTo>
                    <a:pt x="453" y="1152"/>
                    <a:pt x="442" y="1160"/>
                    <a:pt x="431" y="1168"/>
                  </a:cubicBezTo>
                  <a:cubicBezTo>
                    <a:pt x="397" y="1193"/>
                    <a:pt x="389" y="1191"/>
                    <a:pt x="388" y="1197"/>
                  </a:cubicBezTo>
                  <a:cubicBezTo>
                    <a:pt x="367" y="1206"/>
                    <a:pt x="360" y="1215"/>
                    <a:pt x="356" y="1210"/>
                  </a:cubicBezTo>
                  <a:cubicBezTo>
                    <a:pt x="315" y="1230"/>
                    <a:pt x="305" y="1233"/>
                    <a:pt x="294" y="1240"/>
                  </a:cubicBezTo>
                  <a:cubicBezTo>
                    <a:pt x="262" y="1252"/>
                    <a:pt x="260" y="1251"/>
                    <a:pt x="257" y="1254"/>
                  </a:cubicBezTo>
                  <a:cubicBezTo>
                    <a:pt x="237" y="1263"/>
                    <a:pt x="233" y="1265"/>
                    <a:pt x="229" y="1267"/>
                  </a:cubicBezTo>
                  <a:cubicBezTo>
                    <a:pt x="218" y="1271"/>
                    <a:pt x="214" y="1278"/>
                    <a:pt x="211" y="1275"/>
                  </a:cubicBezTo>
                  <a:cubicBezTo>
                    <a:pt x="241" y="1245"/>
                    <a:pt x="262" y="1234"/>
                    <a:pt x="291" y="1222"/>
                  </a:cubicBezTo>
                  <a:cubicBezTo>
                    <a:pt x="352" y="1187"/>
                    <a:pt x="356" y="1194"/>
                    <a:pt x="360" y="1189"/>
                  </a:cubicBezTo>
                  <a:cubicBezTo>
                    <a:pt x="397" y="1173"/>
                    <a:pt x="401" y="1169"/>
                    <a:pt x="405" y="1169"/>
                  </a:cubicBezTo>
                  <a:cubicBezTo>
                    <a:pt x="461" y="1128"/>
                    <a:pt x="482" y="1115"/>
                    <a:pt x="495" y="1100"/>
                  </a:cubicBezTo>
                  <a:cubicBezTo>
                    <a:pt x="532" y="1063"/>
                    <a:pt x="536" y="1059"/>
                    <a:pt x="536" y="1055"/>
                  </a:cubicBezTo>
                  <a:cubicBezTo>
                    <a:pt x="492" y="1093"/>
                    <a:pt x="491" y="1097"/>
                    <a:pt x="486" y="1101"/>
                  </a:cubicBezTo>
                  <a:cubicBezTo>
                    <a:pt x="470" y="1111"/>
                    <a:pt x="468" y="1118"/>
                    <a:pt x="461" y="1121"/>
                  </a:cubicBezTo>
                  <a:cubicBezTo>
                    <a:pt x="441" y="1135"/>
                    <a:pt x="439" y="1138"/>
                    <a:pt x="438" y="1141"/>
                  </a:cubicBezTo>
                  <a:cubicBezTo>
                    <a:pt x="395" y="1165"/>
                    <a:pt x="389" y="1166"/>
                    <a:pt x="384" y="1167"/>
                  </a:cubicBezTo>
                  <a:cubicBezTo>
                    <a:pt x="366" y="1175"/>
                    <a:pt x="360" y="1181"/>
                    <a:pt x="354" y="1181"/>
                  </a:cubicBezTo>
                  <a:cubicBezTo>
                    <a:pt x="336" y="1190"/>
                    <a:pt x="330" y="1193"/>
                    <a:pt x="324" y="1196"/>
                  </a:cubicBezTo>
                  <a:cubicBezTo>
                    <a:pt x="289" y="1212"/>
                    <a:pt x="274" y="1219"/>
                    <a:pt x="259" y="1226"/>
                  </a:cubicBezTo>
                  <a:cubicBezTo>
                    <a:pt x="235" y="1240"/>
                    <a:pt x="227" y="1244"/>
                    <a:pt x="224" y="1249"/>
                  </a:cubicBezTo>
                  <a:cubicBezTo>
                    <a:pt x="202" y="1270"/>
                    <a:pt x="193" y="1272"/>
                    <a:pt x="192" y="1269"/>
                  </a:cubicBezTo>
                  <a:cubicBezTo>
                    <a:pt x="215" y="1249"/>
                    <a:pt x="212" y="1245"/>
                    <a:pt x="217" y="1243"/>
                  </a:cubicBezTo>
                  <a:cubicBezTo>
                    <a:pt x="243" y="1226"/>
                    <a:pt x="244" y="1223"/>
                    <a:pt x="250" y="1220"/>
                  </a:cubicBezTo>
                  <a:cubicBezTo>
                    <a:pt x="326" y="1181"/>
                    <a:pt x="340" y="1175"/>
                    <a:pt x="358" y="1169"/>
                  </a:cubicBezTo>
                  <a:cubicBezTo>
                    <a:pt x="494" y="1080"/>
                    <a:pt x="512" y="1077"/>
                    <a:pt x="512" y="1063"/>
                  </a:cubicBezTo>
                  <a:cubicBezTo>
                    <a:pt x="460" y="1106"/>
                    <a:pt x="454" y="1105"/>
                    <a:pt x="447" y="1112"/>
                  </a:cubicBezTo>
                  <a:cubicBezTo>
                    <a:pt x="401" y="1139"/>
                    <a:pt x="397" y="1141"/>
                    <a:pt x="392" y="1144"/>
                  </a:cubicBezTo>
                  <a:cubicBezTo>
                    <a:pt x="299" y="1182"/>
                    <a:pt x="278" y="1194"/>
                    <a:pt x="258" y="1204"/>
                  </a:cubicBezTo>
                  <a:cubicBezTo>
                    <a:pt x="222" y="1232"/>
                    <a:pt x="219" y="1228"/>
                    <a:pt x="215" y="1233"/>
                  </a:cubicBezTo>
                  <a:cubicBezTo>
                    <a:pt x="191" y="1248"/>
                    <a:pt x="198" y="1246"/>
                    <a:pt x="198" y="1243"/>
                  </a:cubicBezTo>
                  <a:cubicBezTo>
                    <a:pt x="210" y="1232"/>
                    <a:pt x="218" y="1227"/>
                    <a:pt x="221" y="1221"/>
                  </a:cubicBezTo>
                  <a:cubicBezTo>
                    <a:pt x="275" y="1187"/>
                    <a:pt x="293" y="1174"/>
                    <a:pt x="310" y="1167"/>
                  </a:cubicBezTo>
                  <a:cubicBezTo>
                    <a:pt x="378" y="1137"/>
                    <a:pt x="377" y="1130"/>
                    <a:pt x="382" y="1132"/>
                  </a:cubicBezTo>
                  <a:cubicBezTo>
                    <a:pt x="433" y="1103"/>
                    <a:pt x="436" y="1100"/>
                    <a:pt x="437" y="1102"/>
                  </a:cubicBezTo>
                  <a:cubicBezTo>
                    <a:pt x="461" y="1086"/>
                    <a:pt x="465" y="1087"/>
                    <a:pt x="471" y="1080"/>
                  </a:cubicBezTo>
                  <a:cubicBezTo>
                    <a:pt x="502" y="1058"/>
                    <a:pt x="506" y="1058"/>
                    <a:pt x="511" y="1054"/>
                  </a:cubicBezTo>
                  <a:cubicBezTo>
                    <a:pt x="567" y="1001"/>
                    <a:pt x="569" y="996"/>
                    <a:pt x="573" y="991"/>
                  </a:cubicBezTo>
                  <a:cubicBezTo>
                    <a:pt x="512" y="1042"/>
                    <a:pt x="492" y="1060"/>
                    <a:pt x="472" y="1069"/>
                  </a:cubicBezTo>
                  <a:cubicBezTo>
                    <a:pt x="445" y="1085"/>
                    <a:pt x="440" y="1093"/>
                    <a:pt x="436" y="1090"/>
                  </a:cubicBezTo>
                  <a:cubicBezTo>
                    <a:pt x="383" y="1123"/>
                    <a:pt x="380" y="1120"/>
                    <a:pt x="375" y="1125"/>
                  </a:cubicBezTo>
                  <a:cubicBezTo>
                    <a:pt x="301" y="1163"/>
                    <a:pt x="285" y="1166"/>
                    <a:pt x="266" y="1181"/>
                  </a:cubicBezTo>
                  <a:cubicBezTo>
                    <a:pt x="238" y="1199"/>
                    <a:pt x="226" y="1210"/>
                    <a:pt x="218" y="1211"/>
                  </a:cubicBezTo>
                  <a:cubicBezTo>
                    <a:pt x="195" y="1226"/>
                    <a:pt x="199" y="1221"/>
                    <a:pt x="198" y="1216"/>
                  </a:cubicBezTo>
                  <a:cubicBezTo>
                    <a:pt x="230" y="1183"/>
                    <a:pt x="233" y="1182"/>
                    <a:pt x="238" y="1177"/>
                  </a:cubicBezTo>
                  <a:cubicBezTo>
                    <a:pt x="319" y="1129"/>
                    <a:pt x="328" y="1123"/>
                    <a:pt x="336" y="1121"/>
                  </a:cubicBezTo>
                  <a:cubicBezTo>
                    <a:pt x="493" y="1012"/>
                    <a:pt x="511" y="1000"/>
                    <a:pt x="526" y="986"/>
                  </a:cubicBezTo>
                  <a:cubicBezTo>
                    <a:pt x="552" y="958"/>
                    <a:pt x="551" y="956"/>
                    <a:pt x="554" y="954"/>
                  </a:cubicBezTo>
                  <a:cubicBezTo>
                    <a:pt x="522" y="977"/>
                    <a:pt x="521" y="987"/>
                    <a:pt x="507" y="995"/>
                  </a:cubicBezTo>
                  <a:cubicBezTo>
                    <a:pt x="490" y="1009"/>
                    <a:pt x="487" y="1013"/>
                    <a:pt x="482" y="1018"/>
                  </a:cubicBezTo>
                  <a:cubicBezTo>
                    <a:pt x="358" y="1100"/>
                    <a:pt x="341" y="1103"/>
                    <a:pt x="333" y="1113"/>
                  </a:cubicBezTo>
                  <a:cubicBezTo>
                    <a:pt x="251" y="1161"/>
                    <a:pt x="227" y="1171"/>
                    <a:pt x="214" y="1187"/>
                  </a:cubicBezTo>
                  <a:cubicBezTo>
                    <a:pt x="211" y="1186"/>
                    <a:pt x="210" y="1183"/>
                    <a:pt x="213" y="1180"/>
                  </a:cubicBezTo>
                  <a:cubicBezTo>
                    <a:pt x="242" y="1151"/>
                    <a:pt x="248" y="1147"/>
                    <a:pt x="259" y="1137"/>
                  </a:cubicBezTo>
                  <a:cubicBezTo>
                    <a:pt x="360" y="1078"/>
                    <a:pt x="373" y="1070"/>
                    <a:pt x="393" y="1055"/>
                  </a:cubicBezTo>
                  <a:cubicBezTo>
                    <a:pt x="452" y="1010"/>
                    <a:pt x="460" y="1010"/>
                    <a:pt x="463" y="1005"/>
                  </a:cubicBezTo>
                  <a:cubicBezTo>
                    <a:pt x="524" y="947"/>
                    <a:pt x="530" y="944"/>
                    <a:pt x="532" y="940"/>
                  </a:cubicBezTo>
                  <a:cubicBezTo>
                    <a:pt x="561" y="903"/>
                    <a:pt x="566" y="896"/>
                    <a:pt x="574" y="890"/>
                  </a:cubicBezTo>
                  <a:cubicBezTo>
                    <a:pt x="547" y="899"/>
                    <a:pt x="543" y="903"/>
                    <a:pt x="537" y="907"/>
                  </a:cubicBezTo>
                  <a:cubicBezTo>
                    <a:pt x="522" y="918"/>
                    <a:pt x="523" y="921"/>
                    <a:pt x="519" y="922"/>
                  </a:cubicBezTo>
                  <a:cubicBezTo>
                    <a:pt x="491" y="945"/>
                    <a:pt x="485" y="954"/>
                    <a:pt x="474" y="962"/>
                  </a:cubicBezTo>
                  <a:cubicBezTo>
                    <a:pt x="396" y="1023"/>
                    <a:pt x="387" y="1030"/>
                    <a:pt x="378" y="1037"/>
                  </a:cubicBezTo>
                  <a:cubicBezTo>
                    <a:pt x="323" y="1067"/>
                    <a:pt x="317" y="1067"/>
                    <a:pt x="311" y="1070"/>
                  </a:cubicBezTo>
                  <a:cubicBezTo>
                    <a:pt x="262" y="1102"/>
                    <a:pt x="259" y="1103"/>
                    <a:pt x="256" y="1103"/>
                  </a:cubicBezTo>
                  <a:cubicBezTo>
                    <a:pt x="244" y="1115"/>
                    <a:pt x="236" y="1116"/>
                    <a:pt x="239" y="1120"/>
                  </a:cubicBezTo>
                  <a:cubicBezTo>
                    <a:pt x="222" y="1136"/>
                    <a:pt x="217" y="1144"/>
                    <a:pt x="214" y="1140"/>
                  </a:cubicBezTo>
                  <a:cubicBezTo>
                    <a:pt x="260" y="1090"/>
                    <a:pt x="271" y="1086"/>
                    <a:pt x="296" y="1066"/>
                  </a:cubicBezTo>
                  <a:cubicBezTo>
                    <a:pt x="418" y="989"/>
                    <a:pt x="425" y="977"/>
                    <a:pt x="430" y="979"/>
                  </a:cubicBezTo>
                  <a:cubicBezTo>
                    <a:pt x="451" y="961"/>
                    <a:pt x="456" y="956"/>
                    <a:pt x="465" y="947"/>
                  </a:cubicBezTo>
                  <a:cubicBezTo>
                    <a:pt x="540" y="892"/>
                    <a:pt x="549" y="886"/>
                    <a:pt x="560" y="878"/>
                  </a:cubicBezTo>
                  <a:cubicBezTo>
                    <a:pt x="587" y="870"/>
                    <a:pt x="592" y="858"/>
                    <a:pt x="594" y="863"/>
                  </a:cubicBezTo>
                  <a:cubicBezTo>
                    <a:pt x="625" y="848"/>
                    <a:pt x="636" y="854"/>
                    <a:pt x="633" y="845"/>
                  </a:cubicBezTo>
                  <a:cubicBezTo>
                    <a:pt x="574" y="858"/>
                    <a:pt x="566" y="857"/>
                    <a:pt x="557" y="863"/>
                  </a:cubicBezTo>
                  <a:cubicBezTo>
                    <a:pt x="523" y="876"/>
                    <a:pt x="515" y="880"/>
                    <a:pt x="508" y="884"/>
                  </a:cubicBezTo>
                  <a:cubicBezTo>
                    <a:pt x="420" y="945"/>
                    <a:pt x="411" y="951"/>
                    <a:pt x="402" y="958"/>
                  </a:cubicBezTo>
                  <a:cubicBezTo>
                    <a:pt x="299" y="1027"/>
                    <a:pt x="297" y="1029"/>
                    <a:pt x="295" y="1030"/>
                  </a:cubicBezTo>
                  <a:cubicBezTo>
                    <a:pt x="255" y="1062"/>
                    <a:pt x="252" y="1067"/>
                    <a:pt x="244" y="1072"/>
                  </a:cubicBezTo>
                  <a:cubicBezTo>
                    <a:pt x="230" y="1081"/>
                    <a:pt x="230" y="1077"/>
                    <a:pt x="232" y="1073"/>
                  </a:cubicBezTo>
                  <a:cubicBezTo>
                    <a:pt x="251" y="1057"/>
                    <a:pt x="253" y="1055"/>
                    <a:pt x="257" y="1053"/>
                  </a:cubicBezTo>
                  <a:cubicBezTo>
                    <a:pt x="293" y="1015"/>
                    <a:pt x="296" y="1017"/>
                    <a:pt x="300" y="1014"/>
                  </a:cubicBezTo>
                  <a:cubicBezTo>
                    <a:pt x="333" y="985"/>
                    <a:pt x="335" y="986"/>
                    <a:pt x="336" y="986"/>
                  </a:cubicBezTo>
                  <a:cubicBezTo>
                    <a:pt x="380" y="950"/>
                    <a:pt x="404" y="938"/>
                    <a:pt x="433" y="916"/>
                  </a:cubicBezTo>
                  <a:cubicBezTo>
                    <a:pt x="492" y="885"/>
                    <a:pt x="501" y="881"/>
                    <a:pt x="511" y="874"/>
                  </a:cubicBezTo>
                  <a:cubicBezTo>
                    <a:pt x="540" y="857"/>
                    <a:pt x="552" y="855"/>
                    <a:pt x="561" y="848"/>
                  </a:cubicBezTo>
                  <a:cubicBezTo>
                    <a:pt x="574" y="833"/>
                    <a:pt x="569" y="837"/>
                    <a:pt x="565" y="840"/>
                  </a:cubicBezTo>
                  <a:cubicBezTo>
                    <a:pt x="512" y="866"/>
                    <a:pt x="509" y="864"/>
                    <a:pt x="505" y="869"/>
                  </a:cubicBezTo>
                  <a:cubicBezTo>
                    <a:pt x="416" y="917"/>
                    <a:pt x="406" y="926"/>
                    <a:pt x="373" y="944"/>
                  </a:cubicBezTo>
                  <a:cubicBezTo>
                    <a:pt x="332" y="978"/>
                    <a:pt x="317" y="986"/>
                    <a:pt x="306" y="995"/>
                  </a:cubicBezTo>
                  <a:cubicBezTo>
                    <a:pt x="253" y="1040"/>
                    <a:pt x="256" y="1048"/>
                    <a:pt x="251" y="1045"/>
                  </a:cubicBezTo>
                  <a:cubicBezTo>
                    <a:pt x="235" y="1052"/>
                    <a:pt x="237" y="1048"/>
                    <a:pt x="241" y="1044"/>
                  </a:cubicBezTo>
                  <a:cubicBezTo>
                    <a:pt x="310" y="977"/>
                    <a:pt x="362" y="934"/>
                    <a:pt x="419" y="899"/>
                  </a:cubicBezTo>
                  <a:cubicBezTo>
                    <a:pt x="482" y="869"/>
                    <a:pt x="481" y="865"/>
                    <a:pt x="487" y="864"/>
                  </a:cubicBezTo>
                  <a:cubicBezTo>
                    <a:pt x="513" y="858"/>
                    <a:pt x="519" y="848"/>
                    <a:pt x="522" y="852"/>
                  </a:cubicBezTo>
                  <a:cubicBezTo>
                    <a:pt x="583" y="826"/>
                    <a:pt x="598" y="821"/>
                    <a:pt x="613" y="815"/>
                  </a:cubicBezTo>
                  <a:cubicBezTo>
                    <a:pt x="578" y="820"/>
                    <a:pt x="572" y="828"/>
                    <a:pt x="567" y="826"/>
                  </a:cubicBezTo>
                  <a:cubicBezTo>
                    <a:pt x="541" y="835"/>
                    <a:pt x="538" y="835"/>
                    <a:pt x="536" y="837"/>
                  </a:cubicBezTo>
                  <a:cubicBezTo>
                    <a:pt x="509" y="843"/>
                    <a:pt x="505" y="850"/>
                    <a:pt x="502" y="851"/>
                  </a:cubicBezTo>
                  <a:cubicBezTo>
                    <a:pt x="480" y="859"/>
                    <a:pt x="474" y="860"/>
                    <a:pt x="468" y="866"/>
                  </a:cubicBezTo>
                  <a:cubicBezTo>
                    <a:pt x="423" y="890"/>
                    <a:pt x="421" y="886"/>
                    <a:pt x="417" y="890"/>
                  </a:cubicBezTo>
                  <a:cubicBezTo>
                    <a:pt x="390" y="907"/>
                    <a:pt x="385" y="911"/>
                    <a:pt x="380" y="914"/>
                  </a:cubicBezTo>
                  <a:cubicBezTo>
                    <a:pt x="361" y="927"/>
                    <a:pt x="350" y="937"/>
                    <a:pt x="335" y="947"/>
                  </a:cubicBezTo>
                  <a:cubicBezTo>
                    <a:pt x="277" y="996"/>
                    <a:pt x="275" y="1001"/>
                    <a:pt x="266" y="1004"/>
                  </a:cubicBezTo>
                  <a:cubicBezTo>
                    <a:pt x="252" y="1019"/>
                    <a:pt x="249" y="1014"/>
                    <a:pt x="250" y="1013"/>
                  </a:cubicBezTo>
                  <a:cubicBezTo>
                    <a:pt x="261" y="1003"/>
                    <a:pt x="262" y="1003"/>
                    <a:pt x="262" y="1002"/>
                  </a:cubicBezTo>
                  <a:cubicBezTo>
                    <a:pt x="283" y="983"/>
                    <a:pt x="288" y="972"/>
                    <a:pt x="297" y="962"/>
                  </a:cubicBezTo>
                  <a:cubicBezTo>
                    <a:pt x="358" y="911"/>
                    <a:pt x="362" y="915"/>
                    <a:pt x="367" y="909"/>
                  </a:cubicBezTo>
                  <a:cubicBezTo>
                    <a:pt x="396" y="889"/>
                    <a:pt x="399" y="896"/>
                    <a:pt x="403" y="891"/>
                  </a:cubicBezTo>
                  <a:cubicBezTo>
                    <a:pt x="418" y="884"/>
                    <a:pt x="423" y="872"/>
                    <a:pt x="425" y="877"/>
                  </a:cubicBezTo>
                  <a:cubicBezTo>
                    <a:pt x="466" y="855"/>
                    <a:pt x="478" y="855"/>
                    <a:pt x="492" y="844"/>
                  </a:cubicBezTo>
                  <a:cubicBezTo>
                    <a:pt x="573" y="801"/>
                    <a:pt x="571" y="802"/>
                    <a:pt x="578" y="796"/>
                  </a:cubicBezTo>
                  <a:cubicBezTo>
                    <a:pt x="604" y="774"/>
                    <a:pt x="612" y="772"/>
                    <a:pt x="609" y="769"/>
                  </a:cubicBezTo>
                  <a:cubicBezTo>
                    <a:pt x="526" y="821"/>
                    <a:pt x="519" y="826"/>
                    <a:pt x="513" y="829"/>
                  </a:cubicBezTo>
                  <a:cubicBezTo>
                    <a:pt x="463" y="847"/>
                    <a:pt x="455" y="856"/>
                    <a:pt x="450" y="854"/>
                  </a:cubicBezTo>
                  <a:cubicBezTo>
                    <a:pt x="390" y="884"/>
                    <a:pt x="378" y="893"/>
                    <a:pt x="368" y="897"/>
                  </a:cubicBezTo>
                  <a:cubicBezTo>
                    <a:pt x="338" y="920"/>
                    <a:pt x="335" y="923"/>
                    <a:pt x="332" y="925"/>
                  </a:cubicBezTo>
                  <a:cubicBezTo>
                    <a:pt x="316" y="936"/>
                    <a:pt x="308" y="942"/>
                    <a:pt x="301" y="947"/>
                  </a:cubicBezTo>
                  <a:cubicBezTo>
                    <a:pt x="265" y="982"/>
                    <a:pt x="261" y="986"/>
                    <a:pt x="258" y="990"/>
                  </a:cubicBezTo>
                  <a:cubicBezTo>
                    <a:pt x="267" y="967"/>
                    <a:pt x="265" y="971"/>
                    <a:pt x="270" y="972"/>
                  </a:cubicBezTo>
                  <a:cubicBezTo>
                    <a:pt x="317" y="926"/>
                    <a:pt x="316" y="922"/>
                    <a:pt x="337" y="912"/>
                  </a:cubicBezTo>
                  <a:cubicBezTo>
                    <a:pt x="446" y="842"/>
                    <a:pt x="455" y="842"/>
                    <a:pt x="463" y="838"/>
                  </a:cubicBezTo>
                  <a:cubicBezTo>
                    <a:pt x="475" y="832"/>
                    <a:pt x="476" y="831"/>
                    <a:pt x="477" y="830"/>
                  </a:cubicBezTo>
                  <a:cubicBezTo>
                    <a:pt x="595" y="755"/>
                    <a:pt x="608" y="750"/>
                    <a:pt x="608" y="743"/>
                  </a:cubicBezTo>
                  <a:cubicBezTo>
                    <a:pt x="591" y="754"/>
                    <a:pt x="593" y="752"/>
                    <a:pt x="587" y="758"/>
                  </a:cubicBezTo>
                  <a:cubicBezTo>
                    <a:pt x="552" y="781"/>
                    <a:pt x="553" y="785"/>
                    <a:pt x="549" y="783"/>
                  </a:cubicBezTo>
                  <a:cubicBezTo>
                    <a:pt x="516" y="799"/>
                    <a:pt x="510" y="807"/>
                    <a:pt x="506" y="809"/>
                  </a:cubicBezTo>
                  <a:cubicBezTo>
                    <a:pt x="432" y="848"/>
                    <a:pt x="425" y="843"/>
                    <a:pt x="423" y="847"/>
                  </a:cubicBezTo>
                  <a:cubicBezTo>
                    <a:pt x="403" y="861"/>
                    <a:pt x="400" y="858"/>
                    <a:pt x="396" y="861"/>
                  </a:cubicBezTo>
                  <a:cubicBezTo>
                    <a:pt x="290" y="934"/>
                    <a:pt x="289" y="937"/>
                    <a:pt x="284" y="940"/>
                  </a:cubicBezTo>
                  <a:cubicBezTo>
                    <a:pt x="283" y="932"/>
                    <a:pt x="287" y="928"/>
                    <a:pt x="289" y="924"/>
                  </a:cubicBezTo>
                  <a:cubicBezTo>
                    <a:pt x="318" y="903"/>
                    <a:pt x="325" y="895"/>
                    <a:pt x="335" y="888"/>
                  </a:cubicBezTo>
                  <a:cubicBezTo>
                    <a:pt x="381" y="857"/>
                    <a:pt x="388" y="853"/>
                    <a:pt x="394" y="848"/>
                  </a:cubicBezTo>
                  <a:cubicBezTo>
                    <a:pt x="445" y="830"/>
                    <a:pt x="450" y="818"/>
                    <a:pt x="452" y="823"/>
                  </a:cubicBezTo>
                  <a:cubicBezTo>
                    <a:pt x="472" y="813"/>
                    <a:pt x="472" y="811"/>
                    <a:pt x="474" y="812"/>
                  </a:cubicBezTo>
                  <a:cubicBezTo>
                    <a:pt x="492" y="804"/>
                    <a:pt x="496" y="802"/>
                    <a:pt x="499" y="799"/>
                  </a:cubicBezTo>
                  <a:cubicBezTo>
                    <a:pt x="522" y="787"/>
                    <a:pt x="529" y="784"/>
                    <a:pt x="536" y="782"/>
                  </a:cubicBezTo>
                  <a:cubicBezTo>
                    <a:pt x="594" y="740"/>
                    <a:pt x="604" y="733"/>
                    <a:pt x="613" y="727"/>
                  </a:cubicBezTo>
                  <a:cubicBezTo>
                    <a:pt x="629" y="708"/>
                    <a:pt x="626" y="710"/>
                    <a:pt x="623" y="712"/>
                  </a:cubicBezTo>
                  <a:cubicBezTo>
                    <a:pt x="614" y="719"/>
                    <a:pt x="612" y="720"/>
                    <a:pt x="611" y="720"/>
                  </a:cubicBezTo>
                  <a:cubicBezTo>
                    <a:pt x="602" y="727"/>
                    <a:pt x="602" y="731"/>
                    <a:pt x="598" y="733"/>
                  </a:cubicBezTo>
                  <a:cubicBezTo>
                    <a:pt x="578" y="747"/>
                    <a:pt x="571" y="752"/>
                    <a:pt x="564" y="757"/>
                  </a:cubicBezTo>
                  <a:cubicBezTo>
                    <a:pt x="528" y="774"/>
                    <a:pt x="524" y="782"/>
                    <a:pt x="521" y="779"/>
                  </a:cubicBezTo>
                  <a:cubicBezTo>
                    <a:pt x="466" y="806"/>
                    <a:pt x="462" y="809"/>
                    <a:pt x="459" y="809"/>
                  </a:cubicBezTo>
                  <a:cubicBezTo>
                    <a:pt x="423" y="827"/>
                    <a:pt x="420" y="825"/>
                    <a:pt x="416" y="827"/>
                  </a:cubicBezTo>
                  <a:cubicBezTo>
                    <a:pt x="347" y="870"/>
                    <a:pt x="336" y="878"/>
                    <a:pt x="325" y="885"/>
                  </a:cubicBezTo>
                  <a:cubicBezTo>
                    <a:pt x="302" y="902"/>
                    <a:pt x="299" y="905"/>
                    <a:pt x="297" y="904"/>
                  </a:cubicBezTo>
                  <a:cubicBezTo>
                    <a:pt x="342" y="859"/>
                    <a:pt x="352" y="856"/>
                    <a:pt x="352" y="851"/>
                  </a:cubicBezTo>
                  <a:cubicBezTo>
                    <a:pt x="384" y="833"/>
                    <a:pt x="390" y="829"/>
                    <a:pt x="403" y="820"/>
                  </a:cubicBezTo>
                  <a:cubicBezTo>
                    <a:pt x="434" y="799"/>
                    <a:pt x="448" y="797"/>
                    <a:pt x="456" y="791"/>
                  </a:cubicBezTo>
                  <a:cubicBezTo>
                    <a:pt x="491" y="772"/>
                    <a:pt x="498" y="776"/>
                    <a:pt x="509" y="765"/>
                  </a:cubicBezTo>
                  <a:cubicBezTo>
                    <a:pt x="550" y="750"/>
                    <a:pt x="561" y="743"/>
                    <a:pt x="571" y="740"/>
                  </a:cubicBezTo>
                  <a:cubicBezTo>
                    <a:pt x="650" y="685"/>
                    <a:pt x="651" y="680"/>
                    <a:pt x="658" y="677"/>
                  </a:cubicBezTo>
                  <a:cubicBezTo>
                    <a:pt x="663" y="670"/>
                    <a:pt x="651" y="676"/>
                    <a:pt x="643" y="686"/>
                  </a:cubicBezTo>
                  <a:cubicBezTo>
                    <a:pt x="557" y="738"/>
                    <a:pt x="549" y="738"/>
                    <a:pt x="541" y="745"/>
                  </a:cubicBezTo>
                  <a:cubicBezTo>
                    <a:pt x="457" y="783"/>
                    <a:pt x="447" y="787"/>
                    <a:pt x="438" y="789"/>
                  </a:cubicBezTo>
                  <a:cubicBezTo>
                    <a:pt x="417" y="807"/>
                    <a:pt x="409" y="804"/>
                    <a:pt x="401" y="811"/>
                  </a:cubicBezTo>
                  <a:cubicBezTo>
                    <a:pt x="339" y="851"/>
                    <a:pt x="338" y="856"/>
                    <a:pt x="329" y="860"/>
                  </a:cubicBezTo>
                  <a:cubicBezTo>
                    <a:pt x="311" y="871"/>
                    <a:pt x="311" y="863"/>
                    <a:pt x="308" y="866"/>
                  </a:cubicBezTo>
                  <a:cubicBezTo>
                    <a:pt x="324" y="849"/>
                    <a:pt x="327" y="851"/>
                    <a:pt x="327" y="847"/>
                  </a:cubicBezTo>
                  <a:cubicBezTo>
                    <a:pt x="429" y="785"/>
                    <a:pt x="430" y="783"/>
                    <a:pt x="438" y="779"/>
                  </a:cubicBezTo>
                  <a:cubicBezTo>
                    <a:pt x="489" y="753"/>
                    <a:pt x="491" y="753"/>
                    <a:pt x="494" y="751"/>
                  </a:cubicBezTo>
                  <a:cubicBezTo>
                    <a:pt x="546" y="730"/>
                    <a:pt x="551" y="722"/>
                    <a:pt x="554" y="725"/>
                  </a:cubicBezTo>
                  <a:cubicBezTo>
                    <a:pt x="553" y="723"/>
                    <a:pt x="551" y="717"/>
                    <a:pt x="547" y="723"/>
                  </a:cubicBezTo>
                  <a:cubicBezTo>
                    <a:pt x="515" y="736"/>
                    <a:pt x="513" y="732"/>
                    <a:pt x="509" y="735"/>
                  </a:cubicBezTo>
                  <a:cubicBezTo>
                    <a:pt x="487" y="740"/>
                    <a:pt x="482" y="748"/>
                    <a:pt x="479" y="745"/>
                  </a:cubicBezTo>
                  <a:cubicBezTo>
                    <a:pt x="397" y="793"/>
                    <a:pt x="390" y="796"/>
                    <a:pt x="382" y="800"/>
                  </a:cubicBezTo>
                  <a:cubicBezTo>
                    <a:pt x="344" y="825"/>
                    <a:pt x="339" y="829"/>
                    <a:pt x="334" y="833"/>
                  </a:cubicBezTo>
                  <a:cubicBezTo>
                    <a:pt x="346" y="804"/>
                    <a:pt x="361" y="789"/>
                    <a:pt x="375" y="781"/>
                  </a:cubicBezTo>
                  <a:cubicBezTo>
                    <a:pt x="397" y="767"/>
                    <a:pt x="400" y="765"/>
                    <a:pt x="404" y="763"/>
                  </a:cubicBezTo>
                  <a:cubicBezTo>
                    <a:pt x="478" y="727"/>
                    <a:pt x="484" y="727"/>
                    <a:pt x="492" y="721"/>
                  </a:cubicBezTo>
                  <a:cubicBezTo>
                    <a:pt x="514" y="719"/>
                    <a:pt x="521" y="711"/>
                    <a:pt x="527" y="713"/>
                  </a:cubicBezTo>
                  <a:cubicBezTo>
                    <a:pt x="573" y="696"/>
                    <a:pt x="580" y="692"/>
                    <a:pt x="587" y="689"/>
                  </a:cubicBezTo>
                  <a:cubicBezTo>
                    <a:pt x="627" y="664"/>
                    <a:pt x="637" y="667"/>
                    <a:pt x="634" y="660"/>
                  </a:cubicBezTo>
                  <a:cubicBezTo>
                    <a:pt x="534" y="701"/>
                    <a:pt x="528" y="701"/>
                    <a:pt x="521" y="705"/>
                  </a:cubicBezTo>
                  <a:cubicBezTo>
                    <a:pt x="490" y="707"/>
                    <a:pt x="495" y="713"/>
                    <a:pt x="501" y="707"/>
                  </a:cubicBezTo>
                  <a:cubicBezTo>
                    <a:pt x="543" y="697"/>
                    <a:pt x="550" y="686"/>
                    <a:pt x="556" y="687"/>
                  </a:cubicBezTo>
                  <a:cubicBezTo>
                    <a:pt x="578" y="682"/>
                    <a:pt x="584" y="677"/>
                    <a:pt x="590" y="677"/>
                  </a:cubicBezTo>
                  <a:cubicBezTo>
                    <a:pt x="643" y="648"/>
                    <a:pt x="657" y="643"/>
                    <a:pt x="673" y="629"/>
                  </a:cubicBezTo>
                  <a:cubicBezTo>
                    <a:pt x="647" y="645"/>
                    <a:pt x="643" y="645"/>
                    <a:pt x="641" y="645"/>
                  </a:cubicBezTo>
                  <a:cubicBezTo>
                    <a:pt x="611" y="659"/>
                    <a:pt x="604" y="666"/>
                    <a:pt x="597" y="667"/>
                  </a:cubicBezTo>
                  <a:cubicBezTo>
                    <a:pt x="556" y="675"/>
                    <a:pt x="551" y="687"/>
                    <a:pt x="549" y="682"/>
                  </a:cubicBezTo>
                  <a:cubicBezTo>
                    <a:pt x="516" y="695"/>
                    <a:pt x="514" y="691"/>
                    <a:pt x="510" y="696"/>
                  </a:cubicBezTo>
                  <a:cubicBezTo>
                    <a:pt x="487" y="704"/>
                    <a:pt x="483" y="706"/>
                    <a:pt x="480" y="705"/>
                  </a:cubicBezTo>
                  <a:cubicBezTo>
                    <a:pt x="454" y="716"/>
                    <a:pt x="446" y="720"/>
                    <a:pt x="441" y="723"/>
                  </a:cubicBezTo>
                  <a:cubicBezTo>
                    <a:pt x="430" y="731"/>
                    <a:pt x="427" y="727"/>
                    <a:pt x="423" y="731"/>
                  </a:cubicBezTo>
                  <a:cubicBezTo>
                    <a:pt x="386" y="755"/>
                    <a:pt x="382" y="753"/>
                    <a:pt x="377" y="757"/>
                  </a:cubicBezTo>
                  <a:cubicBezTo>
                    <a:pt x="347" y="769"/>
                    <a:pt x="358" y="764"/>
                    <a:pt x="366" y="758"/>
                  </a:cubicBezTo>
                  <a:cubicBezTo>
                    <a:pt x="409" y="728"/>
                    <a:pt x="417" y="725"/>
                    <a:pt x="425" y="718"/>
                  </a:cubicBezTo>
                  <a:cubicBezTo>
                    <a:pt x="571" y="656"/>
                    <a:pt x="601" y="640"/>
                    <a:pt x="630" y="626"/>
                  </a:cubicBezTo>
                  <a:cubicBezTo>
                    <a:pt x="661" y="605"/>
                    <a:pt x="663" y="601"/>
                    <a:pt x="664" y="599"/>
                  </a:cubicBezTo>
                  <a:cubicBezTo>
                    <a:pt x="642" y="607"/>
                    <a:pt x="637" y="615"/>
                    <a:pt x="632" y="617"/>
                  </a:cubicBezTo>
                  <a:cubicBezTo>
                    <a:pt x="575" y="644"/>
                    <a:pt x="557" y="653"/>
                    <a:pt x="540" y="659"/>
                  </a:cubicBezTo>
                  <a:cubicBezTo>
                    <a:pt x="479" y="687"/>
                    <a:pt x="471" y="684"/>
                    <a:pt x="462" y="691"/>
                  </a:cubicBezTo>
                  <a:cubicBezTo>
                    <a:pt x="418" y="713"/>
                    <a:pt x="415" y="715"/>
                    <a:pt x="412" y="717"/>
                  </a:cubicBezTo>
                  <a:cubicBezTo>
                    <a:pt x="381" y="734"/>
                    <a:pt x="377" y="737"/>
                    <a:pt x="373" y="740"/>
                  </a:cubicBezTo>
                  <a:cubicBezTo>
                    <a:pt x="385" y="720"/>
                    <a:pt x="404" y="707"/>
                    <a:pt x="421" y="696"/>
                  </a:cubicBezTo>
                  <a:cubicBezTo>
                    <a:pt x="473" y="672"/>
                    <a:pt x="478" y="677"/>
                    <a:pt x="484" y="670"/>
                  </a:cubicBezTo>
                  <a:cubicBezTo>
                    <a:pt x="519" y="657"/>
                    <a:pt x="524" y="659"/>
                    <a:pt x="529" y="654"/>
                  </a:cubicBezTo>
                  <a:cubicBezTo>
                    <a:pt x="603" y="622"/>
                    <a:pt x="611" y="619"/>
                    <a:pt x="619" y="615"/>
                  </a:cubicBezTo>
                  <a:cubicBezTo>
                    <a:pt x="667" y="570"/>
                    <a:pt x="677" y="568"/>
                    <a:pt x="675" y="564"/>
                  </a:cubicBezTo>
                  <a:cubicBezTo>
                    <a:pt x="719" y="542"/>
                    <a:pt x="725" y="539"/>
                    <a:pt x="730" y="537"/>
                  </a:cubicBezTo>
                  <a:cubicBezTo>
                    <a:pt x="742" y="527"/>
                    <a:pt x="737" y="530"/>
                    <a:pt x="732" y="533"/>
                  </a:cubicBezTo>
                  <a:cubicBezTo>
                    <a:pt x="706" y="538"/>
                    <a:pt x="703" y="542"/>
                    <a:pt x="700" y="544"/>
                  </a:cubicBezTo>
                  <a:cubicBezTo>
                    <a:pt x="637" y="575"/>
                    <a:pt x="629" y="578"/>
                    <a:pt x="622" y="585"/>
                  </a:cubicBezTo>
                  <a:cubicBezTo>
                    <a:pt x="557" y="616"/>
                    <a:pt x="550" y="611"/>
                    <a:pt x="543" y="615"/>
                  </a:cubicBezTo>
                  <a:cubicBezTo>
                    <a:pt x="514" y="623"/>
                    <a:pt x="507" y="625"/>
                    <a:pt x="499" y="630"/>
                  </a:cubicBezTo>
                  <a:cubicBezTo>
                    <a:pt x="469" y="641"/>
                    <a:pt x="463" y="637"/>
                    <a:pt x="455" y="644"/>
                  </a:cubicBezTo>
                  <a:cubicBezTo>
                    <a:pt x="432" y="653"/>
                    <a:pt x="426" y="659"/>
                    <a:pt x="422" y="658"/>
                  </a:cubicBezTo>
                  <a:cubicBezTo>
                    <a:pt x="410" y="660"/>
                    <a:pt x="410" y="653"/>
                    <a:pt x="416" y="648"/>
                  </a:cubicBezTo>
                  <a:cubicBezTo>
                    <a:pt x="439" y="640"/>
                    <a:pt x="445" y="628"/>
                    <a:pt x="447" y="633"/>
                  </a:cubicBezTo>
                  <a:cubicBezTo>
                    <a:pt x="502" y="611"/>
                    <a:pt x="513" y="606"/>
                    <a:pt x="523" y="605"/>
                  </a:cubicBezTo>
                  <a:cubicBezTo>
                    <a:pt x="597" y="583"/>
                    <a:pt x="606" y="581"/>
                    <a:pt x="615" y="576"/>
                  </a:cubicBezTo>
                  <a:cubicBezTo>
                    <a:pt x="655" y="561"/>
                    <a:pt x="660" y="548"/>
                    <a:pt x="663" y="553"/>
                  </a:cubicBezTo>
                  <a:cubicBezTo>
                    <a:pt x="715" y="530"/>
                    <a:pt x="721" y="528"/>
                    <a:pt x="727" y="527"/>
                  </a:cubicBezTo>
                  <a:cubicBezTo>
                    <a:pt x="736" y="512"/>
                    <a:pt x="727" y="524"/>
                    <a:pt x="720" y="520"/>
                  </a:cubicBezTo>
                  <a:cubicBezTo>
                    <a:pt x="677" y="533"/>
                    <a:pt x="673" y="536"/>
                    <a:pt x="668" y="537"/>
                  </a:cubicBezTo>
                  <a:cubicBezTo>
                    <a:pt x="603" y="571"/>
                    <a:pt x="600" y="575"/>
                    <a:pt x="598" y="573"/>
                  </a:cubicBezTo>
                  <a:cubicBezTo>
                    <a:pt x="555" y="592"/>
                    <a:pt x="552" y="588"/>
                    <a:pt x="549" y="589"/>
                  </a:cubicBezTo>
                  <a:cubicBezTo>
                    <a:pt x="507" y="600"/>
                    <a:pt x="504" y="601"/>
                    <a:pt x="501" y="601"/>
                  </a:cubicBezTo>
                  <a:cubicBezTo>
                    <a:pt x="462" y="618"/>
                    <a:pt x="456" y="620"/>
                    <a:pt x="449" y="622"/>
                  </a:cubicBezTo>
                  <a:cubicBezTo>
                    <a:pt x="427" y="627"/>
                    <a:pt x="429" y="624"/>
                    <a:pt x="432" y="622"/>
                  </a:cubicBezTo>
                  <a:cubicBezTo>
                    <a:pt x="464" y="601"/>
                    <a:pt x="476" y="596"/>
                    <a:pt x="488" y="594"/>
                  </a:cubicBezTo>
                  <a:cubicBezTo>
                    <a:pt x="519" y="583"/>
                    <a:pt x="522" y="582"/>
                    <a:pt x="525" y="584"/>
                  </a:cubicBezTo>
                  <a:cubicBezTo>
                    <a:pt x="550" y="574"/>
                    <a:pt x="557" y="572"/>
                    <a:pt x="563" y="571"/>
                  </a:cubicBezTo>
                  <a:cubicBezTo>
                    <a:pt x="588" y="560"/>
                    <a:pt x="594" y="562"/>
                    <a:pt x="600" y="559"/>
                  </a:cubicBezTo>
                  <a:cubicBezTo>
                    <a:pt x="645" y="537"/>
                    <a:pt x="651" y="541"/>
                    <a:pt x="657" y="535"/>
                  </a:cubicBezTo>
                  <a:cubicBezTo>
                    <a:pt x="670" y="528"/>
                    <a:pt x="672" y="530"/>
                    <a:pt x="671" y="528"/>
                  </a:cubicBezTo>
                  <a:cubicBezTo>
                    <a:pt x="707" y="510"/>
                    <a:pt x="711" y="502"/>
                    <a:pt x="714" y="502"/>
                  </a:cubicBezTo>
                  <a:cubicBezTo>
                    <a:pt x="729" y="486"/>
                    <a:pt x="743" y="485"/>
                    <a:pt x="736" y="481"/>
                  </a:cubicBezTo>
                  <a:cubicBezTo>
                    <a:pt x="686" y="515"/>
                    <a:pt x="684" y="515"/>
                    <a:pt x="682" y="515"/>
                  </a:cubicBezTo>
                  <a:cubicBezTo>
                    <a:pt x="660" y="525"/>
                    <a:pt x="654" y="529"/>
                    <a:pt x="648" y="532"/>
                  </a:cubicBezTo>
                  <a:cubicBezTo>
                    <a:pt x="622" y="542"/>
                    <a:pt x="616" y="542"/>
                    <a:pt x="609" y="548"/>
                  </a:cubicBezTo>
                  <a:cubicBezTo>
                    <a:pt x="569" y="562"/>
                    <a:pt x="566" y="558"/>
                    <a:pt x="563" y="561"/>
                  </a:cubicBezTo>
                  <a:cubicBezTo>
                    <a:pt x="541" y="567"/>
                    <a:pt x="537" y="572"/>
                    <a:pt x="535" y="570"/>
                  </a:cubicBezTo>
                  <a:cubicBezTo>
                    <a:pt x="474" y="591"/>
                    <a:pt x="469" y="587"/>
                    <a:pt x="462" y="592"/>
                  </a:cubicBezTo>
                  <a:cubicBezTo>
                    <a:pt x="459" y="582"/>
                    <a:pt x="465" y="573"/>
                    <a:pt x="468" y="576"/>
                  </a:cubicBezTo>
                  <a:cubicBezTo>
                    <a:pt x="497" y="562"/>
                    <a:pt x="501" y="567"/>
                    <a:pt x="506" y="564"/>
                  </a:cubicBezTo>
                  <a:cubicBezTo>
                    <a:pt x="546" y="554"/>
                    <a:pt x="550" y="555"/>
                    <a:pt x="555" y="550"/>
                  </a:cubicBezTo>
                  <a:cubicBezTo>
                    <a:pt x="621" y="530"/>
                    <a:pt x="639" y="521"/>
                    <a:pt x="656" y="514"/>
                  </a:cubicBezTo>
                  <a:cubicBezTo>
                    <a:pt x="724" y="468"/>
                    <a:pt x="727" y="472"/>
                    <a:pt x="731" y="467"/>
                  </a:cubicBezTo>
                  <a:cubicBezTo>
                    <a:pt x="698" y="479"/>
                    <a:pt x="675" y="497"/>
                    <a:pt x="653" y="506"/>
                  </a:cubicBezTo>
                  <a:cubicBezTo>
                    <a:pt x="569" y="540"/>
                    <a:pt x="564" y="539"/>
                    <a:pt x="557" y="543"/>
                  </a:cubicBezTo>
                  <a:cubicBezTo>
                    <a:pt x="520" y="547"/>
                    <a:pt x="515" y="554"/>
                    <a:pt x="512" y="552"/>
                  </a:cubicBezTo>
                  <a:cubicBezTo>
                    <a:pt x="473" y="562"/>
                    <a:pt x="469" y="568"/>
                    <a:pt x="466" y="563"/>
                  </a:cubicBezTo>
                  <a:cubicBezTo>
                    <a:pt x="498" y="545"/>
                    <a:pt x="497" y="541"/>
                    <a:pt x="502" y="539"/>
                  </a:cubicBezTo>
                  <a:cubicBezTo>
                    <a:pt x="563" y="520"/>
                    <a:pt x="573" y="516"/>
                    <a:pt x="581" y="519"/>
                  </a:cubicBezTo>
                  <a:cubicBezTo>
                    <a:pt x="612" y="506"/>
                    <a:pt x="616" y="505"/>
                    <a:pt x="619" y="506"/>
                  </a:cubicBezTo>
                  <a:cubicBezTo>
                    <a:pt x="736" y="443"/>
                    <a:pt x="752" y="427"/>
                    <a:pt x="767" y="422"/>
                  </a:cubicBezTo>
                  <a:cubicBezTo>
                    <a:pt x="792" y="398"/>
                    <a:pt x="801" y="398"/>
                    <a:pt x="799" y="388"/>
                  </a:cubicBezTo>
                  <a:cubicBezTo>
                    <a:pt x="779" y="406"/>
                    <a:pt x="773" y="410"/>
                    <a:pt x="771" y="411"/>
                  </a:cubicBezTo>
                  <a:cubicBezTo>
                    <a:pt x="764" y="417"/>
                    <a:pt x="760" y="419"/>
                    <a:pt x="757" y="421"/>
                  </a:cubicBezTo>
                  <a:cubicBezTo>
                    <a:pt x="698" y="461"/>
                    <a:pt x="694" y="459"/>
                    <a:pt x="692" y="461"/>
                  </a:cubicBezTo>
                  <a:cubicBezTo>
                    <a:pt x="645" y="481"/>
                    <a:pt x="642" y="485"/>
                    <a:pt x="639" y="487"/>
                  </a:cubicBezTo>
                  <a:cubicBezTo>
                    <a:pt x="607" y="499"/>
                    <a:pt x="602" y="499"/>
                    <a:pt x="597" y="503"/>
                  </a:cubicBezTo>
                  <a:cubicBezTo>
                    <a:pt x="580" y="505"/>
                    <a:pt x="572" y="510"/>
                    <a:pt x="564" y="509"/>
                  </a:cubicBezTo>
                  <a:cubicBezTo>
                    <a:pt x="507" y="529"/>
                    <a:pt x="504" y="529"/>
                    <a:pt x="501" y="530"/>
                  </a:cubicBezTo>
                  <a:cubicBezTo>
                    <a:pt x="511" y="516"/>
                    <a:pt x="516" y="516"/>
                    <a:pt x="521" y="510"/>
                  </a:cubicBezTo>
                  <a:cubicBezTo>
                    <a:pt x="560" y="498"/>
                    <a:pt x="569" y="498"/>
                    <a:pt x="580" y="493"/>
                  </a:cubicBezTo>
                  <a:cubicBezTo>
                    <a:pt x="646" y="472"/>
                    <a:pt x="652" y="467"/>
                    <a:pt x="658" y="468"/>
                  </a:cubicBezTo>
                  <a:cubicBezTo>
                    <a:pt x="762" y="408"/>
                    <a:pt x="771" y="401"/>
                    <a:pt x="780" y="395"/>
                  </a:cubicBezTo>
                  <a:cubicBezTo>
                    <a:pt x="794" y="385"/>
                    <a:pt x="799" y="381"/>
                    <a:pt x="804" y="378"/>
                  </a:cubicBezTo>
                  <a:cubicBezTo>
                    <a:pt x="816" y="362"/>
                    <a:pt x="807" y="368"/>
                    <a:pt x="799" y="374"/>
                  </a:cubicBezTo>
                  <a:cubicBezTo>
                    <a:pt x="785" y="381"/>
                    <a:pt x="780" y="387"/>
                    <a:pt x="777" y="392"/>
                  </a:cubicBezTo>
                  <a:cubicBezTo>
                    <a:pt x="741" y="412"/>
                    <a:pt x="732" y="416"/>
                    <a:pt x="722" y="424"/>
                  </a:cubicBezTo>
                  <a:cubicBezTo>
                    <a:pt x="700" y="442"/>
                    <a:pt x="692" y="439"/>
                    <a:pt x="689" y="441"/>
                  </a:cubicBezTo>
                  <a:cubicBezTo>
                    <a:pt x="614" y="471"/>
                    <a:pt x="613" y="473"/>
                    <a:pt x="607" y="476"/>
                  </a:cubicBezTo>
                  <a:cubicBezTo>
                    <a:pt x="566" y="485"/>
                    <a:pt x="556" y="494"/>
                    <a:pt x="549" y="491"/>
                  </a:cubicBezTo>
                  <a:cubicBezTo>
                    <a:pt x="513" y="502"/>
                    <a:pt x="508" y="511"/>
                    <a:pt x="505" y="508"/>
                  </a:cubicBezTo>
                  <a:cubicBezTo>
                    <a:pt x="524" y="490"/>
                    <a:pt x="526" y="487"/>
                    <a:pt x="528" y="486"/>
                  </a:cubicBezTo>
                  <a:cubicBezTo>
                    <a:pt x="546" y="478"/>
                    <a:pt x="555" y="473"/>
                    <a:pt x="564" y="467"/>
                  </a:cubicBezTo>
                  <a:cubicBezTo>
                    <a:pt x="585" y="466"/>
                    <a:pt x="592" y="460"/>
                    <a:pt x="598" y="460"/>
                  </a:cubicBezTo>
                  <a:cubicBezTo>
                    <a:pt x="650" y="440"/>
                    <a:pt x="653" y="444"/>
                    <a:pt x="657" y="440"/>
                  </a:cubicBezTo>
                  <a:cubicBezTo>
                    <a:pt x="729" y="408"/>
                    <a:pt x="743" y="399"/>
                    <a:pt x="758" y="389"/>
                  </a:cubicBezTo>
                  <a:cubicBezTo>
                    <a:pt x="794" y="357"/>
                    <a:pt x="790" y="359"/>
                    <a:pt x="778" y="369"/>
                  </a:cubicBezTo>
                  <a:cubicBezTo>
                    <a:pt x="742" y="393"/>
                    <a:pt x="737" y="396"/>
                    <a:pt x="732" y="400"/>
                  </a:cubicBezTo>
                  <a:cubicBezTo>
                    <a:pt x="693" y="417"/>
                    <a:pt x="690" y="418"/>
                    <a:pt x="687" y="420"/>
                  </a:cubicBezTo>
                  <a:cubicBezTo>
                    <a:pt x="629" y="438"/>
                    <a:pt x="622" y="447"/>
                    <a:pt x="618" y="443"/>
                  </a:cubicBezTo>
                  <a:cubicBezTo>
                    <a:pt x="587" y="455"/>
                    <a:pt x="575" y="459"/>
                    <a:pt x="564" y="457"/>
                  </a:cubicBezTo>
                  <a:cubicBezTo>
                    <a:pt x="544" y="467"/>
                    <a:pt x="539" y="470"/>
                    <a:pt x="534" y="470"/>
                  </a:cubicBezTo>
                  <a:cubicBezTo>
                    <a:pt x="590" y="434"/>
                    <a:pt x="594" y="439"/>
                    <a:pt x="599" y="435"/>
                  </a:cubicBezTo>
                  <a:cubicBezTo>
                    <a:pt x="658" y="416"/>
                    <a:pt x="669" y="411"/>
                    <a:pt x="679" y="409"/>
                  </a:cubicBezTo>
                  <a:cubicBezTo>
                    <a:pt x="766" y="359"/>
                    <a:pt x="770" y="356"/>
                    <a:pt x="786" y="346"/>
                  </a:cubicBezTo>
                  <a:cubicBezTo>
                    <a:pt x="788" y="337"/>
                    <a:pt x="773" y="348"/>
                    <a:pt x="758" y="359"/>
                  </a:cubicBezTo>
                  <a:cubicBezTo>
                    <a:pt x="666" y="405"/>
                    <a:pt x="659" y="405"/>
                    <a:pt x="650" y="410"/>
                  </a:cubicBezTo>
                  <a:cubicBezTo>
                    <a:pt x="579" y="427"/>
                    <a:pt x="571" y="435"/>
                    <a:pt x="566" y="429"/>
                  </a:cubicBezTo>
                  <a:cubicBezTo>
                    <a:pt x="586" y="418"/>
                    <a:pt x="591" y="422"/>
                    <a:pt x="597" y="419"/>
                  </a:cubicBezTo>
                  <a:cubicBezTo>
                    <a:pt x="623" y="411"/>
                    <a:pt x="627" y="405"/>
                    <a:pt x="629" y="408"/>
                  </a:cubicBezTo>
                  <a:cubicBezTo>
                    <a:pt x="674" y="391"/>
                    <a:pt x="674" y="383"/>
                    <a:pt x="679" y="385"/>
                  </a:cubicBezTo>
                  <a:cubicBezTo>
                    <a:pt x="709" y="372"/>
                    <a:pt x="714" y="369"/>
                    <a:pt x="719" y="365"/>
                  </a:cubicBezTo>
                  <a:cubicBezTo>
                    <a:pt x="790" y="326"/>
                    <a:pt x="800" y="319"/>
                    <a:pt x="808" y="316"/>
                  </a:cubicBezTo>
                  <a:cubicBezTo>
                    <a:pt x="851" y="294"/>
                    <a:pt x="848" y="291"/>
                    <a:pt x="852" y="289"/>
                  </a:cubicBezTo>
                  <a:cubicBezTo>
                    <a:pt x="847" y="287"/>
                    <a:pt x="848" y="290"/>
                    <a:pt x="845" y="292"/>
                  </a:cubicBezTo>
                  <a:cubicBezTo>
                    <a:pt x="796" y="312"/>
                    <a:pt x="785" y="320"/>
                    <a:pt x="775" y="325"/>
                  </a:cubicBezTo>
                  <a:cubicBezTo>
                    <a:pt x="686" y="371"/>
                    <a:pt x="681" y="378"/>
                    <a:pt x="677" y="376"/>
                  </a:cubicBezTo>
                  <a:cubicBezTo>
                    <a:pt x="647" y="386"/>
                    <a:pt x="644" y="390"/>
                    <a:pt x="642" y="391"/>
                  </a:cubicBezTo>
                  <a:cubicBezTo>
                    <a:pt x="602" y="407"/>
                    <a:pt x="598" y="406"/>
                    <a:pt x="593" y="409"/>
                  </a:cubicBezTo>
                  <a:cubicBezTo>
                    <a:pt x="585" y="406"/>
                    <a:pt x="586" y="411"/>
                    <a:pt x="589" y="407"/>
                  </a:cubicBezTo>
                  <a:cubicBezTo>
                    <a:pt x="637" y="379"/>
                    <a:pt x="661" y="368"/>
                    <a:pt x="684" y="361"/>
                  </a:cubicBezTo>
                  <a:cubicBezTo>
                    <a:pt x="714" y="348"/>
                    <a:pt x="717" y="344"/>
                    <a:pt x="720" y="343"/>
                  </a:cubicBezTo>
                  <a:cubicBezTo>
                    <a:pt x="761" y="318"/>
                    <a:pt x="780" y="313"/>
                    <a:pt x="794" y="303"/>
                  </a:cubicBezTo>
                  <a:cubicBezTo>
                    <a:pt x="837" y="288"/>
                    <a:pt x="847" y="283"/>
                    <a:pt x="845" y="279"/>
                  </a:cubicBezTo>
                  <a:cubicBezTo>
                    <a:pt x="748" y="324"/>
                    <a:pt x="743" y="322"/>
                    <a:pt x="738" y="327"/>
                  </a:cubicBezTo>
                  <a:cubicBezTo>
                    <a:pt x="712" y="340"/>
                    <a:pt x="702" y="341"/>
                    <a:pt x="692" y="348"/>
                  </a:cubicBezTo>
                  <a:cubicBezTo>
                    <a:pt x="671" y="360"/>
                    <a:pt x="667" y="355"/>
                    <a:pt x="661" y="360"/>
                  </a:cubicBezTo>
                  <a:cubicBezTo>
                    <a:pt x="628" y="371"/>
                    <a:pt x="625" y="375"/>
                    <a:pt x="623" y="373"/>
                  </a:cubicBezTo>
                  <a:cubicBezTo>
                    <a:pt x="602" y="380"/>
                    <a:pt x="603" y="375"/>
                    <a:pt x="608" y="379"/>
                  </a:cubicBezTo>
                  <a:cubicBezTo>
                    <a:pt x="635" y="363"/>
                    <a:pt x="640" y="358"/>
                    <a:pt x="645" y="355"/>
                  </a:cubicBezTo>
                  <a:cubicBezTo>
                    <a:pt x="690" y="337"/>
                    <a:pt x="695" y="339"/>
                    <a:pt x="702" y="336"/>
                  </a:cubicBezTo>
                  <a:cubicBezTo>
                    <a:pt x="778" y="299"/>
                    <a:pt x="789" y="291"/>
                    <a:pt x="800" y="284"/>
                  </a:cubicBezTo>
                  <a:cubicBezTo>
                    <a:pt x="823" y="265"/>
                    <a:pt x="817" y="270"/>
                    <a:pt x="810" y="275"/>
                  </a:cubicBezTo>
                  <a:cubicBezTo>
                    <a:pt x="745" y="308"/>
                    <a:pt x="744" y="312"/>
                    <a:pt x="735" y="317"/>
                  </a:cubicBezTo>
                  <a:cubicBezTo>
                    <a:pt x="706" y="325"/>
                    <a:pt x="698" y="329"/>
                    <a:pt x="692" y="328"/>
                  </a:cubicBezTo>
                  <a:cubicBezTo>
                    <a:pt x="631" y="353"/>
                    <a:pt x="625" y="359"/>
                    <a:pt x="621" y="355"/>
                  </a:cubicBezTo>
                  <a:cubicBezTo>
                    <a:pt x="645" y="341"/>
                    <a:pt x="649" y="339"/>
                    <a:pt x="654" y="336"/>
                  </a:cubicBezTo>
                  <a:cubicBezTo>
                    <a:pt x="697" y="321"/>
                    <a:pt x="705" y="316"/>
                    <a:pt x="713" y="313"/>
                  </a:cubicBezTo>
                  <a:cubicBezTo>
                    <a:pt x="745" y="297"/>
                    <a:pt x="753" y="295"/>
                    <a:pt x="761" y="291"/>
                  </a:cubicBezTo>
                  <a:cubicBezTo>
                    <a:pt x="803" y="262"/>
                    <a:pt x="807" y="264"/>
                    <a:pt x="806" y="261"/>
                  </a:cubicBezTo>
                  <a:cubicBezTo>
                    <a:pt x="839" y="233"/>
                    <a:pt x="843" y="230"/>
                    <a:pt x="847" y="226"/>
                  </a:cubicBezTo>
                  <a:cubicBezTo>
                    <a:pt x="796" y="261"/>
                    <a:pt x="788" y="266"/>
                    <a:pt x="779" y="272"/>
                  </a:cubicBezTo>
                  <a:cubicBezTo>
                    <a:pt x="668" y="319"/>
                    <a:pt x="661" y="325"/>
                    <a:pt x="655" y="325"/>
                  </a:cubicBezTo>
                  <a:cubicBezTo>
                    <a:pt x="643" y="332"/>
                    <a:pt x="643" y="326"/>
                    <a:pt x="646" y="322"/>
                  </a:cubicBezTo>
                  <a:cubicBezTo>
                    <a:pt x="668" y="316"/>
                    <a:pt x="674" y="313"/>
                    <a:pt x="679" y="313"/>
                  </a:cubicBezTo>
                  <a:cubicBezTo>
                    <a:pt x="789" y="253"/>
                    <a:pt x="800" y="245"/>
                    <a:pt x="811" y="238"/>
                  </a:cubicBezTo>
                  <a:cubicBezTo>
                    <a:pt x="830" y="217"/>
                    <a:pt x="839" y="215"/>
                    <a:pt x="836" y="212"/>
                  </a:cubicBezTo>
                  <a:cubicBezTo>
                    <a:pt x="826" y="221"/>
                    <a:pt x="818" y="219"/>
                    <a:pt x="815" y="227"/>
                  </a:cubicBezTo>
                  <a:cubicBezTo>
                    <a:pt x="759" y="262"/>
                    <a:pt x="739" y="275"/>
                    <a:pt x="719" y="284"/>
                  </a:cubicBezTo>
                  <a:cubicBezTo>
                    <a:pt x="673" y="305"/>
                    <a:pt x="671" y="306"/>
                    <a:pt x="668" y="306"/>
                  </a:cubicBezTo>
                  <a:cubicBezTo>
                    <a:pt x="711" y="282"/>
                    <a:pt x="719" y="273"/>
                    <a:pt x="727" y="271"/>
                  </a:cubicBezTo>
                  <a:cubicBezTo>
                    <a:pt x="797" y="226"/>
                    <a:pt x="805" y="220"/>
                    <a:pt x="813" y="214"/>
                  </a:cubicBezTo>
                  <a:cubicBezTo>
                    <a:pt x="850" y="175"/>
                    <a:pt x="861" y="172"/>
                    <a:pt x="859" y="168"/>
                  </a:cubicBezTo>
                  <a:close/>
                  <a:moveTo>
                    <a:pt x="743" y="232"/>
                  </a:moveTo>
                  <a:cubicBezTo>
                    <a:pt x="748" y="239"/>
                    <a:pt x="733" y="238"/>
                    <a:pt x="728" y="246"/>
                  </a:cubicBezTo>
                  <a:cubicBezTo>
                    <a:pt x="725" y="238"/>
                    <a:pt x="737" y="240"/>
                    <a:pt x="743" y="232"/>
                  </a:cubicBezTo>
                  <a:close/>
                  <a:moveTo>
                    <a:pt x="723" y="245"/>
                  </a:moveTo>
                  <a:cubicBezTo>
                    <a:pt x="723" y="251"/>
                    <a:pt x="713" y="252"/>
                    <a:pt x="710" y="254"/>
                  </a:cubicBezTo>
                  <a:cubicBezTo>
                    <a:pt x="709" y="248"/>
                    <a:pt x="719" y="247"/>
                    <a:pt x="723" y="245"/>
                  </a:cubicBezTo>
                  <a:close/>
                  <a:moveTo>
                    <a:pt x="265" y="659"/>
                  </a:moveTo>
                  <a:cubicBezTo>
                    <a:pt x="262" y="656"/>
                    <a:pt x="263" y="654"/>
                    <a:pt x="262" y="651"/>
                  </a:cubicBezTo>
                  <a:cubicBezTo>
                    <a:pt x="260" y="649"/>
                    <a:pt x="256" y="646"/>
                    <a:pt x="259" y="644"/>
                  </a:cubicBezTo>
                  <a:cubicBezTo>
                    <a:pt x="256" y="643"/>
                    <a:pt x="254" y="641"/>
                    <a:pt x="252" y="638"/>
                  </a:cubicBezTo>
                  <a:cubicBezTo>
                    <a:pt x="252" y="636"/>
                    <a:pt x="252" y="634"/>
                    <a:pt x="250" y="635"/>
                  </a:cubicBezTo>
                  <a:cubicBezTo>
                    <a:pt x="248" y="631"/>
                    <a:pt x="248" y="627"/>
                    <a:pt x="243" y="623"/>
                  </a:cubicBezTo>
                  <a:cubicBezTo>
                    <a:pt x="245" y="617"/>
                    <a:pt x="243" y="617"/>
                    <a:pt x="239" y="613"/>
                  </a:cubicBezTo>
                  <a:cubicBezTo>
                    <a:pt x="241" y="610"/>
                    <a:pt x="236" y="605"/>
                    <a:pt x="236" y="601"/>
                  </a:cubicBezTo>
                  <a:cubicBezTo>
                    <a:pt x="231" y="592"/>
                    <a:pt x="230" y="592"/>
                    <a:pt x="223" y="581"/>
                  </a:cubicBezTo>
                  <a:cubicBezTo>
                    <a:pt x="215" y="572"/>
                    <a:pt x="216" y="564"/>
                    <a:pt x="207" y="555"/>
                  </a:cubicBezTo>
                  <a:cubicBezTo>
                    <a:pt x="203" y="545"/>
                    <a:pt x="204" y="543"/>
                    <a:pt x="195" y="532"/>
                  </a:cubicBezTo>
                  <a:cubicBezTo>
                    <a:pt x="199" y="528"/>
                    <a:pt x="191" y="523"/>
                    <a:pt x="193" y="519"/>
                  </a:cubicBezTo>
                  <a:cubicBezTo>
                    <a:pt x="188" y="514"/>
                    <a:pt x="192" y="510"/>
                    <a:pt x="188" y="505"/>
                  </a:cubicBezTo>
                  <a:cubicBezTo>
                    <a:pt x="187" y="496"/>
                    <a:pt x="184" y="487"/>
                    <a:pt x="181" y="478"/>
                  </a:cubicBezTo>
                  <a:cubicBezTo>
                    <a:pt x="189" y="478"/>
                    <a:pt x="185" y="488"/>
                    <a:pt x="189" y="492"/>
                  </a:cubicBezTo>
                  <a:cubicBezTo>
                    <a:pt x="191" y="498"/>
                    <a:pt x="194" y="504"/>
                    <a:pt x="193" y="509"/>
                  </a:cubicBezTo>
                  <a:cubicBezTo>
                    <a:pt x="200" y="517"/>
                    <a:pt x="199" y="523"/>
                    <a:pt x="207" y="531"/>
                  </a:cubicBezTo>
                  <a:cubicBezTo>
                    <a:pt x="210" y="535"/>
                    <a:pt x="208" y="538"/>
                    <a:pt x="209" y="541"/>
                  </a:cubicBezTo>
                  <a:cubicBezTo>
                    <a:pt x="213" y="542"/>
                    <a:pt x="214" y="546"/>
                    <a:pt x="213" y="549"/>
                  </a:cubicBezTo>
                  <a:cubicBezTo>
                    <a:pt x="220" y="554"/>
                    <a:pt x="218" y="557"/>
                    <a:pt x="224" y="565"/>
                  </a:cubicBezTo>
                  <a:cubicBezTo>
                    <a:pt x="227" y="574"/>
                    <a:pt x="233" y="584"/>
                    <a:pt x="237" y="593"/>
                  </a:cubicBezTo>
                  <a:cubicBezTo>
                    <a:pt x="239" y="596"/>
                    <a:pt x="241" y="598"/>
                    <a:pt x="243" y="601"/>
                  </a:cubicBezTo>
                  <a:cubicBezTo>
                    <a:pt x="243" y="603"/>
                    <a:pt x="243" y="605"/>
                    <a:pt x="245" y="604"/>
                  </a:cubicBezTo>
                  <a:cubicBezTo>
                    <a:pt x="246" y="609"/>
                    <a:pt x="245" y="613"/>
                    <a:pt x="250" y="618"/>
                  </a:cubicBezTo>
                  <a:cubicBezTo>
                    <a:pt x="253" y="627"/>
                    <a:pt x="261" y="637"/>
                    <a:pt x="263" y="646"/>
                  </a:cubicBezTo>
                  <a:cubicBezTo>
                    <a:pt x="271" y="655"/>
                    <a:pt x="270" y="664"/>
                    <a:pt x="275" y="673"/>
                  </a:cubicBezTo>
                  <a:cubicBezTo>
                    <a:pt x="268" y="673"/>
                    <a:pt x="271" y="663"/>
                    <a:pt x="265" y="659"/>
                  </a:cubicBezTo>
                  <a:close/>
                  <a:moveTo>
                    <a:pt x="279" y="685"/>
                  </a:moveTo>
                  <a:cubicBezTo>
                    <a:pt x="279" y="692"/>
                    <a:pt x="278" y="682"/>
                    <a:pt x="274" y="679"/>
                  </a:cubicBezTo>
                  <a:cubicBezTo>
                    <a:pt x="273" y="676"/>
                    <a:pt x="276" y="678"/>
                    <a:pt x="277" y="679"/>
                  </a:cubicBezTo>
                  <a:cubicBezTo>
                    <a:pt x="278" y="681"/>
                    <a:pt x="279" y="683"/>
                    <a:pt x="281" y="684"/>
                  </a:cubicBezTo>
                  <a:cubicBezTo>
                    <a:pt x="280" y="685"/>
                    <a:pt x="280" y="685"/>
                    <a:pt x="279" y="685"/>
                  </a:cubicBezTo>
                  <a:close/>
                  <a:moveTo>
                    <a:pt x="166" y="634"/>
                  </a:moveTo>
                  <a:cubicBezTo>
                    <a:pt x="162" y="637"/>
                    <a:pt x="166" y="630"/>
                    <a:pt x="161" y="628"/>
                  </a:cubicBezTo>
                  <a:cubicBezTo>
                    <a:pt x="168" y="628"/>
                    <a:pt x="168" y="638"/>
                    <a:pt x="172" y="642"/>
                  </a:cubicBezTo>
                  <a:cubicBezTo>
                    <a:pt x="168" y="645"/>
                    <a:pt x="166" y="636"/>
                    <a:pt x="166" y="634"/>
                  </a:cubicBezTo>
                  <a:close/>
                  <a:moveTo>
                    <a:pt x="192" y="691"/>
                  </a:moveTo>
                  <a:cubicBezTo>
                    <a:pt x="192" y="690"/>
                    <a:pt x="191" y="690"/>
                    <a:pt x="190" y="691"/>
                  </a:cubicBezTo>
                  <a:cubicBezTo>
                    <a:pt x="187" y="685"/>
                    <a:pt x="184" y="679"/>
                    <a:pt x="184" y="673"/>
                  </a:cubicBezTo>
                  <a:cubicBezTo>
                    <a:pt x="190" y="669"/>
                    <a:pt x="184" y="681"/>
                    <a:pt x="189" y="677"/>
                  </a:cubicBezTo>
                  <a:cubicBezTo>
                    <a:pt x="189" y="682"/>
                    <a:pt x="193" y="688"/>
                    <a:pt x="194" y="693"/>
                  </a:cubicBezTo>
                  <a:cubicBezTo>
                    <a:pt x="195" y="695"/>
                    <a:pt x="196" y="696"/>
                    <a:pt x="197" y="698"/>
                  </a:cubicBezTo>
                  <a:cubicBezTo>
                    <a:pt x="200" y="705"/>
                    <a:pt x="188" y="693"/>
                    <a:pt x="192" y="691"/>
                  </a:cubicBezTo>
                  <a:close/>
                  <a:moveTo>
                    <a:pt x="259" y="828"/>
                  </a:moveTo>
                  <a:cubicBezTo>
                    <a:pt x="258" y="824"/>
                    <a:pt x="255" y="820"/>
                    <a:pt x="256" y="817"/>
                  </a:cubicBezTo>
                  <a:cubicBezTo>
                    <a:pt x="247" y="810"/>
                    <a:pt x="247" y="797"/>
                    <a:pt x="241" y="789"/>
                  </a:cubicBezTo>
                  <a:cubicBezTo>
                    <a:pt x="233" y="777"/>
                    <a:pt x="228" y="766"/>
                    <a:pt x="224" y="755"/>
                  </a:cubicBezTo>
                  <a:cubicBezTo>
                    <a:pt x="220" y="751"/>
                    <a:pt x="217" y="746"/>
                    <a:pt x="214" y="742"/>
                  </a:cubicBezTo>
                  <a:cubicBezTo>
                    <a:pt x="212" y="737"/>
                    <a:pt x="211" y="732"/>
                    <a:pt x="208" y="727"/>
                  </a:cubicBezTo>
                  <a:cubicBezTo>
                    <a:pt x="206" y="724"/>
                    <a:pt x="208" y="722"/>
                    <a:pt x="205" y="719"/>
                  </a:cubicBezTo>
                  <a:cubicBezTo>
                    <a:pt x="202" y="720"/>
                    <a:pt x="204" y="715"/>
                    <a:pt x="201" y="717"/>
                  </a:cubicBezTo>
                  <a:cubicBezTo>
                    <a:pt x="203" y="712"/>
                    <a:pt x="194" y="705"/>
                    <a:pt x="199" y="701"/>
                  </a:cubicBezTo>
                  <a:cubicBezTo>
                    <a:pt x="207" y="710"/>
                    <a:pt x="207" y="720"/>
                    <a:pt x="217" y="725"/>
                  </a:cubicBezTo>
                  <a:cubicBezTo>
                    <a:pt x="214" y="728"/>
                    <a:pt x="222" y="733"/>
                    <a:pt x="220" y="736"/>
                  </a:cubicBezTo>
                  <a:cubicBezTo>
                    <a:pt x="220" y="739"/>
                    <a:pt x="227" y="743"/>
                    <a:pt x="224" y="745"/>
                  </a:cubicBezTo>
                  <a:cubicBezTo>
                    <a:pt x="228" y="751"/>
                    <a:pt x="231" y="757"/>
                    <a:pt x="232" y="763"/>
                  </a:cubicBezTo>
                  <a:cubicBezTo>
                    <a:pt x="242" y="777"/>
                    <a:pt x="242" y="783"/>
                    <a:pt x="252" y="798"/>
                  </a:cubicBezTo>
                  <a:cubicBezTo>
                    <a:pt x="255" y="807"/>
                    <a:pt x="256" y="808"/>
                    <a:pt x="261" y="817"/>
                  </a:cubicBezTo>
                  <a:cubicBezTo>
                    <a:pt x="258" y="822"/>
                    <a:pt x="264" y="829"/>
                    <a:pt x="265" y="836"/>
                  </a:cubicBezTo>
                  <a:cubicBezTo>
                    <a:pt x="259" y="838"/>
                    <a:pt x="262" y="830"/>
                    <a:pt x="259" y="828"/>
                  </a:cubicBezTo>
                  <a:close/>
                  <a:moveTo>
                    <a:pt x="195" y="1053"/>
                  </a:moveTo>
                  <a:cubicBezTo>
                    <a:pt x="187" y="1053"/>
                    <a:pt x="194" y="1042"/>
                    <a:pt x="195" y="1053"/>
                  </a:cubicBezTo>
                  <a:close/>
                  <a:moveTo>
                    <a:pt x="139" y="1162"/>
                  </a:moveTo>
                  <a:cubicBezTo>
                    <a:pt x="139" y="1162"/>
                    <a:pt x="135" y="1161"/>
                    <a:pt x="135" y="1160"/>
                  </a:cubicBezTo>
                  <a:cubicBezTo>
                    <a:pt x="135" y="1160"/>
                    <a:pt x="137" y="1159"/>
                    <a:pt x="137" y="1159"/>
                  </a:cubicBezTo>
                  <a:cubicBezTo>
                    <a:pt x="135" y="1156"/>
                    <a:pt x="134" y="1152"/>
                    <a:pt x="136" y="1155"/>
                  </a:cubicBezTo>
                  <a:cubicBezTo>
                    <a:pt x="138" y="1157"/>
                    <a:pt x="136" y="1158"/>
                    <a:pt x="137" y="1159"/>
                  </a:cubicBezTo>
                  <a:cubicBezTo>
                    <a:pt x="137" y="1159"/>
                    <a:pt x="146" y="1164"/>
                    <a:pt x="139" y="1162"/>
                  </a:cubicBezTo>
                  <a:close/>
                  <a:moveTo>
                    <a:pt x="157" y="1194"/>
                  </a:moveTo>
                  <a:cubicBezTo>
                    <a:pt x="156" y="1188"/>
                    <a:pt x="151" y="1181"/>
                    <a:pt x="146" y="1175"/>
                  </a:cubicBezTo>
                  <a:cubicBezTo>
                    <a:pt x="148" y="1173"/>
                    <a:pt x="150" y="1179"/>
                    <a:pt x="153" y="1177"/>
                  </a:cubicBezTo>
                  <a:cubicBezTo>
                    <a:pt x="149" y="1182"/>
                    <a:pt x="165" y="1190"/>
                    <a:pt x="157" y="1194"/>
                  </a:cubicBezTo>
                  <a:close/>
                  <a:moveTo>
                    <a:pt x="160" y="1194"/>
                  </a:moveTo>
                  <a:cubicBezTo>
                    <a:pt x="165" y="1194"/>
                    <a:pt x="164" y="1204"/>
                    <a:pt x="167" y="1208"/>
                  </a:cubicBezTo>
                  <a:cubicBezTo>
                    <a:pt x="161" y="1208"/>
                    <a:pt x="161" y="1198"/>
                    <a:pt x="160" y="1194"/>
                  </a:cubicBezTo>
                  <a:close/>
                  <a:moveTo>
                    <a:pt x="120" y="1272"/>
                  </a:moveTo>
                  <a:cubicBezTo>
                    <a:pt x="122" y="1271"/>
                    <a:pt x="129" y="1274"/>
                    <a:pt x="125" y="1275"/>
                  </a:cubicBezTo>
                  <a:cubicBezTo>
                    <a:pt x="136" y="1289"/>
                    <a:pt x="127" y="1283"/>
                    <a:pt x="120" y="1272"/>
                  </a:cubicBezTo>
                  <a:close/>
                  <a:moveTo>
                    <a:pt x="25" y="1215"/>
                  </a:moveTo>
                  <a:cubicBezTo>
                    <a:pt x="26" y="1214"/>
                    <a:pt x="27" y="1214"/>
                    <a:pt x="28" y="1213"/>
                  </a:cubicBezTo>
                  <a:cubicBezTo>
                    <a:pt x="29" y="1214"/>
                    <a:pt x="31" y="1216"/>
                    <a:pt x="32" y="1218"/>
                  </a:cubicBezTo>
                  <a:cubicBezTo>
                    <a:pt x="31" y="1218"/>
                    <a:pt x="30" y="1219"/>
                    <a:pt x="29" y="1220"/>
                  </a:cubicBezTo>
                  <a:cubicBezTo>
                    <a:pt x="27" y="1218"/>
                    <a:pt x="26" y="1217"/>
                    <a:pt x="25" y="1215"/>
                  </a:cubicBezTo>
                  <a:close/>
                  <a:moveTo>
                    <a:pt x="121" y="1375"/>
                  </a:moveTo>
                  <a:cubicBezTo>
                    <a:pt x="117" y="1370"/>
                    <a:pt x="114" y="1365"/>
                    <a:pt x="110" y="1360"/>
                  </a:cubicBezTo>
                  <a:cubicBezTo>
                    <a:pt x="113" y="1358"/>
                    <a:pt x="116" y="1360"/>
                    <a:pt x="118" y="1364"/>
                  </a:cubicBezTo>
                  <a:cubicBezTo>
                    <a:pt x="122" y="1365"/>
                    <a:pt x="127" y="1372"/>
                    <a:pt x="121" y="1375"/>
                  </a:cubicBezTo>
                  <a:close/>
                  <a:moveTo>
                    <a:pt x="156" y="1400"/>
                  </a:moveTo>
                  <a:cubicBezTo>
                    <a:pt x="154" y="1401"/>
                    <a:pt x="156" y="1399"/>
                    <a:pt x="154" y="1397"/>
                  </a:cubicBezTo>
                  <a:cubicBezTo>
                    <a:pt x="129" y="1364"/>
                    <a:pt x="125" y="1355"/>
                    <a:pt x="120" y="1353"/>
                  </a:cubicBezTo>
                  <a:cubicBezTo>
                    <a:pt x="103" y="1335"/>
                    <a:pt x="105" y="1329"/>
                    <a:pt x="98" y="1330"/>
                  </a:cubicBezTo>
                  <a:cubicBezTo>
                    <a:pt x="80" y="1305"/>
                    <a:pt x="82" y="1304"/>
                    <a:pt x="82" y="1304"/>
                  </a:cubicBezTo>
                  <a:cubicBezTo>
                    <a:pt x="72" y="1293"/>
                    <a:pt x="73" y="1290"/>
                    <a:pt x="72" y="1290"/>
                  </a:cubicBezTo>
                  <a:cubicBezTo>
                    <a:pt x="60" y="1278"/>
                    <a:pt x="63" y="1277"/>
                    <a:pt x="61" y="1275"/>
                  </a:cubicBezTo>
                  <a:cubicBezTo>
                    <a:pt x="44" y="1247"/>
                    <a:pt x="37" y="1241"/>
                    <a:pt x="37" y="1236"/>
                  </a:cubicBezTo>
                  <a:cubicBezTo>
                    <a:pt x="33" y="1223"/>
                    <a:pt x="41" y="1230"/>
                    <a:pt x="45" y="1233"/>
                  </a:cubicBezTo>
                  <a:cubicBezTo>
                    <a:pt x="83" y="1280"/>
                    <a:pt x="94" y="1291"/>
                    <a:pt x="101" y="1303"/>
                  </a:cubicBezTo>
                  <a:cubicBezTo>
                    <a:pt x="106" y="1310"/>
                    <a:pt x="104" y="1311"/>
                    <a:pt x="105" y="1312"/>
                  </a:cubicBezTo>
                  <a:cubicBezTo>
                    <a:pt x="117" y="1329"/>
                    <a:pt x="118" y="1327"/>
                    <a:pt x="119" y="1329"/>
                  </a:cubicBezTo>
                  <a:cubicBezTo>
                    <a:pt x="159" y="1413"/>
                    <a:pt x="159" y="1403"/>
                    <a:pt x="156" y="1400"/>
                  </a:cubicBezTo>
                  <a:close/>
                  <a:moveTo>
                    <a:pt x="217" y="1325"/>
                  </a:moveTo>
                  <a:cubicBezTo>
                    <a:pt x="220" y="1327"/>
                    <a:pt x="210" y="1334"/>
                    <a:pt x="210" y="1328"/>
                  </a:cubicBezTo>
                  <a:cubicBezTo>
                    <a:pt x="212" y="1325"/>
                    <a:pt x="214" y="1327"/>
                    <a:pt x="217" y="1325"/>
                  </a:cubicBezTo>
                  <a:close/>
                  <a:moveTo>
                    <a:pt x="182" y="1218"/>
                  </a:moveTo>
                  <a:cubicBezTo>
                    <a:pt x="188" y="1216"/>
                    <a:pt x="184" y="1224"/>
                    <a:pt x="189" y="1227"/>
                  </a:cubicBezTo>
                  <a:cubicBezTo>
                    <a:pt x="183" y="1229"/>
                    <a:pt x="184" y="1220"/>
                    <a:pt x="182" y="1218"/>
                  </a:cubicBezTo>
                  <a:close/>
                  <a:moveTo>
                    <a:pt x="339" y="1330"/>
                  </a:moveTo>
                  <a:cubicBezTo>
                    <a:pt x="343" y="1334"/>
                    <a:pt x="348" y="1326"/>
                    <a:pt x="351" y="1333"/>
                  </a:cubicBezTo>
                  <a:cubicBezTo>
                    <a:pt x="345" y="1334"/>
                    <a:pt x="340" y="1333"/>
                    <a:pt x="334" y="1333"/>
                  </a:cubicBezTo>
                  <a:cubicBezTo>
                    <a:pt x="333" y="1331"/>
                    <a:pt x="337" y="1333"/>
                    <a:pt x="339" y="1330"/>
                  </a:cubicBezTo>
                  <a:close/>
                  <a:moveTo>
                    <a:pt x="334" y="1341"/>
                  </a:moveTo>
                  <a:cubicBezTo>
                    <a:pt x="336" y="1340"/>
                    <a:pt x="338" y="1342"/>
                    <a:pt x="340" y="1342"/>
                  </a:cubicBezTo>
                  <a:cubicBezTo>
                    <a:pt x="342" y="1341"/>
                    <a:pt x="344" y="1342"/>
                    <a:pt x="346" y="1340"/>
                  </a:cubicBezTo>
                  <a:cubicBezTo>
                    <a:pt x="357" y="1342"/>
                    <a:pt x="367" y="1347"/>
                    <a:pt x="379" y="1338"/>
                  </a:cubicBezTo>
                  <a:cubicBezTo>
                    <a:pt x="387" y="1341"/>
                    <a:pt x="395" y="1339"/>
                    <a:pt x="403" y="1338"/>
                  </a:cubicBezTo>
                  <a:cubicBezTo>
                    <a:pt x="406" y="1343"/>
                    <a:pt x="399" y="1338"/>
                    <a:pt x="397" y="1342"/>
                  </a:cubicBezTo>
                  <a:cubicBezTo>
                    <a:pt x="395" y="1339"/>
                    <a:pt x="391" y="1345"/>
                    <a:pt x="389" y="1341"/>
                  </a:cubicBezTo>
                  <a:cubicBezTo>
                    <a:pt x="383" y="1345"/>
                    <a:pt x="378" y="1341"/>
                    <a:pt x="372" y="1345"/>
                  </a:cubicBezTo>
                  <a:cubicBezTo>
                    <a:pt x="367" y="1342"/>
                    <a:pt x="362" y="1346"/>
                    <a:pt x="357" y="1344"/>
                  </a:cubicBezTo>
                  <a:cubicBezTo>
                    <a:pt x="352" y="1342"/>
                    <a:pt x="346" y="1348"/>
                    <a:pt x="341" y="1343"/>
                  </a:cubicBezTo>
                  <a:cubicBezTo>
                    <a:pt x="335" y="1345"/>
                    <a:pt x="329" y="1350"/>
                    <a:pt x="324" y="1343"/>
                  </a:cubicBezTo>
                  <a:cubicBezTo>
                    <a:pt x="328" y="1342"/>
                    <a:pt x="330" y="1346"/>
                    <a:pt x="334" y="1341"/>
                  </a:cubicBezTo>
                  <a:close/>
                  <a:moveTo>
                    <a:pt x="321" y="1343"/>
                  </a:moveTo>
                  <a:cubicBezTo>
                    <a:pt x="321" y="1351"/>
                    <a:pt x="310" y="1347"/>
                    <a:pt x="306" y="1349"/>
                  </a:cubicBezTo>
                  <a:cubicBezTo>
                    <a:pt x="300" y="1351"/>
                    <a:pt x="295" y="1352"/>
                    <a:pt x="290" y="1353"/>
                  </a:cubicBezTo>
                  <a:cubicBezTo>
                    <a:pt x="284" y="1355"/>
                    <a:pt x="278" y="1355"/>
                    <a:pt x="272" y="1359"/>
                  </a:cubicBezTo>
                  <a:cubicBezTo>
                    <a:pt x="267" y="1360"/>
                    <a:pt x="265" y="1364"/>
                    <a:pt x="258" y="1364"/>
                  </a:cubicBezTo>
                  <a:cubicBezTo>
                    <a:pt x="249" y="1371"/>
                    <a:pt x="241" y="1374"/>
                    <a:pt x="233" y="1377"/>
                  </a:cubicBezTo>
                  <a:cubicBezTo>
                    <a:pt x="216" y="1388"/>
                    <a:pt x="203" y="1400"/>
                    <a:pt x="192" y="1412"/>
                  </a:cubicBezTo>
                  <a:cubicBezTo>
                    <a:pt x="191" y="1414"/>
                    <a:pt x="190" y="1415"/>
                    <a:pt x="191" y="1417"/>
                  </a:cubicBezTo>
                  <a:cubicBezTo>
                    <a:pt x="188" y="1420"/>
                    <a:pt x="186" y="1418"/>
                    <a:pt x="188" y="1417"/>
                  </a:cubicBezTo>
                  <a:cubicBezTo>
                    <a:pt x="190" y="1412"/>
                    <a:pt x="191" y="1406"/>
                    <a:pt x="196" y="1401"/>
                  </a:cubicBezTo>
                  <a:cubicBezTo>
                    <a:pt x="197" y="1396"/>
                    <a:pt x="204" y="1391"/>
                    <a:pt x="205" y="1385"/>
                  </a:cubicBezTo>
                  <a:cubicBezTo>
                    <a:pt x="211" y="1384"/>
                    <a:pt x="216" y="1375"/>
                    <a:pt x="225" y="1370"/>
                  </a:cubicBezTo>
                  <a:cubicBezTo>
                    <a:pt x="235" y="1364"/>
                    <a:pt x="236" y="1365"/>
                    <a:pt x="246" y="1358"/>
                  </a:cubicBezTo>
                  <a:cubicBezTo>
                    <a:pt x="248" y="1361"/>
                    <a:pt x="252" y="1355"/>
                    <a:pt x="255" y="1356"/>
                  </a:cubicBezTo>
                  <a:cubicBezTo>
                    <a:pt x="258" y="1356"/>
                    <a:pt x="261" y="1355"/>
                    <a:pt x="264" y="1352"/>
                  </a:cubicBezTo>
                  <a:cubicBezTo>
                    <a:pt x="267" y="1356"/>
                    <a:pt x="272" y="1352"/>
                    <a:pt x="275" y="1354"/>
                  </a:cubicBezTo>
                  <a:cubicBezTo>
                    <a:pt x="291" y="1345"/>
                    <a:pt x="306" y="1348"/>
                    <a:pt x="321" y="1343"/>
                  </a:cubicBezTo>
                  <a:close/>
                  <a:moveTo>
                    <a:pt x="193" y="1379"/>
                  </a:moveTo>
                  <a:cubicBezTo>
                    <a:pt x="192" y="1377"/>
                    <a:pt x="196" y="1374"/>
                    <a:pt x="198" y="1376"/>
                  </a:cubicBezTo>
                  <a:cubicBezTo>
                    <a:pt x="198" y="1371"/>
                    <a:pt x="203" y="1367"/>
                    <a:pt x="205" y="1363"/>
                  </a:cubicBezTo>
                  <a:cubicBezTo>
                    <a:pt x="211" y="1359"/>
                    <a:pt x="216" y="1355"/>
                    <a:pt x="221" y="1351"/>
                  </a:cubicBezTo>
                  <a:cubicBezTo>
                    <a:pt x="230" y="1347"/>
                    <a:pt x="237" y="1348"/>
                    <a:pt x="246" y="1341"/>
                  </a:cubicBezTo>
                  <a:cubicBezTo>
                    <a:pt x="251" y="1345"/>
                    <a:pt x="256" y="1336"/>
                    <a:pt x="262" y="1339"/>
                  </a:cubicBezTo>
                  <a:cubicBezTo>
                    <a:pt x="267" y="1334"/>
                    <a:pt x="271" y="1340"/>
                    <a:pt x="277" y="1336"/>
                  </a:cubicBezTo>
                  <a:cubicBezTo>
                    <a:pt x="286" y="1336"/>
                    <a:pt x="296" y="1336"/>
                    <a:pt x="305" y="1335"/>
                  </a:cubicBezTo>
                  <a:cubicBezTo>
                    <a:pt x="306" y="1338"/>
                    <a:pt x="303" y="1337"/>
                    <a:pt x="301" y="1338"/>
                  </a:cubicBezTo>
                  <a:cubicBezTo>
                    <a:pt x="298" y="1342"/>
                    <a:pt x="296" y="1337"/>
                    <a:pt x="293" y="1338"/>
                  </a:cubicBezTo>
                  <a:cubicBezTo>
                    <a:pt x="291" y="1341"/>
                    <a:pt x="290" y="1339"/>
                    <a:pt x="287" y="1340"/>
                  </a:cubicBezTo>
                  <a:cubicBezTo>
                    <a:pt x="284" y="1339"/>
                    <a:pt x="280" y="1341"/>
                    <a:pt x="275" y="1344"/>
                  </a:cubicBezTo>
                  <a:cubicBezTo>
                    <a:pt x="268" y="1341"/>
                    <a:pt x="260" y="1348"/>
                    <a:pt x="252" y="1346"/>
                  </a:cubicBezTo>
                  <a:cubicBezTo>
                    <a:pt x="250" y="1348"/>
                    <a:pt x="248" y="1349"/>
                    <a:pt x="246" y="1348"/>
                  </a:cubicBezTo>
                  <a:cubicBezTo>
                    <a:pt x="236" y="1354"/>
                    <a:pt x="235" y="1357"/>
                    <a:pt x="226" y="1357"/>
                  </a:cubicBezTo>
                  <a:cubicBezTo>
                    <a:pt x="224" y="1364"/>
                    <a:pt x="216" y="1364"/>
                    <a:pt x="214" y="1368"/>
                  </a:cubicBezTo>
                  <a:cubicBezTo>
                    <a:pt x="207" y="1371"/>
                    <a:pt x="208" y="1375"/>
                    <a:pt x="200" y="1376"/>
                  </a:cubicBezTo>
                  <a:cubicBezTo>
                    <a:pt x="199" y="1380"/>
                    <a:pt x="194" y="1384"/>
                    <a:pt x="191" y="1387"/>
                  </a:cubicBezTo>
                  <a:cubicBezTo>
                    <a:pt x="188" y="1384"/>
                    <a:pt x="189" y="1381"/>
                    <a:pt x="193" y="1379"/>
                  </a:cubicBezTo>
                  <a:close/>
                  <a:moveTo>
                    <a:pt x="199" y="1139"/>
                  </a:moveTo>
                  <a:cubicBezTo>
                    <a:pt x="195" y="1136"/>
                    <a:pt x="199" y="1133"/>
                    <a:pt x="194" y="1130"/>
                  </a:cubicBezTo>
                  <a:cubicBezTo>
                    <a:pt x="196" y="1124"/>
                    <a:pt x="191" y="1118"/>
                    <a:pt x="192" y="1112"/>
                  </a:cubicBezTo>
                  <a:cubicBezTo>
                    <a:pt x="172" y="1082"/>
                    <a:pt x="156" y="1052"/>
                    <a:pt x="135" y="1027"/>
                  </a:cubicBezTo>
                  <a:cubicBezTo>
                    <a:pt x="131" y="1022"/>
                    <a:pt x="125" y="1019"/>
                    <a:pt x="121" y="1011"/>
                  </a:cubicBezTo>
                  <a:cubicBezTo>
                    <a:pt x="118" y="1006"/>
                    <a:pt x="120" y="1008"/>
                    <a:pt x="116" y="1004"/>
                  </a:cubicBezTo>
                  <a:cubicBezTo>
                    <a:pt x="114" y="1002"/>
                    <a:pt x="115" y="999"/>
                    <a:pt x="113" y="997"/>
                  </a:cubicBezTo>
                  <a:cubicBezTo>
                    <a:pt x="111" y="993"/>
                    <a:pt x="107" y="991"/>
                    <a:pt x="105" y="988"/>
                  </a:cubicBezTo>
                  <a:cubicBezTo>
                    <a:pt x="105" y="989"/>
                    <a:pt x="106" y="986"/>
                    <a:pt x="105" y="985"/>
                  </a:cubicBezTo>
                  <a:cubicBezTo>
                    <a:pt x="105" y="985"/>
                    <a:pt x="99" y="984"/>
                    <a:pt x="100" y="982"/>
                  </a:cubicBezTo>
                  <a:cubicBezTo>
                    <a:pt x="102" y="976"/>
                    <a:pt x="85" y="961"/>
                    <a:pt x="80" y="952"/>
                  </a:cubicBezTo>
                  <a:cubicBezTo>
                    <a:pt x="80" y="951"/>
                    <a:pt x="78" y="949"/>
                    <a:pt x="78" y="948"/>
                  </a:cubicBezTo>
                  <a:cubicBezTo>
                    <a:pt x="79" y="945"/>
                    <a:pt x="77" y="947"/>
                    <a:pt x="75" y="943"/>
                  </a:cubicBezTo>
                  <a:cubicBezTo>
                    <a:pt x="75" y="943"/>
                    <a:pt x="76" y="942"/>
                    <a:pt x="75" y="941"/>
                  </a:cubicBezTo>
                  <a:cubicBezTo>
                    <a:pt x="70" y="932"/>
                    <a:pt x="58" y="920"/>
                    <a:pt x="53" y="907"/>
                  </a:cubicBezTo>
                  <a:cubicBezTo>
                    <a:pt x="58" y="904"/>
                    <a:pt x="61" y="910"/>
                    <a:pt x="64" y="915"/>
                  </a:cubicBezTo>
                  <a:cubicBezTo>
                    <a:pt x="65" y="919"/>
                    <a:pt x="73" y="924"/>
                    <a:pt x="70" y="927"/>
                  </a:cubicBezTo>
                  <a:cubicBezTo>
                    <a:pt x="77" y="930"/>
                    <a:pt x="83" y="943"/>
                    <a:pt x="90" y="947"/>
                  </a:cubicBezTo>
                  <a:cubicBezTo>
                    <a:pt x="93" y="952"/>
                    <a:pt x="96" y="956"/>
                    <a:pt x="99" y="960"/>
                  </a:cubicBezTo>
                  <a:cubicBezTo>
                    <a:pt x="97" y="963"/>
                    <a:pt x="100" y="962"/>
                    <a:pt x="101" y="963"/>
                  </a:cubicBezTo>
                  <a:cubicBezTo>
                    <a:pt x="101" y="966"/>
                    <a:pt x="102" y="968"/>
                    <a:pt x="104" y="967"/>
                  </a:cubicBezTo>
                  <a:cubicBezTo>
                    <a:pt x="107" y="969"/>
                    <a:pt x="109" y="979"/>
                    <a:pt x="114" y="977"/>
                  </a:cubicBezTo>
                  <a:cubicBezTo>
                    <a:pt x="113" y="980"/>
                    <a:pt x="116" y="984"/>
                    <a:pt x="119" y="985"/>
                  </a:cubicBezTo>
                  <a:cubicBezTo>
                    <a:pt x="124" y="994"/>
                    <a:pt x="128" y="995"/>
                    <a:pt x="134" y="1006"/>
                  </a:cubicBezTo>
                  <a:cubicBezTo>
                    <a:pt x="140" y="1014"/>
                    <a:pt x="146" y="1022"/>
                    <a:pt x="152" y="1030"/>
                  </a:cubicBezTo>
                  <a:cubicBezTo>
                    <a:pt x="154" y="1034"/>
                    <a:pt x="156" y="1034"/>
                    <a:pt x="158" y="1035"/>
                  </a:cubicBezTo>
                  <a:cubicBezTo>
                    <a:pt x="159" y="1040"/>
                    <a:pt x="167" y="1051"/>
                    <a:pt x="174" y="1061"/>
                  </a:cubicBezTo>
                  <a:cubicBezTo>
                    <a:pt x="180" y="1075"/>
                    <a:pt x="188" y="1090"/>
                    <a:pt x="193" y="1104"/>
                  </a:cubicBezTo>
                  <a:cubicBezTo>
                    <a:pt x="196" y="1111"/>
                    <a:pt x="198" y="1118"/>
                    <a:pt x="198" y="1125"/>
                  </a:cubicBezTo>
                  <a:cubicBezTo>
                    <a:pt x="203" y="1132"/>
                    <a:pt x="203" y="1139"/>
                    <a:pt x="203" y="1145"/>
                  </a:cubicBezTo>
                  <a:cubicBezTo>
                    <a:pt x="199" y="1148"/>
                    <a:pt x="199" y="1140"/>
                    <a:pt x="199" y="1139"/>
                  </a:cubicBezTo>
                  <a:close/>
                  <a:moveTo>
                    <a:pt x="228" y="1142"/>
                  </a:moveTo>
                  <a:cubicBezTo>
                    <a:pt x="236" y="1134"/>
                    <a:pt x="246" y="1126"/>
                    <a:pt x="252" y="1118"/>
                  </a:cubicBezTo>
                  <a:cubicBezTo>
                    <a:pt x="300" y="1093"/>
                    <a:pt x="301" y="1085"/>
                    <a:pt x="309" y="1081"/>
                  </a:cubicBezTo>
                  <a:cubicBezTo>
                    <a:pt x="462" y="985"/>
                    <a:pt x="471" y="976"/>
                    <a:pt x="485" y="967"/>
                  </a:cubicBezTo>
                  <a:cubicBezTo>
                    <a:pt x="503" y="945"/>
                    <a:pt x="507" y="947"/>
                    <a:pt x="510" y="941"/>
                  </a:cubicBezTo>
                  <a:cubicBezTo>
                    <a:pt x="557" y="905"/>
                    <a:pt x="553" y="907"/>
                    <a:pt x="551" y="909"/>
                  </a:cubicBezTo>
                  <a:cubicBezTo>
                    <a:pt x="517" y="950"/>
                    <a:pt x="499" y="964"/>
                    <a:pt x="486" y="978"/>
                  </a:cubicBezTo>
                  <a:cubicBezTo>
                    <a:pt x="437" y="1016"/>
                    <a:pt x="427" y="1019"/>
                    <a:pt x="415" y="1030"/>
                  </a:cubicBezTo>
                  <a:cubicBezTo>
                    <a:pt x="412" y="1032"/>
                    <a:pt x="412" y="1035"/>
                    <a:pt x="411" y="1035"/>
                  </a:cubicBezTo>
                  <a:cubicBezTo>
                    <a:pt x="371" y="1063"/>
                    <a:pt x="358" y="1069"/>
                    <a:pt x="346" y="1077"/>
                  </a:cubicBezTo>
                  <a:cubicBezTo>
                    <a:pt x="251" y="1133"/>
                    <a:pt x="244" y="1138"/>
                    <a:pt x="238" y="1142"/>
                  </a:cubicBezTo>
                  <a:cubicBezTo>
                    <a:pt x="217" y="1159"/>
                    <a:pt x="213" y="1164"/>
                    <a:pt x="208" y="1169"/>
                  </a:cubicBezTo>
                  <a:close/>
                  <a:moveTo>
                    <a:pt x="223" y="1067"/>
                  </a:moveTo>
                  <a:cubicBezTo>
                    <a:pt x="223" y="1065"/>
                    <a:pt x="223" y="1063"/>
                    <a:pt x="221" y="1061"/>
                  </a:cubicBezTo>
                  <a:cubicBezTo>
                    <a:pt x="226" y="1059"/>
                    <a:pt x="229" y="1064"/>
                    <a:pt x="223" y="1067"/>
                  </a:cubicBezTo>
                  <a:close/>
                  <a:moveTo>
                    <a:pt x="232" y="1100"/>
                  </a:moveTo>
                  <a:cubicBezTo>
                    <a:pt x="230" y="1094"/>
                    <a:pt x="242" y="1090"/>
                    <a:pt x="243" y="1085"/>
                  </a:cubicBezTo>
                  <a:cubicBezTo>
                    <a:pt x="362" y="999"/>
                    <a:pt x="360" y="990"/>
                    <a:pt x="366" y="989"/>
                  </a:cubicBezTo>
                  <a:cubicBezTo>
                    <a:pt x="390" y="969"/>
                    <a:pt x="398" y="972"/>
                    <a:pt x="400" y="969"/>
                  </a:cubicBezTo>
                  <a:cubicBezTo>
                    <a:pt x="434" y="942"/>
                    <a:pt x="438" y="946"/>
                    <a:pt x="443" y="940"/>
                  </a:cubicBezTo>
                  <a:cubicBezTo>
                    <a:pt x="503" y="895"/>
                    <a:pt x="520" y="886"/>
                    <a:pt x="537" y="875"/>
                  </a:cubicBezTo>
                  <a:cubicBezTo>
                    <a:pt x="594" y="856"/>
                    <a:pt x="595" y="858"/>
                    <a:pt x="592" y="860"/>
                  </a:cubicBezTo>
                  <a:cubicBezTo>
                    <a:pt x="575" y="865"/>
                    <a:pt x="573" y="867"/>
                    <a:pt x="571" y="865"/>
                  </a:cubicBezTo>
                  <a:cubicBezTo>
                    <a:pt x="463" y="940"/>
                    <a:pt x="448" y="949"/>
                    <a:pt x="432" y="965"/>
                  </a:cubicBezTo>
                  <a:cubicBezTo>
                    <a:pt x="322" y="1042"/>
                    <a:pt x="316" y="1041"/>
                    <a:pt x="309" y="1047"/>
                  </a:cubicBezTo>
                  <a:cubicBezTo>
                    <a:pt x="287" y="1062"/>
                    <a:pt x="287" y="1060"/>
                    <a:pt x="285" y="1062"/>
                  </a:cubicBezTo>
                  <a:cubicBezTo>
                    <a:pt x="261" y="1080"/>
                    <a:pt x="257" y="1087"/>
                    <a:pt x="255" y="1084"/>
                  </a:cubicBezTo>
                  <a:close/>
                  <a:moveTo>
                    <a:pt x="231" y="1037"/>
                  </a:moveTo>
                  <a:cubicBezTo>
                    <a:pt x="230" y="1036"/>
                    <a:pt x="229" y="1035"/>
                    <a:pt x="228" y="1034"/>
                  </a:cubicBezTo>
                  <a:cubicBezTo>
                    <a:pt x="230" y="1033"/>
                    <a:pt x="231" y="1032"/>
                    <a:pt x="232" y="1032"/>
                  </a:cubicBezTo>
                  <a:cubicBezTo>
                    <a:pt x="232" y="1033"/>
                    <a:pt x="233" y="1034"/>
                    <a:pt x="234" y="1035"/>
                  </a:cubicBezTo>
                  <a:cubicBezTo>
                    <a:pt x="233" y="1036"/>
                    <a:pt x="232" y="1036"/>
                    <a:pt x="231" y="1037"/>
                  </a:cubicBezTo>
                  <a:close/>
                  <a:moveTo>
                    <a:pt x="269" y="855"/>
                  </a:moveTo>
                  <a:cubicBezTo>
                    <a:pt x="270" y="855"/>
                    <a:pt x="267" y="849"/>
                    <a:pt x="267" y="849"/>
                  </a:cubicBezTo>
                  <a:cubicBezTo>
                    <a:pt x="269" y="847"/>
                    <a:pt x="275" y="856"/>
                    <a:pt x="269" y="855"/>
                  </a:cubicBezTo>
                  <a:close/>
                  <a:moveTo>
                    <a:pt x="301" y="886"/>
                  </a:moveTo>
                  <a:cubicBezTo>
                    <a:pt x="298" y="882"/>
                    <a:pt x="298" y="880"/>
                    <a:pt x="302" y="877"/>
                  </a:cubicBezTo>
                  <a:cubicBezTo>
                    <a:pt x="305" y="881"/>
                    <a:pt x="305" y="884"/>
                    <a:pt x="301" y="886"/>
                  </a:cubicBezTo>
                  <a:close/>
                  <a:moveTo>
                    <a:pt x="301" y="817"/>
                  </a:moveTo>
                  <a:cubicBezTo>
                    <a:pt x="301" y="815"/>
                    <a:pt x="302" y="814"/>
                    <a:pt x="301" y="812"/>
                  </a:cubicBezTo>
                  <a:cubicBezTo>
                    <a:pt x="300" y="808"/>
                    <a:pt x="305" y="812"/>
                    <a:pt x="303" y="813"/>
                  </a:cubicBezTo>
                  <a:cubicBezTo>
                    <a:pt x="305" y="816"/>
                    <a:pt x="303" y="818"/>
                    <a:pt x="306" y="821"/>
                  </a:cubicBezTo>
                  <a:cubicBezTo>
                    <a:pt x="305" y="825"/>
                    <a:pt x="306" y="829"/>
                    <a:pt x="308" y="834"/>
                  </a:cubicBezTo>
                  <a:cubicBezTo>
                    <a:pt x="300" y="833"/>
                    <a:pt x="306" y="822"/>
                    <a:pt x="301" y="817"/>
                  </a:cubicBezTo>
                  <a:close/>
                  <a:moveTo>
                    <a:pt x="481" y="717"/>
                  </a:moveTo>
                  <a:cubicBezTo>
                    <a:pt x="482" y="721"/>
                    <a:pt x="472" y="722"/>
                    <a:pt x="468" y="723"/>
                  </a:cubicBezTo>
                  <a:cubicBezTo>
                    <a:pt x="467" y="719"/>
                    <a:pt x="478" y="718"/>
                    <a:pt x="481" y="717"/>
                  </a:cubicBezTo>
                  <a:close/>
                  <a:moveTo>
                    <a:pt x="463" y="722"/>
                  </a:moveTo>
                  <a:cubicBezTo>
                    <a:pt x="465" y="726"/>
                    <a:pt x="456" y="728"/>
                    <a:pt x="455" y="728"/>
                  </a:cubicBezTo>
                  <a:cubicBezTo>
                    <a:pt x="452" y="724"/>
                    <a:pt x="461" y="722"/>
                    <a:pt x="463" y="722"/>
                  </a:cubicBezTo>
                  <a:close/>
                  <a:moveTo>
                    <a:pt x="356" y="782"/>
                  </a:moveTo>
                  <a:cubicBezTo>
                    <a:pt x="358" y="781"/>
                    <a:pt x="359" y="780"/>
                    <a:pt x="361" y="778"/>
                  </a:cubicBezTo>
                  <a:cubicBezTo>
                    <a:pt x="368" y="777"/>
                    <a:pt x="358" y="783"/>
                    <a:pt x="356" y="785"/>
                  </a:cubicBezTo>
                  <a:cubicBezTo>
                    <a:pt x="353" y="786"/>
                    <a:pt x="354" y="783"/>
                    <a:pt x="356" y="782"/>
                  </a:cubicBezTo>
                  <a:close/>
                  <a:moveTo>
                    <a:pt x="393" y="618"/>
                  </a:moveTo>
                  <a:cubicBezTo>
                    <a:pt x="387" y="621"/>
                    <a:pt x="392" y="614"/>
                    <a:pt x="388" y="612"/>
                  </a:cubicBezTo>
                  <a:cubicBezTo>
                    <a:pt x="392" y="609"/>
                    <a:pt x="392" y="617"/>
                    <a:pt x="393" y="618"/>
                  </a:cubicBezTo>
                  <a:close/>
                  <a:moveTo>
                    <a:pt x="407" y="682"/>
                  </a:moveTo>
                  <a:cubicBezTo>
                    <a:pt x="410" y="678"/>
                    <a:pt x="412" y="674"/>
                    <a:pt x="418" y="671"/>
                  </a:cubicBezTo>
                  <a:cubicBezTo>
                    <a:pt x="450" y="660"/>
                    <a:pt x="454" y="654"/>
                    <a:pt x="457" y="653"/>
                  </a:cubicBezTo>
                  <a:cubicBezTo>
                    <a:pt x="483" y="644"/>
                    <a:pt x="490" y="641"/>
                    <a:pt x="496" y="639"/>
                  </a:cubicBezTo>
                  <a:cubicBezTo>
                    <a:pt x="536" y="628"/>
                    <a:pt x="539" y="625"/>
                    <a:pt x="543" y="625"/>
                  </a:cubicBezTo>
                  <a:cubicBezTo>
                    <a:pt x="574" y="618"/>
                    <a:pt x="580" y="613"/>
                    <a:pt x="586" y="614"/>
                  </a:cubicBezTo>
                  <a:cubicBezTo>
                    <a:pt x="673" y="563"/>
                    <a:pt x="672" y="564"/>
                    <a:pt x="671" y="565"/>
                  </a:cubicBezTo>
                  <a:cubicBezTo>
                    <a:pt x="622" y="601"/>
                    <a:pt x="616" y="610"/>
                    <a:pt x="597" y="618"/>
                  </a:cubicBezTo>
                  <a:cubicBezTo>
                    <a:pt x="544" y="639"/>
                    <a:pt x="541" y="643"/>
                    <a:pt x="537" y="644"/>
                  </a:cubicBezTo>
                  <a:cubicBezTo>
                    <a:pt x="519" y="649"/>
                    <a:pt x="512" y="654"/>
                    <a:pt x="505" y="655"/>
                  </a:cubicBezTo>
                  <a:cubicBezTo>
                    <a:pt x="445" y="679"/>
                    <a:pt x="427" y="685"/>
                    <a:pt x="408" y="693"/>
                  </a:cubicBezTo>
                  <a:cubicBezTo>
                    <a:pt x="383" y="709"/>
                    <a:pt x="384" y="706"/>
                    <a:pt x="383" y="704"/>
                  </a:cubicBezTo>
                  <a:cubicBezTo>
                    <a:pt x="397" y="688"/>
                    <a:pt x="401" y="686"/>
                    <a:pt x="403" y="684"/>
                  </a:cubicBezTo>
                  <a:close/>
                  <a:moveTo>
                    <a:pt x="532" y="454"/>
                  </a:moveTo>
                  <a:cubicBezTo>
                    <a:pt x="532" y="450"/>
                    <a:pt x="531" y="447"/>
                    <a:pt x="535" y="444"/>
                  </a:cubicBezTo>
                  <a:cubicBezTo>
                    <a:pt x="538" y="448"/>
                    <a:pt x="536" y="451"/>
                    <a:pt x="532" y="454"/>
                  </a:cubicBezTo>
                  <a:close/>
                  <a:moveTo>
                    <a:pt x="627" y="333"/>
                  </a:moveTo>
                  <a:cubicBezTo>
                    <a:pt x="626" y="331"/>
                    <a:pt x="628" y="329"/>
                    <a:pt x="627" y="326"/>
                  </a:cubicBezTo>
                  <a:cubicBezTo>
                    <a:pt x="631" y="324"/>
                    <a:pt x="631" y="332"/>
                    <a:pt x="627" y="333"/>
                  </a:cubicBezTo>
                  <a:close/>
                  <a:moveTo>
                    <a:pt x="722" y="53"/>
                  </a:moveTo>
                  <a:cubicBezTo>
                    <a:pt x="723" y="56"/>
                    <a:pt x="721" y="59"/>
                    <a:pt x="718" y="61"/>
                  </a:cubicBezTo>
                  <a:cubicBezTo>
                    <a:pt x="713" y="58"/>
                    <a:pt x="719" y="56"/>
                    <a:pt x="722" y="53"/>
                  </a:cubicBezTo>
                  <a:close/>
                  <a:moveTo>
                    <a:pt x="670" y="251"/>
                  </a:moveTo>
                  <a:cubicBezTo>
                    <a:pt x="668" y="255"/>
                    <a:pt x="668" y="260"/>
                    <a:pt x="668" y="264"/>
                  </a:cubicBezTo>
                  <a:cubicBezTo>
                    <a:pt x="664" y="281"/>
                    <a:pt x="657" y="284"/>
                    <a:pt x="658" y="289"/>
                  </a:cubicBezTo>
                  <a:cubicBezTo>
                    <a:pt x="652" y="296"/>
                    <a:pt x="652" y="292"/>
                    <a:pt x="653" y="288"/>
                  </a:cubicBezTo>
                  <a:cubicBezTo>
                    <a:pt x="661" y="245"/>
                    <a:pt x="661" y="237"/>
                    <a:pt x="665" y="230"/>
                  </a:cubicBezTo>
                  <a:cubicBezTo>
                    <a:pt x="666" y="215"/>
                    <a:pt x="662" y="210"/>
                    <a:pt x="666" y="207"/>
                  </a:cubicBezTo>
                  <a:cubicBezTo>
                    <a:pt x="670" y="171"/>
                    <a:pt x="675" y="168"/>
                    <a:pt x="674" y="164"/>
                  </a:cubicBezTo>
                  <a:cubicBezTo>
                    <a:pt x="679" y="136"/>
                    <a:pt x="684" y="129"/>
                    <a:pt x="685" y="122"/>
                  </a:cubicBezTo>
                  <a:cubicBezTo>
                    <a:pt x="704" y="89"/>
                    <a:pt x="704" y="75"/>
                    <a:pt x="716" y="63"/>
                  </a:cubicBezTo>
                  <a:cubicBezTo>
                    <a:pt x="709" y="86"/>
                    <a:pt x="708" y="91"/>
                    <a:pt x="704" y="96"/>
                  </a:cubicBezTo>
                  <a:cubicBezTo>
                    <a:pt x="684" y="166"/>
                    <a:pt x="687" y="171"/>
                    <a:pt x="684" y="174"/>
                  </a:cubicBezTo>
                  <a:cubicBezTo>
                    <a:pt x="678" y="204"/>
                    <a:pt x="677" y="208"/>
                    <a:pt x="678" y="213"/>
                  </a:cubicBezTo>
                  <a:cubicBezTo>
                    <a:pt x="672" y="242"/>
                    <a:pt x="669" y="246"/>
                    <a:pt x="670" y="251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50000"/>
              </a:schemeClr>
            </a:solidFill>
            <a:ln>
              <a:noFill/>
            </a:ln>
          </p:spPr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C4A7C-03A4-4953-A2B8-A06963F28D5B}" type="datetimeFigureOut">
              <a:rPr lang="en-IN" smtClean="0"/>
              <a:t>17-10-2021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119CA-22C5-407A-9E44-E4970FFD55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61139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 15" title="Feather"/>
          <p:cNvSpPr>
            <a:spLocks noEditPoints="1"/>
          </p:cNvSpPr>
          <p:nvPr/>
        </p:nvSpPr>
        <p:spPr bwMode="auto">
          <a:xfrm rot="2047334" flipH="1">
            <a:off x="8572457" y="453681"/>
            <a:ext cx="3409445" cy="5857295"/>
          </a:xfrm>
          <a:custGeom>
            <a:avLst/>
            <a:gdLst/>
            <a:ahLst/>
            <a:cxnLst/>
            <a:rect l="0" t="0" r="r" b="b"/>
            <a:pathLst>
              <a:path w="869" h="1495">
                <a:moveTo>
                  <a:pt x="865" y="156"/>
                </a:moveTo>
                <a:cubicBezTo>
                  <a:pt x="856" y="165"/>
                  <a:pt x="851" y="173"/>
                  <a:pt x="844" y="182"/>
                </a:cubicBezTo>
                <a:cubicBezTo>
                  <a:pt x="804" y="216"/>
                  <a:pt x="802" y="216"/>
                  <a:pt x="800" y="216"/>
                </a:cubicBezTo>
                <a:cubicBezTo>
                  <a:pt x="775" y="232"/>
                  <a:pt x="768" y="237"/>
                  <a:pt x="760" y="239"/>
                </a:cubicBezTo>
                <a:cubicBezTo>
                  <a:pt x="699" y="279"/>
                  <a:pt x="696" y="275"/>
                  <a:pt x="693" y="278"/>
                </a:cubicBezTo>
                <a:cubicBezTo>
                  <a:pt x="706" y="270"/>
                  <a:pt x="707" y="266"/>
                  <a:pt x="714" y="263"/>
                </a:cubicBezTo>
                <a:cubicBezTo>
                  <a:pt x="766" y="230"/>
                  <a:pt x="774" y="225"/>
                  <a:pt x="782" y="219"/>
                </a:cubicBezTo>
                <a:cubicBezTo>
                  <a:pt x="830" y="181"/>
                  <a:pt x="830" y="177"/>
                  <a:pt x="834" y="174"/>
                </a:cubicBezTo>
                <a:cubicBezTo>
                  <a:pt x="831" y="170"/>
                  <a:pt x="831" y="178"/>
                  <a:pt x="827" y="175"/>
                </a:cubicBezTo>
                <a:cubicBezTo>
                  <a:pt x="792" y="205"/>
                  <a:pt x="784" y="209"/>
                  <a:pt x="783" y="213"/>
                </a:cubicBezTo>
                <a:cubicBezTo>
                  <a:pt x="763" y="227"/>
                  <a:pt x="760" y="223"/>
                  <a:pt x="757" y="227"/>
                </a:cubicBezTo>
                <a:cubicBezTo>
                  <a:pt x="776" y="212"/>
                  <a:pt x="774" y="208"/>
                  <a:pt x="780" y="206"/>
                </a:cubicBezTo>
                <a:cubicBezTo>
                  <a:pt x="824" y="164"/>
                  <a:pt x="830" y="160"/>
                  <a:pt x="833" y="155"/>
                </a:cubicBezTo>
                <a:cubicBezTo>
                  <a:pt x="806" y="176"/>
                  <a:pt x="797" y="184"/>
                  <a:pt x="788" y="193"/>
                </a:cubicBezTo>
                <a:cubicBezTo>
                  <a:pt x="731" y="226"/>
                  <a:pt x="724" y="237"/>
                  <a:pt x="720" y="234"/>
                </a:cubicBezTo>
                <a:cubicBezTo>
                  <a:pt x="766" y="194"/>
                  <a:pt x="786" y="180"/>
                  <a:pt x="803" y="159"/>
                </a:cubicBezTo>
                <a:cubicBezTo>
                  <a:pt x="785" y="170"/>
                  <a:pt x="775" y="180"/>
                  <a:pt x="763" y="188"/>
                </a:cubicBezTo>
                <a:cubicBezTo>
                  <a:pt x="736" y="208"/>
                  <a:pt x="735" y="202"/>
                  <a:pt x="737" y="200"/>
                </a:cubicBezTo>
                <a:cubicBezTo>
                  <a:pt x="749" y="181"/>
                  <a:pt x="754" y="177"/>
                  <a:pt x="756" y="172"/>
                </a:cubicBezTo>
                <a:cubicBezTo>
                  <a:pt x="787" y="134"/>
                  <a:pt x="791" y="136"/>
                  <a:pt x="790" y="130"/>
                </a:cubicBezTo>
                <a:cubicBezTo>
                  <a:pt x="769" y="150"/>
                  <a:pt x="765" y="152"/>
                  <a:pt x="766" y="155"/>
                </a:cubicBezTo>
                <a:cubicBezTo>
                  <a:pt x="746" y="174"/>
                  <a:pt x="746" y="170"/>
                  <a:pt x="746" y="169"/>
                </a:cubicBezTo>
                <a:cubicBezTo>
                  <a:pt x="748" y="164"/>
                  <a:pt x="752" y="160"/>
                  <a:pt x="752" y="160"/>
                </a:cubicBezTo>
                <a:cubicBezTo>
                  <a:pt x="764" y="139"/>
                  <a:pt x="770" y="129"/>
                  <a:pt x="777" y="119"/>
                </a:cubicBezTo>
                <a:cubicBezTo>
                  <a:pt x="800" y="82"/>
                  <a:pt x="812" y="81"/>
                  <a:pt x="808" y="77"/>
                </a:cubicBezTo>
                <a:cubicBezTo>
                  <a:pt x="770" y="123"/>
                  <a:pt x="765" y="125"/>
                  <a:pt x="763" y="127"/>
                </a:cubicBezTo>
                <a:cubicBezTo>
                  <a:pt x="747" y="156"/>
                  <a:pt x="743" y="161"/>
                  <a:pt x="740" y="166"/>
                </a:cubicBezTo>
                <a:cubicBezTo>
                  <a:pt x="744" y="144"/>
                  <a:pt x="749" y="134"/>
                  <a:pt x="753" y="124"/>
                </a:cubicBezTo>
                <a:cubicBezTo>
                  <a:pt x="782" y="79"/>
                  <a:pt x="781" y="77"/>
                  <a:pt x="784" y="75"/>
                </a:cubicBezTo>
                <a:cubicBezTo>
                  <a:pt x="769" y="89"/>
                  <a:pt x="765" y="92"/>
                  <a:pt x="765" y="96"/>
                </a:cubicBezTo>
                <a:cubicBezTo>
                  <a:pt x="728" y="162"/>
                  <a:pt x="722" y="177"/>
                  <a:pt x="718" y="191"/>
                </a:cubicBezTo>
                <a:cubicBezTo>
                  <a:pt x="710" y="205"/>
                  <a:pt x="719" y="210"/>
                  <a:pt x="712" y="213"/>
                </a:cubicBezTo>
                <a:cubicBezTo>
                  <a:pt x="703" y="240"/>
                  <a:pt x="708" y="247"/>
                  <a:pt x="697" y="251"/>
                </a:cubicBezTo>
                <a:cubicBezTo>
                  <a:pt x="699" y="232"/>
                  <a:pt x="702" y="230"/>
                  <a:pt x="701" y="228"/>
                </a:cubicBezTo>
                <a:cubicBezTo>
                  <a:pt x="714" y="177"/>
                  <a:pt x="714" y="170"/>
                  <a:pt x="714" y="162"/>
                </a:cubicBezTo>
                <a:cubicBezTo>
                  <a:pt x="735" y="103"/>
                  <a:pt x="740" y="88"/>
                  <a:pt x="749" y="73"/>
                </a:cubicBezTo>
                <a:cubicBezTo>
                  <a:pt x="757" y="53"/>
                  <a:pt x="753" y="62"/>
                  <a:pt x="744" y="70"/>
                </a:cubicBezTo>
                <a:cubicBezTo>
                  <a:pt x="727" y="107"/>
                  <a:pt x="722" y="112"/>
                  <a:pt x="722" y="118"/>
                </a:cubicBezTo>
                <a:cubicBezTo>
                  <a:pt x="706" y="172"/>
                  <a:pt x="705" y="175"/>
                  <a:pt x="703" y="177"/>
                </a:cubicBezTo>
                <a:cubicBezTo>
                  <a:pt x="696" y="206"/>
                  <a:pt x="696" y="209"/>
                  <a:pt x="696" y="212"/>
                </a:cubicBezTo>
                <a:cubicBezTo>
                  <a:pt x="687" y="247"/>
                  <a:pt x="685" y="253"/>
                  <a:pt x="684" y="260"/>
                </a:cubicBezTo>
                <a:cubicBezTo>
                  <a:pt x="671" y="275"/>
                  <a:pt x="673" y="272"/>
                  <a:pt x="677" y="270"/>
                </a:cubicBezTo>
                <a:cubicBezTo>
                  <a:pt x="682" y="240"/>
                  <a:pt x="681" y="234"/>
                  <a:pt x="684" y="229"/>
                </a:cubicBezTo>
                <a:cubicBezTo>
                  <a:pt x="694" y="189"/>
                  <a:pt x="690" y="182"/>
                  <a:pt x="693" y="177"/>
                </a:cubicBezTo>
                <a:cubicBezTo>
                  <a:pt x="706" y="119"/>
                  <a:pt x="707" y="113"/>
                  <a:pt x="709" y="107"/>
                </a:cubicBezTo>
                <a:cubicBezTo>
                  <a:pt x="721" y="64"/>
                  <a:pt x="727" y="59"/>
                  <a:pt x="729" y="53"/>
                </a:cubicBezTo>
                <a:cubicBezTo>
                  <a:pt x="751" y="15"/>
                  <a:pt x="760" y="13"/>
                  <a:pt x="759" y="10"/>
                </a:cubicBezTo>
                <a:cubicBezTo>
                  <a:pt x="752" y="12"/>
                  <a:pt x="750" y="14"/>
                  <a:pt x="749" y="17"/>
                </a:cubicBezTo>
                <a:cubicBezTo>
                  <a:pt x="722" y="50"/>
                  <a:pt x="719" y="46"/>
                  <a:pt x="715" y="51"/>
                </a:cubicBezTo>
                <a:cubicBezTo>
                  <a:pt x="696" y="86"/>
                  <a:pt x="689" y="94"/>
                  <a:pt x="687" y="103"/>
                </a:cubicBezTo>
                <a:cubicBezTo>
                  <a:pt x="667" y="145"/>
                  <a:pt x="670" y="146"/>
                  <a:pt x="670" y="148"/>
                </a:cubicBezTo>
                <a:cubicBezTo>
                  <a:pt x="662" y="166"/>
                  <a:pt x="660" y="175"/>
                  <a:pt x="659" y="185"/>
                </a:cubicBezTo>
                <a:cubicBezTo>
                  <a:pt x="655" y="217"/>
                  <a:pt x="655" y="222"/>
                  <a:pt x="653" y="226"/>
                </a:cubicBezTo>
                <a:cubicBezTo>
                  <a:pt x="646" y="259"/>
                  <a:pt x="650" y="265"/>
                  <a:pt x="650" y="270"/>
                </a:cubicBezTo>
                <a:cubicBezTo>
                  <a:pt x="632" y="316"/>
                  <a:pt x="637" y="319"/>
                  <a:pt x="630" y="321"/>
                </a:cubicBezTo>
                <a:cubicBezTo>
                  <a:pt x="630" y="285"/>
                  <a:pt x="633" y="283"/>
                  <a:pt x="633" y="280"/>
                </a:cubicBezTo>
                <a:cubicBezTo>
                  <a:pt x="637" y="248"/>
                  <a:pt x="637" y="243"/>
                  <a:pt x="639" y="238"/>
                </a:cubicBezTo>
                <a:cubicBezTo>
                  <a:pt x="639" y="222"/>
                  <a:pt x="641" y="220"/>
                  <a:pt x="641" y="217"/>
                </a:cubicBezTo>
                <a:cubicBezTo>
                  <a:pt x="649" y="175"/>
                  <a:pt x="652" y="166"/>
                  <a:pt x="654" y="157"/>
                </a:cubicBezTo>
                <a:cubicBezTo>
                  <a:pt x="673" y="112"/>
                  <a:pt x="670" y="107"/>
                  <a:pt x="677" y="103"/>
                </a:cubicBezTo>
                <a:cubicBezTo>
                  <a:pt x="690" y="65"/>
                  <a:pt x="699" y="63"/>
                  <a:pt x="694" y="59"/>
                </a:cubicBezTo>
                <a:cubicBezTo>
                  <a:pt x="663" y="118"/>
                  <a:pt x="658" y="124"/>
                  <a:pt x="654" y="130"/>
                </a:cubicBezTo>
                <a:cubicBezTo>
                  <a:pt x="644" y="160"/>
                  <a:pt x="640" y="163"/>
                  <a:pt x="644" y="166"/>
                </a:cubicBezTo>
                <a:cubicBezTo>
                  <a:pt x="632" y="198"/>
                  <a:pt x="638" y="202"/>
                  <a:pt x="632" y="204"/>
                </a:cubicBezTo>
                <a:cubicBezTo>
                  <a:pt x="630" y="226"/>
                  <a:pt x="628" y="229"/>
                  <a:pt x="630" y="233"/>
                </a:cubicBezTo>
                <a:cubicBezTo>
                  <a:pt x="624" y="286"/>
                  <a:pt x="621" y="292"/>
                  <a:pt x="621" y="298"/>
                </a:cubicBezTo>
                <a:cubicBezTo>
                  <a:pt x="622" y="314"/>
                  <a:pt x="617" y="316"/>
                  <a:pt x="621" y="318"/>
                </a:cubicBezTo>
                <a:cubicBezTo>
                  <a:pt x="615" y="341"/>
                  <a:pt x="613" y="344"/>
                  <a:pt x="612" y="347"/>
                </a:cubicBezTo>
                <a:cubicBezTo>
                  <a:pt x="610" y="337"/>
                  <a:pt x="612" y="332"/>
                  <a:pt x="615" y="327"/>
                </a:cubicBezTo>
                <a:cubicBezTo>
                  <a:pt x="612" y="290"/>
                  <a:pt x="621" y="286"/>
                  <a:pt x="616" y="280"/>
                </a:cubicBezTo>
                <a:cubicBezTo>
                  <a:pt x="615" y="259"/>
                  <a:pt x="621" y="255"/>
                  <a:pt x="620" y="250"/>
                </a:cubicBezTo>
                <a:cubicBezTo>
                  <a:pt x="624" y="201"/>
                  <a:pt x="625" y="198"/>
                  <a:pt x="626" y="196"/>
                </a:cubicBezTo>
                <a:cubicBezTo>
                  <a:pt x="635" y="171"/>
                  <a:pt x="633" y="168"/>
                  <a:pt x="634" y="166"/>
                </a:cubicBezTo>
                <a:cubicBezTo>
                  <a:pt x="642" y="141"/>
                  <a:pt x="642" y="139"/>
                  <a:pt x="642" y="136"/>
                </a:cubicBezTo>
                <a:cubicBezTo>
                  <a:pt x="655" y="109"/>
                  <a:pt x="657" y="104"/>
                  <a:pt x="662" y="99"/>
                </a:cubicBezTo>
                <a:cubicBezTo>
                  <a:pt x="645" y="113"/>
                  <a:pt x="645" y="122"/>
                  <a:pt x="637" y="130"/>
                </a:cubicBezTo>
                <a:cubicBezTo>
                  <a:pt x="617" y="197"/>
                  <a:pt x="614" y="202"/>
                  <a:pt x="614" y="207"/>
                </a:cubicBezTo>
                <a:cubicBezTo>
                  <a:pt x="613" y="227"/>
                  <a:pt x="609" y="228"/>
                  <a:pt x="612" y="231"/>
                </a:cubicBezTo>
                <a:cubicBezTo>
                  <a:pt x="612" y="251"/>
                  <a:pt x="612" y="254"/>
                  <a:pt x="608" y="256"/>
                </a:cubicBezTo>
                <a:cubicBezTo>
                  <a:pt x="608" y="278"/>
                  <a:pt x="607" y="283"/>
                  <a:pt x="607" y="289"/>
                </a:cubicBezTo>
                <a:cubicBezTo>
                  <a:pt x="595" y="363"/>
                  <a:pt x="592" y="374"/>
                  <a:pt x="587" y="384"/>
                </a:cubicBezTo>
                <a:cubicBezTo>
                  <a:pt x="589" y="326"/>
                  <a:pt x="592" y="323"/>
                  <a:pt x="592" y="319"/>
                </a:cubicBezTo>
                <a:cubicBezTo>
                  <a:pt x="594" y="243"/>
                  <a:pt x="593" y="240"/>
                  <a:pt x="594" y="237"/>
                </a:cubicBezTo>
                <a:cubicBezTo>
                  <a:pt x="597" y="223"/>
                  <a:pt x="596" y="219"/>
                  <a:pt x="596" y="216"/>
                </a:cubicBezTo>
                <a:cubicBezTo>
                  <a:pt x="608" y="177"/>
                  <a:pt x="610" y="170"/>
                  <a:pt x="614" y="163"/>
                </a:cubicBezTo>
                <a:cubicBezTo>
                  <a:pt x="624" y="125"/>
                  <a:pt x="623" y="130"/>
                  <a:pt x="621" y="134"/>
                </a:cubicBezTo>
                <a:cubicBezTo>
                  <a:pt x="598" y="185"/>
                  <a:pt x="595" y="190"/>
                  <a:pt x="594" y="195"/>
                </a:cubicBezTo>
                <a:cubicBezTo>
                  <a:pt x="583" y="227"/>
                  <a:pt x="590" y="232"/>
                  <a:pt x="586" y="235"/>
                </a:cubicBezTo>
                <a:cubicBezTo>
                  <a:pt x="585" y="269"/>
                  <a:pt x="583" y="276"/>
                  <a:pt x="584" y="284"/>
                </a:cubicBezTo>
                <a:cubicBezTo>
                  <a:pt x="583" y="334"/>
                  <a:pt x="581" y="338"/>
                  <a:pt x="584" y="342"/>
                </a:cubicBezTo>
                <a:cubicBezTo>
                  <a:pt x="578" y="377"/>
                  <a:pt x="579" y="381"/>
                  <a:pt x="575" y="384"/>
                </a:cubicBezTo>
                <a:cubicBezTo>
                  <a:pt x="572" y="368"/>
                  <a:pt x="578" y="365"/>
                  <a:pt x="575" y="361"/>
                </a:cubicBezTo>
                <a:cubicBezTo>
                  <a:pt x="580" y="316"/>
                  <a:pt x="571" y="307"/>
                  <a:pt x="578" y="300"/>
                </a:cubicBezTo>
                <a:cubicBezTo>
                  <a:pt x="572" y="220"/>
                  <a:pt x="574" y="213"/>
                  <a:pt x="573" y="205"/>
                </a:cubicBezTo>
                <a:cubicBezTo>
                  <a:pt x="581" y="177"/>
                  <a:pt x="576" y="169"/>
                  <a:pt x="580" y="163"/>
                </a:cubicBezTo>
                <a:cubicBezTo>
                  <a:pt x="594" y="117"/>
                  <a:pt x="601" y="111"/>
                  <a:pt x="598" y="103"/>
                </a:cubicBezTo>
                <a:cubicBezTo>
                  <a:pt x="577" y="151"/>
                  <a:pt x="576" y="154"/>
                  <a:pt x="573" y="156"/>
                </a:cubicBezTo>
                <a:cubicBezTo>
                  <a:pt x="562" y="241"/>
                  <a:pt x="563" y="252"/>
                  <a:pt x="564" y="263"/>
                </a:cubicBezTo>
                <a:cubicBezTo>
                  <a:pt x="569" y="302"/>
                  <a:pt x="564" y="307"/>
                  <a:pt x="568" y="312"/>
                </a:cubicBezTo>
                <a:cubicBezTo>
                  <a:pt x="566" y="341"/>
                  <a:pt x="565" y="352"/>
                  <a:pt x="568" y="364"/>
                </a:cubicBezTo>
                <a:cubicBezTo>
                  <a:pt x="553" y="423"/>
                  <a:pt x="553" y="420"/>
                  <a:pt x="555" y="417"/>
                </a:cubicBezTo>
                <a:cubicBezTo>
                  <a:pt x="556" y="394"/>
                  <a:pt x="560" y="392"/>
                  <a:pt x="558" y="388"/>
                </a:cubicBezTo>
                <a:cubicBezTo>
                  <a:pt x="561" y="333"/>
                  <a:pt x="563" y="331"/>
                  <a:pt x="562" y="329"/>
                </a:cubicBezTo>
                <a:cubicBezTo>
                  <a:pt x="559" y="274"/>
                  <a:pt x="553" y="255"/>
                  <a:pt x="554" y="236"/>
                </a:cubicBezTo>
                <a:cubicBezTo>
                  <a:pt x="554" y="218"/>
                  <a:pt x="555" y="214"/>
                  <a:pt x="554" y="209"/>
                </a:cubicBezTo>
                <a:cubicBezTo>
                  <a:pt x="559" y="193"/>
                  <a:pt x="557" y="190"/>
                  <a:pt x="559" y="188"/>
                </a:cubicBezTo>
                <a:cubicBezTo>
                  <a:pt x="569" y="145"/>
                  <a:pt x="573" y="136"/>
                  <a:pt x="573" y="126"/>
                </a:cubicBezTo>
                <a:cubicBezTo>
                  <a:pt x="557" y="167"/>
                  <a:pt x="554" y="173"/>
                  <a:pt x="555" y="179"/>
                </a:cubicBezTo>
                <a:cubicBezTo>
                  <a:pt x="548" y="204"/>
                  <a:pt x="545" y="211"/>
                  <a:pt x="547" y="219"/>
                </a:cubicBezTo>
                <a:cubicBezTo>
                  <a:pt x="545" y="249"/>
                  <a:pt x="547" y="257"/>
                  <a:pt x="548" y="265"/>
                </a:cubicBezTo>
                <a:cubicBezTo>
                  <a:pt x="553" y="302"/>
                  <a:pt x="551" y="305"/>
                  <a:pt x="550" y="308"/>
                </a:cubicBezTo>
                <a:cubicBezTo>
                  <a:pt x="556" y="350"/>
                  <a:pt x="553" y="352"/>
                  <a:pt x="554" y="354"/>
                </a:cubicBezTo>
                <a:cubicBezTo>
                  <a:pt x="551" y="391"/>
                  <a:pt x="544" y="394"/>
                  <a:pt x="549" y="399"/>
                </a:cubicBezTo>
                <a:cubicBezTo>
                  <a:pt x="548" y="423"/>
                  <a:pt x="541" y="425"/>
                  <a:pt x="543" y="428"/>
                </a:cubicBezTo>
                <a:cubicBezTo>
                  <a:pt x="534" y="435"/>
                  <a:pt x="534" y="428"/>
                  <a:pt x="538" y="422"/>
                </a:cubicBezTo>
                <a:cubicBezTo>
                  <a:pt x="537" y="386"/>
                  <a:pt x="541" y="383"/>
                  <a:pt x="540" y="379"/>
                </a:cubicBezTo>
                <a:cubicBezTo>
                  <a:pt x="538" y="342"/>
                  <a:pt x="537" y="338"/>
                  <a:pt x="538" y="333"/>
                </a:cubicBezTo>
                <a:cubicBezTo>
                  <a:pt x="535" y="297"/>
                  <a:pt x="532" y="288"/>
                  <a:pt x="531" y="280"/>
                </a:cubicBezTo>
                <a:cubicBezTo>
                  <a:pt x="528" y="237"/>
                  <a:pt x="531" y="236"/>
                  <a:pt x="530" y="234"/>
                </a:cubicBezTo>
                <a:cubicBezTo>
                  <a:pt x="531" y="195"/>
                  <a:pt x="535" y="192"/>
                  <a:pt x="534" y="187"/>
                </a:cubicBezTo>
                <a:cubicBezTo>
                  <a:pt x="537" y="169"/>
                  <a:pt x="538" y="165"/>
                  <a:pt x="539" y="161"/>
                </a:cubicBezTo>
                <a:cubicBezTo>
                  <a:pt x="534" y="156"/>
                  <a:pt x="534" y="160"/>
                  <a:pt x="532" y="164"/>
                </a:cubicBezTo>
                <a:cubicBezTo>
                  <a:pt x="527" y="184"/>
                  <a:pt x="527" y="187"/>
                  <a:pt x="528" y="189"/>
                </a:cubicBezTo>
                <a:cubicBezTo>
                  <a:pt x="521" y="228"/>
                  <a:pt x="522" y="230"/>
                  <a:pt x="522" y="232"/>
                </a:cubicBezTo>
                <a:cubicBezTo>
                  <a:pt x="521" y="256"/>
                  <a:pt x="520" y="257"/>
                  <a:pt x="522" y="259"/>
                </a:cubicBezTo>
                <a:cubicBezTo>
                  <a:pt x="527" y="285"/>
                  <a:pt x="520" y="288"/>
                  <a:pt x="524" y="293"/>
                </a:cubicBezTo>
                <a:cubicBezTo>
                  <a:pt x="532" y="343"/>
                  <a:pt x="530" y="351"/>
                  <a:pt x="534" y="361"/>
                </a:cubicBezTo>
                <a:cubicBezTo>
                  <a:pt x="531" y="378"/>
                  <a:pt x="529" y="380"/>
                  <a:pt x="532" y="382"/>
                </a:cubicBezTo>
                <a:cubicBezTo>
                  <a:pt x="530" y="417"/>
                  <a:pt x="530" y="421"/>
                  <a:pt x="528" y="424"/>
                </a:cubicBezTo>
                <a:cubicBezTo>
                  <a:pt x="523" y="442"/>
                  <a:pt x="525" y="445"/>
                  <a:pt x="522" y="444"/>
                </a:cubicBezTo>
                <a:cubicBezTo>
                  <a:pt x="523" y="396"/>
                  <a:pt x="516" y="383"/>
                  <a:pt x="519" y="372"/>
                </a:cubicBezTo>
                <a:cubicBezTo>
                  <a:pt x="517" y="348"/>
                  <a:pt x="514" y="341"/>
                  <a:pt x="515" y="335"/>
                </a:cubicBezTo>
                <a:cubicBezTo>
                  <a:pt x="506" y="291"/>
                  <a:pt x="509" y="286"/>
                  <a:pt x="507" y="280"/>
                </a:cubicBezTo>
                <a:cubicBezTo>
                  <a:pt x="508" y="220"/>
                  <a:pt x="509" y="215"/>
                  <a:pt x="510" y="209"/>
                </a:cubicBezTo>
                <a:cubicBezTo>
                  <a:pt x="513" y="185"/>
                  <a:pt x="512" y="178"/>
                  <a:pt x="516" y="173"/>
                </a:cubicBezTo>
                <a:cubicBezTo>
                  <a:pt x="515" y="159"/>
                  <a:pt x="514" y="162"/>
                  <a:pt x="512" y="164"/>
                </a:cubicBezTo>
                <a:cubicBezTo>
                  <a:pt x="505" y="191"/>
                  <a:pt x="507" y="196"/>
                  <a:pt x="504" y="201"/>
                </a:cubicBezTo>
                <a:cubicBezTo>
                  <a:pt x="500" y="221"/>
                  <a:pt x="502" y="226"/>
                  <a:pt x="501" y="230"/>
                </a:cubicBezTo>
                <a:cubicBezTo>
                  <a:pt x="498" y="248"/>
                  <a:pt x="500" y="251"/>
                  <a:pt x="500" y="253"/>
                </a:cubicBezTo>
                <a:cubicBezTo>
                  <a:pt x="496" y="271"/>
                  <a:pt x="502" y="275"/>
                  <a:pt x="498" y="277"/>
                </a:cubicBezTo>
                <a:cubicBezTo>
                  <a:pt x="497" y="300"/>
                  <a:pt x="497" y="294"/>
                  <a:pt x="497" y="290"/>
                </a:cubicBezTo>
                <a:cubicBezTo>
                  <a:pt x="494" y="271"/>
                  <a:pt x="495" y="268"/>
                  <a:pt x="495" y="266"/>
                </a:cubicBezTo>
                <a:cubicBezTo>
                  <a:pt x="494" y="202"/>
                  <a:pt x="495" y="187"/>
                  <a:pt x="499" y="173"/>
                </a:cubicBezTo>
                <a:cubicBezTo>
                  <a:pt x="501" y="135"/>
                  <a:pt x="510" y="133"/>
                  <a:pt x="503" y="128"/>
                </a:cubicBezTo>
                <a:cubicBezTo>
                  <a:pt x="490" y="173"/>
                  <a:pt x="490" y="178"/>
                  <a:pt x="489" y="183"/>
                </a:cubicBezTo>
                <a:cubicBezTo>
                  <a:pt x="485" y="220"/>
                  <a:pt x="485" y="223"/>
                  <a:pt x="485" y="225"/>
                </a:cubicBezTo>
                <a:cubicBezTo>
                  <a:pt x="484" y="256"/>
                  <a:pt x="483" y="258"/>
                  <a:pt x="486" y="261"/>
                </a:cubicBezTo>
                <a:cubicBezTo>
                  <a:pt x="484" y="277"/>
                  <a:pt x="489" y="280"/>
                  <a:pt x="487" y="282"/>
                </a:cubicBezTo>
                <a:cubicBezTo>
                  <a:pt x="498" y="337"/>
                  <a:pt x="496" y="347"/>
                  <a:pt x="502" y="357"/>
                </a:cubicBezTo>
                <a:cubicBezTo>
                  <a:pt x="506" y="408"/>
                  <a:pt x="505" y="413"/>
                  <a:pt x="503" y="418"/>
                </a:cubicBezTo>
                <a:cubicBezTo>
                  <a:pt x="505" y="450"/>
                  <a:pt x="505" y="453"/>
                  <a:pt x="503" y="455"/>
                </a:cubicBezTo>
                <a:cubicBezTo>
                  <a:pt x="499" y="471"/>
                  <a:pt x="503" y="479"/>
                  <a:pt x="498" y="475"/>
                </a:cubicBezTo>
                <a:cubicBezTo>
                  <a:pt x="493" y="426"/>
                  <a:pt x="495" y="423"/>
                  <a:pt x="495" y="419"/>
                </a:cubicBezTo>
                <a:cubicBezTo>
                  <a:pt x="485" y="375"/>
                  <a:pt x="480" y="366"/>
                  <a:pt x="483" y="359"/>
                </a:cubicBezTo>
                <a:cubicBezTo>
                  <a:pt x="470" y="321"/>
                  <a:pt x="476" y="319"/>
                  <a:pt x="470" y="314"/>
                </a:cubicBezTo>
                <a:cubicBezTo>
                  <a:pt x="459" y="218"/>
                  <a:pt x="466" y="212"/>
                  <a:pt x="462" y="204"/>
                </a:cubicBezTo>
                <a:cubicBezTo>
                  <a:pt x="457" y="195"/>
                  <a:pt x="457" y="204"/>
                  <a:pt x="457" y="213"/>
                </a:cubicBezTo>
                <a:cubicBezTo>
                  <a:pt x="457" y="232"/>
                  <a:pt x="452" y="236"/>
                  <a:pt x="455" y="241"/>
                </a:cubicBezTo>
                <a:cubicBezTo>
                  <a:pt x="454" y="275"/>
                  <a:pt x="459" y="280"/>
                  <a:pt x="456" y="285"/>
                </a:cubicBezTo>
                <a:cubicBezTo>
                  <a:pt x="462" y="317"/>
                  <a:pt x="462" y="322"/>
                  <a:pt x="465" y="327"/>
                </a:cubicBezTo>
                <a:cubicBezTo>
                  <a:pt x="475" y="362"/>
                  <a:pt x="473" y="368"/>
                  <a:pt x="475" y="375"/>
                </a:cubicBezTo>
                <a:cubicBezTo>
                  <a:pt x="478" y="394"/>
                  <a:pt x="483" y="397"/>
                  <a:pt x="481" y="400"/>
                </a:cubicBezTo>
                <a:cubicBezTo>
                  <a:pt x="484" y="436"/>
                  <a:pt x="490" y="444"/>
                  <a:pt x="487" y="449"/>
                </a:cubicBezTo>
                <a:cubicBezTo>
                  <a:pt x="483" y="480"/>
                  <a:pt x="490" y="485"/>
                  <a:pt x="488" y="488"/>
                </a:cubicBezTo>
                <a:cubicBezTo>
                  <a:pt x="483" y="503"/>
                  <a:pt x="485" y="499"/>
                  <a:pt x="485" y="495"/>
                </a:cubicBezTo>
                <a:cubicBezTo>
                  <a:pt x="486" y="464"/>
                  <a:pt x="482" y="459"/>
                  <a:pt x="483" y="454"/>
                </a:cubicBezTo>
                <a:cubicBezTo>
                  <a:pt x="474" y="394"/>
                  <a:pt x="466" y="388"/>
                  <a:pt x="469" y="384"/>
                </a:cubicBezTo>
                <a:cubicBezTo>
                  <a:pt x="462" y="348"/>
                  <a:pt x="459" y="346"/>
                  <a:pt x="457" y="346"/>
                </a:cubicBezTo>
                <a:cubicBezTo>
                  <a:pt x="449" y="328"/>
                  <a:pt x="460" y="322"/>
                  <a:pt x="453" y="324"/>
                </a:cubicBezTo>
                <a:cubicBezTo>
                  <a:pt x="446" y="286"/>
                  <a:pt x="449" y="281"/>
                  <a:pt x="445" y="276"/>
                </a:cubicBezTo>
                <a:cubicBezTo>
                  <a:pt x="449" y="241"/>
                  <a:pt x="443" y="235"/>
                  <a:pt x="444" y="230"/>
                </a:cubicBezTo>
                <a:cubicBezTo>
                  <a:pt x="450" y="210"/>
                  <a:pt x="442" y="203"/>
                  <a:pt x="449" y="199"/>
                </a:cubicBezTo>
                <a:cubicBezTo>
                  <a:pt x="454" y="163"/>
                  <a:pt x="461" y="159"/>
                  <a:pt x="458" y="153"/>
                </a:cubicBezTo>
                <a:cubicBezTo>
                  <a:pt x="444" y="191"/>
                  <a:pt x="439" y="200"/>
                  <a:pt x="440" y="211"/>
                </a:cubicBezTo>
                <a:cubicBezTo>
                  <a:pt x="435" y="250"/>
                  <a:pt x="436" y="261"/>
                  <a:pt x="437" y="271"/>
                </a:cubicBezTo>
                <a:cubicBezTo>
                  <a:pt x="442" y="313"/>
                  <a:pt x="444" y="323"/>
                  <a:pt x="448" y="335"/>
                </a:cubicBezTo>
                <a:cubicBezTo>
                  <a:pt x="458" y="387"/>
                  <a:pt x="461" y="393"/>
                  <a:pt x="460" y="398"/>
                </a:cubicBezTo>
                <a:cubicBezTo>
                  <a:pt x="473" y="464"/>
                  <a:pt x="476" y="471"/>
                  <a:pt x="475" y="477"/>
                </a:cubicBezTo>
                <a:cubicBezTo>
                  <a:pt x="472" y="519"/>
                  <a:pt x="470" y="522"/>
                  <a:pt x="473" y="526"/>
                </a:cubicBezTo>
                <a:cubicBezTo>
                  <a:pt x="466" y="546"/>
                  <a:pt x="465" y="547"/>
                  <a:pt x="465" y="548"/>
                </a:cubicBezTo>
                <a:cubicBezTo>
                  <a:pt x="459" y="507"/>
                  <a:pt x="462" y="504"/>
                  <a:pt x="463" y="501"/>
                </a:cubicBezTo>
                <a:cubicBezTo>
                  <a:pt x="458" y="462"/>
                  <a:pt x="451" y="454"/>
                  <a:pt x="451" y="448"/>
                </a:cubicBezTo>
                <a:cubicBezTo>
                  <a:pt x="436" y="412"/>
                  <a:pt x="440" y="409"/>
                  <a:pt x="436" y="405"/>
                </a:cubicBezTo>
                <a:cubicBezTo>
                  <a:pt x="427" y="372"/>
                  <a:pt x="429" y="369"/>
                  <a:pt x="426" y="365"/>
                </a:cubicBezTo>
                <a:cubicBezTo>
                  <a:pt x="421" y="351"/>
                  <a:pt x="423" y="350"/>
                  <a:pt x="421" y="347"/>
                </a:cubicBezTo>
                <a:cubicBezTo>
                  <a:pt x="417" y="313"/>
                  <a:pt x="414" y="309"/>
                  <a:pt x="415" y="305"/>
                </a:cubicBezTo>
                <a:cubicBezTo>
                  <a:pt x="416" y="260"/>
                  <a:pt x="418" y="257"/>
                  <a:pt x="414" y="253"/>
                </a:cubicBezTo>
                <a:cubicBezTo>
                  <a:pt x="416" y="237"/>
                  <a:pt x="416" y="229"/>
                  <a:pt x="414" y="222"/>
                </a:cubicBezTo>
                <a:cubicBezTo>
                  <a:pt x="416" y="200"/>
                  <a:pt x="418" y="197"/>
                  <a:pt x="418" y="194"/>
                </a:cubicBezTo>
                <a:cubicBezTo>
                  <a:pt x="414" y="206"/>
                  <a:pt x="410" y="211"/>
                  <a:pt x="412" y="216"/>
                </a:cubicBezTo>
                <a:cubicBezTo>
                  <a:pt x="409" y="236"/>
                  <a:pt x="410" y="242"/>
                  <a:pt x="410" y="247"/>
                </a:cubicBezTo>
                <a:cubicBezTo>
                  <a:pt x="407" y="327"/>
                  <a:pt x="412" y="332"/>
                  <a:pt x="410" y="335"/>
                </a:cubicBezTo>
                <a:cubicBezTo>
                  <a:pt x="414" y="368"/>
                  <a:pt x="422" y="373"/>
                  <a:pt x="420" y="377"/>
                </a:cubicBezTo>
                <a:cubicBezTo>
                  <a:pt x="438" y="439"/>
                  <a:pt x="445" y="459"/>
                  <a:pt x="448" y="477"/>
                </a:cubicBezTo>
                <a:cubicBezTo>
                  <a:pt x="451" y="509"/>
                  <a:pt x="452" y="514"/>
                  <a:pt x="453" y="518"/>
                </a:cubicBezTo>
                <a:cubicBezTo>
                  <a:pt x="449" y="518"/>
                  <a:pt x="452" y="515"/>
                  <a:pt x="448" y="512"/>
                </a:cubicBezTo>
                <a:cubicBezTo>
                  <a:pt x="443" y="484"/>
                  <a:pt x="442" y="477"/>
                  <a:pt x="441" y="470"/>
                </a:cubicBezTo>
                <a:cubicBezTo>
                  <a:pt x="432" y="436"/>
                  <a:pt x="429" y="432"/>
                  <a:pt x="428" y="428"/>
                </a:cubicBezTo>
                <a:cubicBezTo>
                  <a:pt x="416" y="393"/>
                  <a:pt x="413" y="389"/>
                  <a:pt x="414" y="386"/>
                </a:cubicBezTo>
                <a:cubicBezTo>
                  <a:pt x="407" y="359"/>
                  <a:pt x="405" y="356"/>
                  <a:pt x="403" y="350"/>
                </a:cubicBezTo>
                <a:cubicBezTo>
                  <a:pt x="401" y="334"/>
                  <a:pt x="403" y="333"/>
                  <a:pt x="403" y="333"/>
                </a:cubicBezTo>
                <a:cubicBezTo>
                  <a:pt x="401" y="321"/>
                  <a:pt x="400" y="317"/>
                  <a:pt x="399" y="314"/>
                </a:cubicBezTo>
                <a:cubicBezTo>
                  <a:pt x="395" y="298"/>
                  <a:pt x="397" y="295"/>
                  <a:pt x="396" y="293"/>
                </a:cubicBezTo>
                <a:cubicBezTo>
                  <a:pt x="390" y="256"/>
                  <a:pt x="396" y="250"/>
                  <a:pt x="392" y="243"/>
                </a:cubicBezTo>
                <a:cubicBezTo>
                  <a:pt x="394" y="217"/>
                  <a:pt x="395" y="215"/>
                  <a:pt x="395" y="213"/>
                </a:cubicBezTo>
                <a:cubicBezTo>
                  <a:pt x="388" y="211"/>
                  <a:pt x="391" y="212"/>
                  <a:pt x="391" y="214"/>
                </a:cubicBezTo>
                <a:cubicBezTo>
                  <a:pt x="386" y="231"/>
                  <a:pt x="389" y="235"/>
                  <a:pt x="386" y="237"/>
                </a:cubicBezTo>
                <a:cubicBezTo>
                  <a:pt x="387" y="268"/>
                  <a:pt x="385" y="271"/>
                  <a:pt x="388" y="275"/>
                </a:cubicBezTo>
                <a:cubicBezTo>
                  <a:pt x="391" y="325"/>
                  <a:pt x="397" y="338"/>
                  <a:pt x="393" y="350"/>
                </a:cubicBezTo>
                <a:cubicBezTo>
                  <a:pt x="405" y="382"/>
                  <a:pt x="403" y="390"/>
                  <a:pt x="408" y="398"/>
                </a:cubicBezTo>
                <a:cubicBezTo>
                  <a:pt x="419" y="430"/>
                  <a:pt x="421" y="438"/>
                  <a:pt x="423" y="446"/>
                </a:cubicBezTo>
                <a:cubicBezTo>
                  <a:pt x="436" y="483"/>
                  <a:pt x="432" y="487"/>
                  <a:pt x="436" y="491"/>
                </a:cubicBezTo>
                <a:cubicBezTo>
                  <a:pt x="440" y="554"/>
                  <a:pt x="443" y="558"/>
                  <a:pt x="443" y="562"/>
                </a:cubicBezTo>
                <a:cubicBezTo>
                  <a:pt x="428" y="572"/>
                  <a:pt x="429" y="568"/>
                  <a:pt x="430" y="564"/>
                </a:cubicBezTo>
                <a:cubicBezTo>
                  <a:pt x="417" y="498"/>
                  <a:pt x="416" y="485"/>
                  <a:pt x="415" y="472"/>
                </a:cubicBezTo>
                <a:cubicBezTo>
                  <a:pt x="409" y="449"/>
                  <a:pt x="405" y="442"/>
                  <a:pt x="406" y="436"/>
                </a:cubicBezTo>
                <a:cubicBezTo>
                  <a:pt x="401" y="421"/>
                  <a:pt x="398" y="415"/>
                  <a:pt x="398" y="411"/>
                </a:cubicBezTo>
                <a:cubicBezTo>
                  <a:pt x="393" y="374"/>
                  <a:pt x="387" y="375"/>
                  <a:pt x="389" y="372"/>
                </a:cubicBezTo>
                <a:cubicBezTo>
                  <a:pt x="382" y="312"/>
                  <a:pt x="377" y="293"/>
                  <a:pt x="381" y="275"/>
                </a:cubicBezTo>
                <a:cubicBezTo>
                  <a:pt x="385" y="244"/>
                  <a:pt x="380" y="238"/>
                  <a:pt x="383" y="234"/>
                </a:cubicBezTo>
                <a:cubicBezTo>
                  <a:pt x="377" y="239"/>
                  <a:pt x="376" y="242"/>
                  <a:pt x="376" y="244"/>
                </a:cubicBezTo>
                <a:cubicBezTo>
                  <a:pt x="375" y="300"/>
                  <a:pt x="373" y="312"/>
                  <a:pt x="372" y="324"/>
                </a:cubicBezTo>
                <a:cubicBezTo>
                  <a:pt x="386" y="402"/>
                  <a:pt x="389" y="407"/>
                  <a:pt x="389" y="412"/>
                </a:cubicBezTo>
                <a:cubicBezTo>
                  <a:pt x="411" y="512"/>
                  <a:pt x="416" y="522"/>
                  <a:pt x="416" y="532"/>
                </a:cubicBezTo>
                <a:cubicBezTo>
                  <a:pt x="418" y="573"/>
                  <a:pt x="419" y="584"/>
                  <a:pt x="420" y="595"/>
                </a:cubicBezTo>
                <a:cubicBezTo>
                  <a:pt x="411" y="622"/>
                  <a:pt x="419" y="616"/>
                  <a:pt x="413" y="608"/>
                </a:cubicBezTo>
                <a:cubicBezTo>
                  <a:pt x="406" y="541"/>
                  <a:pt x="407" y="534"/>
                  <a:pt x="403" y="527"/>
                </a:cubicBezTo>
                <a:cubicBezTo>
                  <a:pt x="394" y="499"/>
                  <a:pt x="398" y="493"/>
                  <a:pt x="395" y="486"/>
                </a:cubicBezTo>
                <a:cubicBezTo>
                  <a:pt x="376" y="417"/>
                  <a:pt x="378" y="413"/>
                  <a:pt x="374" y="408"/>
                </a:cubicBezTo>
                <a:cubicBezTo>
                  <a:pt x="370" y="378"/>
                  <a:pt x="365" y="372"/>
                  <a:pt x="367" y="369"/>
                </a:cubicBezTo>
                <a:cubicBezTo>
                  <a:pt x="363" y="308"/>
                  <a:pt x="356" y="298"/>
                  <a:pt x="360" y="290"/>
                </a:cubicBezTo>
                <a:cubicBezTo>
                  <a:pt x="362" y="248"/>
                  <a:pt x="362" y="244"/>
                  <a:pt x="362" y="239"/>
                </a:cubicBezTo>
                <a:cubicBezTo>
                  <a:pt x="363" y="220"/>
                  <a:pt x="361" y="223"/>
                  <a:pt x="360" y="226"/>
                </a:cubicBezTo>
                <a:cubicBezTo>
                  <a:pt x="358" y="241"/>
                  <a:pt x="353" y="244"/>
                  <a:pt x="357" y="248"/>
                </a:cubicBezTo>
                <a:cubicBezTo>
                  <a:pt x="352" y="267"/>
                  <a:pt x="356" y="270"/>
                  <a:pt x="351" y="272"/>
                </a:cubicBezTo>
                <a:cubicBezTo>
                  <a:pt x="350" y="303"/>
                  <a:pt x="355" y="306"/>
                  <a:pt x="353" y="308"/>
                </a:cubicBezTo>
                <a:cubicBezTo>
                  <a:pt x="351" y="332"/>
                  <a:pt x="356" y="338"/>
                  <a:pt x="353" y="342"/>
                </a:cubicBezTo>
                <a:cubicBezTo>
                  <a:pt x="363" y="389"/>
                  <a:pt x="362" y="393"/>
                  <a:pt x="367" y="398"/>
                </a:cubicBezTo>
                <a:cubicBezTo>
                  <a:pt x="367" y="433"/>
                  <a:pt x="379" y="443"/>
                  <a:pt x="375" y="451"/>
                </a:cubicBezTo>
                <a:cubicBezTo>
                  <a:pt x="395" y="536"/>
                  <a:pt x="399" y="541"/>
                  <a:pt x="399" y="545"/>
                </a:cubicBezTo>
                <a:cubicBezTo>
                  <a:pt x="400" y="576"/>
                  <a:pt x="402" y="581"/>
                  <a:pt x="406" y="586"/>
                </a:cubicBezTo>
                <a:cubicBezTo>
                  <a:pt x="406" y="605"/>
                  <a:pt x="405" y="608"/>
                  <a:pt x="404" y="610"/>
                </a:cubicBezTo>
                <a:cubicBezTo>
                  <a:pt x="402" y="627"/>
                  <a:pt x="408" y="632"/>
                  <a:pt x="403" y="635"/>
                </a:cubicBezTo>
                <a:cubicBezTo>
                  <a:pt x="396" y="601"/>
                  <a:pt x="401" y="597"/>
                  <a:pt x="398" y="592"/>
                </a:cubicBezTo>
                <a:cubicBezTo>
                  <a:pt x="383" y="512"/>
                  <a:pt x="375" y="506"/>
                  <a:pt x="377" y="501"/>
                </a:cubicBezTo>
                <a:cubicBezTo>
                  <a:pt x="354" y="435"/>
                  <a:pt x="354" y="416"/>
                  <a:pt x="344" y="395"/>
                </a:cubicBezTo>
                <a:cubicBezTo>
                  <a:pt x="338" y="338"/>
                  <a:pt x="338" y="335"/>
                  <a:pt x="339" y="333"/>
                </a:cubicBezTo>
                <a:cubicBezTo>
                  <a:pt x="340" y="299"/>
                  <a:pt x="336" y="293"/>
                  <a:pt x="338" y="287"/>
                </a:cubicBezTo>
                <a:cubicBezTo>
                  <a:pt x="331" y="289"/>
                  <a:pt x="332" y="300"/>
                  <a:pt x="330" y="310"/>
                </a:cubicBezTo>
                <a:cubicBezTo>
                  <a:pt x="334" y="336"/>
                  <a:pt x="329" y="338"/>
                  <a:pt x="333" y="342"/>
                </a:cubicBezTo>
                <a:cubicBezTo>
                  <a:pt x="337" y="378"/>
                  <a:pt x="335" y="383"/>
                  <a:pt x="337" y="388"/>
                </a:cubicBezTo>
                <a:cubicBezTo>
                  <a:pt x="337" y="409"/>
                  <a:pt x="345" y="415"/>
                  <a:pt x="343" y="420"/>
                </a:cubicBezTo>
                <a:cubicBezTo>
                  <a:pt x="357" y="454"/>
                  <a:pt x="351" y="461"/>
                  <a:pt x="357" y="467"/>
                </a:cubicBezTo>
                <a:cubicBezTo>
                  <a:pt x="369" y="497"/>
                  <a:pt x="364" y="504"/>
                  <a:pt x="368" y="506"/>
                </a:cubicBezTo>
                <a:cubicBezTo>
                  <a:pt x="379" y="543"/>
                  <a:pt x="382" y="551"/>
                  <a:pt x="384" y="558"/>
                </a:cubicBezTo>
                <a:cubicBezTo>
                  <a:pt x="390" y="600"/>
                  <a:pt x="393" y="605"/>
                  <a:pt x="388" y="609"/>
                </a:cubicBezTo>
                <a:cubicBezTo>
                  <a:pt x="376" y="559"/>
                  <a:pt x="371" y="556"/>
                  <a:pt x="373" y="554"/>
                </a:cubicBezTo>
                <a:cubicBezTo>
                  <a:pt x="357" y="504"/>
                  <a:pt x="350" y="497"/>
                  <a:pt x="350" y="491"/>
                </a:cubicBezTo>
                <a:cubicBezTo>
                  <a:pt x="323" y="433"/>
                  <a:pt x="327" y="431"/>
                  <a:pt x="324" y="427"/>
                </a:cubicBezTo>
                <a:cubicBezTo>
                  <a:pt x="313" y="386"/>
                  <a:pt x="309" y="374"/>
                  <a:pt x="308" y="362"/>
                </a:cubicBezTo>
                <a:cubicBezTo>
                  <a:pt x="306" y="320"/>
                  <a:pt x="303" y="314"/>
                  <a:pt x="304" y="308"/>
                </a:cubicBezTo>
                <a:cubicBezTo>
                  <a:pt x="303" y="284"/>
                  <a:pt x="306" y="279"/>
                  <a:pt x="306" y="273"/>
                </a:cubicBezTo>
                <a:cubicBezTo>
                  <a:pt x="300" y="263"/>
                  <a:pt x="301" y="273"/>
                  <a:pt x="300" y="282"/>
                </a:cubicBezTo>
                <a:cubicBezTo>
                  <a:pt x="298" y="301"/>
                  <a:pt x="297" y="305"/>
                  <a:pt x="295" y="310"/>
                </a:cubicBezTo>
                <a:cubicBezTo>
                  <a:pt x="307" y="382"/>
                  <a:pt x="302" y="391"/>
                  <a:pt x="310" y="402"/>
                </a:cubicBezTo>
                <a:cubicBezTo>
                  <a:pt x="317" y="439"/>
                  <a:pt x="325" y="446"/>
                  <a:pt x="323" y="450"/>
                </a:cubicBezTo>
                <a:cubicBezTo>
                  <a:pt x="337" y="478"/>
                  <a:pt x="337" y="489"/>
                  <a:pt x="345" y="500"/>
                </a:cubicBezTo>
                <a:cubicBezTo>
                  <a:pt x="352" y="526"/>
                  <a:pt x="359" y="530"/>
                  <a:pt x="355" y="532"/>
                </a:cubicBezTo>
                <a:cubicBezTo>
                  <a:pt x="378" y="589"/>
                  <a:pt x="373" y="597"/>
                  <a:pt x="377" y="600"/>
                </a:cubicBezTo>
                <a:cubicBezTo>
                  <a:pt x="374" y="595"/>
                  <a:pt x="367" y="591"/>
                  <a:pt x="366" y="588"/>
                </a:cubicBezTo>
                <a:cubicBezTo>
                  <a:pt x="355" y="552"/>
                  <a:pt x="348" y="544"/>
                  <a:pt x="350" y="538"/>
                </a:cubicBezTo>
                <a:cubicBezTo>
                  <a:pt x="324" y="484"/>
                  <a:pt x="321" y="468"/>
                  <a:pt x="311" y="451"/>
                </a:cubicBezTo>
                <a:cubicBezTo>
                  <a:pt x="301" y="423"/>
                  <a:pt x="301" y="419"/>
                  <a:pt x="300" y="415"/>
                </a:cubicBezTo>
                <a:cubicBezTo>
                  <a:pt x="290" y="374"/>
                  <a:pt x="287" y="369"/>
                  <a:pt x="289" y="366"/>
                </a:cubicBezTo>
                <a:cubicBezTo>
                  <a:pt x="286" y="345"/>
                  <a:pt x="285" y="337"/>
                  <a:pt x="285" y="330"/>
                </a:cubicBezTo>
                <a:cubicBezTo>
                  <a:pt x="278" y="309"/>
                  <a:pt x="280" y="316"/>
                  <a:pt x="280" y="319"/>
                </a:cubicBezTo>
                <a:cubicBezTo>
                  <a:pt x="279" y="330"/>
                  <a:pt x="279" y="333"/>
                  <a:pt x="279" y="334"/>
                </a:cubicBezTo>
                <a:cubicBezTo>
                  <a:pt x="276" y="357"/>
                  <a:pt x="284" y="362"/>
                  <a:pt x="281" y="365"/>
                </a:cubicBezTo>
                <a:cubicBezTo>
                  <a:pt x="287" y="400"/>
                  <a:pt x="290" y="404"/>
                  <a:pt x="290" y="407"/>
                </a:cubicBezTo>
                <a:cubicBezTo>
                  <a:pt x="314" y="477"/>
                  <a:pt x="313" y="479"/>
                  <a:pt x="313" y="481"/>
                </a:cubicBezTo>
                <a:cubicBezTo>
                  <a:pt x="324" y="507"/>
                  <a:pt x="331" y="514"/>
                  <a:pt x="329" y="519"/>
                </a:cubicBezTo>
                <a:cubicBezTo>
                  <a:pt x="359" y="601"/>
                  <a:pt x="365" y="601"/>
                  <a:pt x="364" y="609"/>
                </a:cubicBezTo>
                <a:cubicBezTo>
                  <a:pt x="371" y="640"/>
                  <a:pt x="372" y="643"/>
                  <a:pt x="374" y="646"/>
                </a:cubicBezTo>
                <a:cubicBezTo>
                  <a:pt x="376" y="667"/>
                  <a:pt x="377" y="669"/>
                  <a:pt x="374" y="671"/>
                </a:cubicBezTo>
                <a:cubicBezTo>
                  <a:pt x="375" y="687"/>
                  <a:pt x="374" y="690"/>
                  <a:pt x="375" y="692"/>
                </a:cubicBezTo>
                <a:cubicBezTo>
                  <a:pt x="370" y="713"/>
                  <a:pt x="369" y="717"/>
                  <a:pt x="367" y="715"/>
                </a:cubicBezTo>
                <a:cubicBezTo>
                  <a:pt x="363" y="675"/>
                  <a:pt x="362" y="670"/>
                  <a:pt x="363" y="666"/>
                </a:cubicBezTo>
                <a:cubicBezTo>
                  <a:pt x="352" y="608"/>
                  <a:pt x="345" y="610"/>
                  <a:pt x="346" y="605"/>
                </a:cubicBezTo>
                <a:cubicBezTo>
                  <a:pt x="334" y="572"/>
                  <a:pt x="329" y="574"/>
                  <a:pt x="329" y="568"/>
                </a:cubicBezTo>
                <a:cubicBezTo>
                  <a:pt x="310" y="526"/>
                  <a:pt x="303" y="521"/>
                  <a:pt x="305" y="517"/>
                </a:cubicBezTo>
                <a:cubicBezTo>
                  <a:pt x="290" y="492"/>
                  <a:pt x="293" y="489"/>
                  <a:pt x="289" y="484"/>
                </a:cubicBezTo>
                <a:cubicBezTo>
                  <a:pt x="272" y="442"/>
                  <a:pt x="272" y="433"/>
                  <a:pt x="267" y="424"/>
                </a:cubicBezTo>
                <a:cubicBezTo>
                  <a:pt x="263" y="382"/>
                  <a:pt x="261" y="377"/>
                  <a:pt x="262" y="373"/>
                </a:cubicBezTo>
                <a:cubicBezTo>
                  <a:pt x="263" y="332"/>
                  <a:pt x="259" y="327"/>
                  <a:pt x="260" y="323"/>
                </a:cubicBezTo>
                <a:cubicBezTo>
                  <a:pt x="255" y="324"/>
                  <a:pt x="255" y="328"/>
                  <a:pt x="258" y="332"/>
                </a:cubicBezTo>
                <a:cubicBezTo>
                  <a:pt x="253" y="357"/>
                  <a:pt x="255" y="358"/>
                  <a:pt x="255" y="359"/>
                </a:cubicBezTo>
                <a:cubicBezTo>
                  <a:pt x="256" y="372"/>
                  <a:pt x="254" y="373"/>
                  <a:pt x="255" y="376"/>
                </a:cubicBezTo>
                <a:cubicBezTo>
                  <a:pt x="262" y="413"/>
                  <a:pt x="257" y="421"/>
                  <a:pt x="262" y="430"/>
                </a:cubicBezTo>
                <a:cubicBezTo>
                  <a:pt x="271" y="463"/>
                  <a:pt x="270" y="468"/>
                  <a:pt x="276" y="474"/>
                </a:cubicBezTo>
                <a:cubicBezTo>
                  <a:pt x="293" y="525"/>
                  <a:pt x="305" y="537"/>
                  <a:pt x="308" y="549"/>
                </a:cubicBezTo>
                <a:cubicBezTo>
                  <a:pt x="326" y="593"/>
                  <a:pt x="338" y="598"/>
                  <a:pt x="333" y="600"/>
                </a:cubicBezTo>
                <a:cubicBezTo>
                  <a:pt x="344" y="639"/>
                  <a:pt x="350" y="643"/>
                  <a:pt x="348" y="645"/>
                </a:cubicBezTo>
                <a:cubicBezTo>
                  <a:pt x="360" y="675"/>
                  <a:pt x="349" y="681"/>
                  <a:pt x="356" y="679"/>
                </a:cubicBezTo>
                <a:cubicBezTo>
                  <a:pt x="356" y="718"/>
                  <a:pt x="357" y="722"/>
                  <a:pt x="358" y="727"/>
                </a:cubicBezTo>
                <a:cubicBezTo>
                  <a:pt x="355" y="728"/>
                  <a:pt x="353" y="720"/>
                  <a:pt x="355" y="712"/>
                </a:cubicBezTo>
                <a:cubicBezTo>
                  <a:pt x="344" y="656"/>
                  <a:pt x="337" y="650"/>
                  <a:pt x="339" y="647"/>
                </a:cubicBezTo>
                <a:cubicBezTo>
                  <a:pt x="327" y="614"/>
                  <a:pt x="329" y="612"/>
                  <a:pt x="327" y="609"/>
                </a:cubicBezTo>
                <a:cubicBezTo>
                  <a:pt x="296" y="547"/>
                  <a:pt x="292" y="535"/>
                  <a:pt x="286" y="521"/>
                </a:cubicBezTo>
                <a:cubicBezTo>
                  <a:pt x="264" y="475"/>
                  <a:pt x="265" y="471"/>
                  <a:pt x="260" y="465"/>
                </a:cubicBezTo>
                <a:cubicBezTo>
                  <a:pt x="247" y="411"/>
                  <a:pt x="246" y="405"/>
                  <a:pt x="244" y="399"/>
                </a:cubicBezTo>
                <a:cubicBezTo>
                  <a:pt x="237" y="392"/>
                  <a:pt x="243" y="396"/>
                  <a:pt x="240" y="399"/>
                </a:cubicBezTo>
                <a:cubicBezTo>
                  <a:pt x="245" y="450"/>
                  <a:pt x="252" y="456"/>
                  <a:pt x="251" y="460"/>
                </a:cubicBezTo>
                <a:cubicBezTo>
                  <a:pt x="278" y="524"/>
                  <a:pt x="284" y="536"/>
                  <a:pt x="288" y="548"/>
                </a:cubicBezTo>
                <a:cubicBezTo>
                  <a:pt x="302" y="574"/>
                  <a:pt x="305" y="577"/>
                  <a:pt x="303" y="579"/>
                </a:cubicBezTo>
                <a:cubicBezTo>
                  <a:pt x="316" y="612"/>
                  <a:pt x="323" y="618"/>
                  <a:pt x="323" y="624"/>
                </a:cubicBezTo>
                <a:cubicBezTo>
                  <a:pt x="325" y="635"/>
                  <a:pt x="328" y="634"/>
                  <a:pt x="329" y="635"/>
                </a:cubicBezTo>
                <a:cubicBezTo>
                  <a:pt x="329" y="647"/>
                  <a:pt x="332" y="649"/>
                  <a:pt x="330" y="651"/>
                </a:cubicBezTo>
                <a:cubicBezTo>
                  <a:pt x="342" y="695"/>
                  <a:pt x="341" y="702"/>
                  <a:pt x="346" y="710"/>
                </a:cubicBezTo>
                <a:cubicBezTo>
                  <a:pt x="344" y="729"/>
                  <a:pt x="346" y="732"/>
                  <a:pt x="343" y="730"/>
                </a:cubicBezTo>
                <a:cubicBezTo>
                  <a:pt x="342" y="696"/>
                  <a:pt x="336" y="691"/>
                  <a:pt x="340" y="688"/>
                </a:cubicBezTo>
                <a:cubicBezTo>
                  <a:pt x="322" y="644"/>
                  <a:pt x="323" y="635"/>
                  <a:pt x="319" y="625"/>
                </a:cubicBezTo>
                <a:cubicBezTo>
                  <a:pt x="304" y="603"/>
                  <a:pt x="309" y="596"/>
                  <a:pt x="304" y="598"/>
                </a:cubicBezTo>
                <a:cubicBezTo>
                  <a:pt x="283" y="562"/>
                  <a:pt x="281" y="562"/>
                  <a:pt x="280" y="557"/>
                </a:cubicBezTo>
                <a:cubicBezTo>
                  <a:pt x="239" y="483"/>
                  <a:pt x="234" y="468"/>
                  <a:pt x="227" y="453"/>
                </a:cubicBezTo>
                <a:cubicBezTo>
                  <a:pt x="222" y="406"/>
                  <a:pt x="214" y="401"/>
                  <a:pt x="217" y="399"/>
                </a:cubicBezTo>
                <a:cubicBezTo>
                  <a:pt x="210" y="368"/>
                  <a:pt x="206" y="371"/>
                  <a:pt x="209" y="374"/>
                </a:cubicBezTo>
                <a:cubicBezTo>
                  <a:pt x="211" y="412"/>
                  <a:pt x="214" y="416"/>
                  <a:pt x="212" y="419"/>
                </a:cubicBezTo>
                <a:cubicBezTo>
                  <a:pt x="217" y="447"/>
                  <a:pt x="220" y="451"/>
                  <a:pt x="218" y="454"/>
                </a:cubicBezTo>
                <a:cubicBezTo>
                  <a:pt x="237" y="486"/>
                  <a:pt x="228" y="488"/>
                  <a:pt x="233" y="492"/>
                </a:cubicBezTo>
                <a:cubicBezTo>
                  <a:pt x="243" y="506"/>
                  <a:pt x="241" y="507"/>
                  <a:pt x="243" y="510"/>
                </a:cubicBezTo>
                <a:cubicBezTo>
                  <a:pt x="273" y="563"/>
                  <a:pt x="281" y="573"/>
                  <a:pt x="290" y="592"/>
                </a:cubicBezTo>
                <a:cubicBezTo>
                  <a:pt x="313" y="641"/>
                  <a:pt x="320" y="646"/>
                  <a:pt x="317" y="650"/>
                </a:cubicBezTo>
                <a:cubicBezTo>
                  <a:pt x="324" y="674"/>
                  <a:pt x="328" y="677"/>
                  <a:pt x="326" y="679"/>
                </a:cubicBezTo>
                <a:cubicBezTo>
                  <a:pt x="331" y="728"/>
                  <a:pt x="335" y="734"/>
                  <a:pt x="335" y="739"/>
                </a:cubicBezTo>
                <a:cubicBezTo>
                  <a:pt x="329" y="772"/>
                  <a:pt x="335" y="778"/>
                  <a:pt x="329" y="782"/>
                </a:cubicBezTo>
                <a:cubicBezTo>
                  <a:pt x="329" y="760"/>
                  <a:pt x="324" y="756"/>
                  <a:pt x="326" y="754"/>
                </a:cubicBezTo>
                <a:cubicBezTo>
                  <a:pt x="316" y="694"/>
                  <a:pt x="311" y="688"/>
                  <a:pt x="312" y="684"/>
                </a:cubicBezTo>
                <a:cubicBezTo>
                  <a:pt x="303" y="664"/>
                  <a:pt x="300" y="660"/>
                  <a:pt x="297" y="655"/>
                </a:cubicBezTo>
                <a:cubicBezTo>
                  <a:pt x="277" y="614"/>
                  <a:pt x="276" y="603"/>
                  <a:pt x="266" y="592"/>
                </a:cubicBezTo>
                <a:cubicBezTo>
                  <a:pt x="229" y="512"/>
                  <a:pt x="224" y="509"/>
                  <a:pt x="226" y="507"/>
                </a:cubicBezTo>
                <a:cubicBezTo>
                  <a:pt x="219" y="487"/>
                  <a:pt x="218" y="484"/>
                  <a:pt x="215" y="481"/>
                </a:cubicBezTo>
                <a:cubicBezTo>
                  <a:pt x="207" y="434"/>
                  <a:pt x="204" y="427"/>
                  <a:pt x="203" y="421"/>
                </a:cubicBezTo>
                <a:cubicBezTo>
                  <a:pt x="200" y="407"/>
                  <a:pt x="202" y="403"/>
                  <a:pt x="198" y="400"/>
                </a:cubicBezTo>
                <a:cubicBezTo>
                  <a:pt x="196" y="424"/>
                  <a:pt x="202" y="423"/>
                  <a:pt x="200" y="426"/>
                </a:cubicBezTo>
                <a:cubicBezTo>
                  <a:pt x="204" y="466"/>
                  <a:pt x="207" y="469"/>
                  <a:pt x="205" y="471"/>
                </a:cubicBezTo>
                <a:cubicBezTo>
                  <a:pt x="232" y="535"/>
                  <a:pt x="234" y="550"/>
                  <a:pt x="247" y="566"/>
                </a:cubicBezTo>
                <a:cubicBezTo>
                  <a:pt x="301" y="688"/>
                  <a:pt x="306" y="693"/>
                  <a:pt x="305" y="698"/>
                </a:cubicBezTo>
                <a:cubicBezTo>
                  <a:pt x="318" y="764"/>
                  <a:pt x="321" y="768"/>
                  <a:pt x="316" y="771"/>
                </a:cubicBezTo>
                <a:cubicBezTo>
                  <a:pt x="320" y="797"/>
                  <a:pt x="318" y="798"/>
                  <a:pt x="320" y="800"/>
                </a:cubicBezTo>
                <a:cubicBezTo>
                  <a:pt x="311" y="765"/>
                  <a:pt x="308" y="755"/>
                  <a:pt x="311" y="746"/>
                </a:cubicBezTo>
                <a:cubicBezTo>
                  <a:pt x="292" y="699"/>
                  <a:pt x="295" y="695"/>
                  <a:pt x="291" y="689"/>
                </a:cubicBezTo>
                <a:cubicBezTo>
                  <a:pt x="279" y="664"/>
                  <a:pt x="281" y="659"/>
                  <a:pt x="274" y="652"/>
                </a:cubicBezTo>
                <a:cubicBezTo>
                  <a:pt x="272" y="634"/>
                  <a:pt x="265" y="630"/>
                  <a:pt x="264" y="627"/>
                </a:cubicBezTo>
                <a:cubicBezTo>
                  <a:pt x="258" y="606"/>
                  <a:pt x="250" y="601"/>
                  <a:pt x="253" y="598"/>
                </a:cubicBezTo>
                <a:cubicBezTo>
                  <a:pt x="219" y="535"/>
                  <a:pt x="210" y="531"/>
                  <a:pt x="213" y="526"/>
                </a:cubicBezTo>
                <a:cubicBezTo>
                  <a:pt x="196" y="496"/>
                  <a:pt x="200" y="495"/>
                  <a:pt x="199" y="493"/>
                </a:cubicBezTo>
                <a:cubicBezTo>
                  <a:pt x="188" y="444"/>
                  <a:pt x="183" y="435"/>
                  <a:pt x="184" y="427"/>
                </a:cubicBezTo>
                <a:cubicBezTo>
                  <a:pt x="176" y="409"/>
                  <a:pt x="175" y="415"/>
                  <a:pt x="176" y="421"/>
                </a:cubicBezTo>
                <a:cubicBezTo>
                  <a:pt x="180" y="443"/>
                  <a:pt x="180" y="448"/>
                  <a:pt x="180" y="452"/>
                </a:cubicBezTo>
                <a:cubicBezTo>
                  <a:pt x="181" y="498"/>
                  <a:pt x="184" y="526"/>
                  <a:pt x="195" y="545"/>
                </a:cubicBezTo>
                <a:cubicBezTo>
                  <a:pt x="206" y="572"/>
                  <a:pt x="208" y="569"/>
                  <a:pt x="211" y="577"/>
                </a:cubicBezTo>
                <a:cubicBezTo>
                  <a:pt x="236" y="627"/>
                  <a:pt x="240" y="630"/>
                  <a:pt x="238" y="632"/>
                </a:cubicBezTo>
                <a:cubicBezTo>
                  <a:pt x="260" y="671"/>
                  <a:pt x="263" y="679"/>
                  <a:pt x="270" y="687"/>
                </a:cubicBezTo>
                <a:cubicBezTo>
                  <a:pt x="277" y="703"/>
                  <a:pt x="278" y="705"/>
                  <a:pt x="280" y="707"/>
                </a:cubicBezTo>
                <a:cubicBezTo>
                  <a:pt x="284" y="736"/>
                  <a:pt x="293" y="745"/>
                  <a:pt x="290" y="751"/>
                </a:cubicBezTo>
                <a:cubicBezTo>
                  <a:pt x="300" y="786"/>
                  <a:pt x="298" y="788"/>
                  <a:pt x="301" y="790"/>
                </a:cubicBezTo>
                <a:cubicBezTo>
                  <a:pt x="285" y="760"/>
                  <a:pt x="280" y="751"/>
                  <a:pt x="281" y="743"/>
                </a:cubicBezTo>
                <a:cubicBezTo>
                  <a:pt x="267" y="717"/>
                  <a:pt x="263" y="712"/>
                  <a:pt x="264" y="709"/>
                </a:cubicBezTo>
                <a:cubicBezTo>
                  <a:pt x="248" y="682"/>
                  <a:pt x="246" y="670"/>
                  <a:pt x="242" y="658"/>
                </a:cubicBezTo>
                <a:cubicBezTo>
                  <a:pt x="179" y="534"/>
                  <a:pt x="172" y="518"/>
                  <a:pt x="162" y="502"/>
                </a:cubicBezTo>
                <a:cubicBezTo>
                  <a:pt x="145" y="444"/>
                  <a:pt x="148" y="430"/>
                  <a:pt x="143" y="415"/>
                </a:cubicBezTo>
                <a:cubicBezTo>
                  <a:pt x="140" y="444"/>
                  <a:pt x="143" y="452"/>
                  <a:pt x="143" y="459"/>
                </a:cubicBezTo>
                <a:cubicBezTo>
                  <a:pt x="153" y="499"/>
                  <a:pt x="156" y="503"/>
                  <a:pt x="155" y="507"/>
                </a:cubicBezTo>
                <a:cubicBezTo>
                  <a:pt x="184" y="563"/>
                  <a:pt x="185" y="565"/>
                  <a:pt x="185" y="569"/>
                </a:cubicBezTo>
                <a:cubicBezTo>
                  <a:pt x="202" y="603"/>
                  <a:pt x="208" y="605"/>
                  <a:pt x="207" y="612"/>
                </a:cubicBezTo>
                <a:cubicBezTo>
                  <a:pt x="217" y="641"/>
                  <a:pt x="230" y="639"/>
                  <a:pt x="224" y="644"/>
                </a:cubicBezTo>
                <a:cubicBezTo>
                  <a:pt x="287" y="796"/>
                  <a:pt x="292" y="802"/>
                  <a:pt x="291" y="807"/>
                </a:cubicBezTo>
                <a:cubicBezTo>
                  <a:pt x="298" y="844"/>
                  <a:pt x="299" y="847"/>
                  <a:pt x="297" y="849"/>
                </a:cubicBezTo>
                <a:cubicBezTo>
                  <a:pt x="295" y="844"/>
                  <a:pt x="294" y="840"/>
                  <a:pt x="292" y="836"/>
                </a:cubicBezTo>
                <a:cubicBezTo>
                  <a:pt x="285" y="809"/>
                  <a:pt x="281" y="804"/>
                  <a:pt x="278" y="799"/>
                </a:cubicBezTo>
                <a:cubicBezTo>
                  <a:pt x="255" y="746"/>
                  <a:pt x="249" y="747"/>
                  <a:pt x="250" y="741"/>
                </a:cubicBezTo>
                <a:cubicBezTo>
                  <a:pt x="223" y="694"/>
                  <a:pt x="225" y="692"/>
                  <a:pt x="223" y="689"/>
                </a:cubicBezTo>
                <a:cubicBezTo>
                  <a:pt x="216" y="674"/>
                  <a:pt x="215" y="671"/>
                  <a:pt x="212" y="667"/>
                </a:cubicBezTo>
                <a:cubicBezTo>
                  <a:pt x="201" y="644"/>
                  <a:pt x="195" y="640"/>
                  <a:pt x="198" y="638"/>
                </a:cubicBezTo>
                <a:cubicBezTo>
                  <a:pt x="149" y="549"/>
                  <a:pt x="156" y="559"/>
                  <a:pt x="157" y="567"/>
                </a:cubicBezTo>
                <a:cubicBezTo>
                  <a:pt x="160" y="580"/>
                  <a:pt x="164" y="583"/>
                  <a:pt x="165" y="586"/>
                </a:cubicBezTo>
                <a:cubicBezTo>
                  <a:pt x="177" y="613"/>
                  <a:pt x="172" y="614"/>
                  <a:pt x="179" y="618"/>
                </a:cubicBezTo>
                <a:cubicBezTo>
                  <a:pt x="187" y="642"/>
                  <a:pt x="191" y="644"/>
                  <a:pt x="192" y="647"/>
                </a:cubicBezTo>
                <a:cubicBezTo>
                  <a:pt x="208" y="677"/>
                  <a:pt x="206" y="681"/>
                  <a:pt x="209" y="680"/>
                </a:cubicBezTo>
                <a:cubicBezTo>
                  <a:pt x="229" y="715"/>
                  <a:pt x="236" y="735"/>
                  <a:pt x="245" y="754"/>
                </a:cubicBezTo>
                <a:cubicBezTo>
                  <a:pt x="265" y="789"/>
                  <a:pt x="268" y="793"/>
                  <a:pt x="268" y="796"/>
                </a:cubicBezTo>
                <a:cubicBezTo>
                  <a:pt x="284" y="831"/>
                  <a:pt x="281" y="834"/>
                  <a:pt x="283" y="837"/>
                </a:cubicBezTo>
                <a:cubicBezTo>
                  <a:pt x="287" y="855"/>
                  <a:pt x="283" y="857"/>
                  <a:pt x="287" y="859"/>
                </a:cubicBezTo>
                <a:cubicBezTo>
                  <a:pt x="285" y="886"/>
                  <a:pt x="282" y="878"/>
                  <a:pt x="285" y="870"/>
                </a:cubicBezTo>
                <a:cubicBezTo>
                  <a:pt x="268" y="821"/>
                  <a:pt x="270" y="819"/>
                  <a:pt x="268" y="816"/>
                </a:cubicBezTo>
                <a:cubicBezTo>
                  <a:pt x="259" y="786"/>
                  <a:pt x="252" y="782"/>
                  <a:pt x="251" y="779"/>
                </a:cubicBezTo>
                <a:cubicBezTo>
                  <a:pt x="234" y="751"/>
                  <a:pt x="238" y="749"/>
                  <a:pt x="234" y="745"/>
                </a:cubicBezTo>
                <a:cubicBezTo>
                  <a:pt x="205" y="692"/>
                  <a:pt x="202" y="688"/>
                  <a:pt x="199" y="684"/>
                </a:cubicBezTo>
                <a:cubicBezTo>
                  <a:pt x="177" y="630"/>
                  <a:pt x="166" y="611"/>
                  <a:pt x="158" y="593"/>
                </a:cubicBezTo>
                <a:cubicBezTo>
                  <a:pt x="147" y="546"/>
                  <a:pt x="142" y="548"/>
                  <a:pt x="140" y="540"/>
                </a:cubicBezTo>
                <a:cubicBezTo>
                  <a:pt x="140" y="522"/>
                  <a:pt x="138" y="522"/>
                  <a:pt x="136" y="521"/>
                </a:cubicBezTo>
                <a:cubicBezTo>
                  <a:pt x="130" y="496"/>
                  <a:pt x="129" y="493"/>
                  <a:pt x="131" y="490"/>
                </a:cubicBezTo>
                <a:cubicBezTo>
                  <a:pt x="122" y="493"/>
                  <a:pt x="128" y="497"/>
                  <a:pt x="125" y="499"/>
                </a:cubicBezTo>
                <a:cubicBezTo>
                  <a:pt x="131" y="527"/>
                  <a:pt x="132" y="536"/>
                  <a:pt x="136" y="545"/>
                </a:cubicBezTo>
                <a:cubicBezTo>
                  <a:pt x="139" y="569"/>
                  <a:pt x="140" y="574"/>
                  <a:pt x="139" y="580"/>
                </a:cubicBezTo>
                <a:cubicBezTo>
                  <a:pt x="160" y="639"/>
                  <a:pt x="161" y="642"/>
                  <a:pt x="159" y="645"/>
                </a:cubicBezTo>
                <a:cubicBezTo>
                  <a:pt x="169" y="668"/>
                  <a:pt x="176" y="672"/>
                  <a:pt x="172" y="674"/>
                </a:cubicBezTo>
                <a:cubicBezTo>
                  <a:pt x="200" y="724"/>
                  <a:pt x="201" y="738"/>
                  <a:pt x="214" y="755"/>
                </a:cubicBezTo>
                <a:cubicBezTo>
                  <a:pt x="236" y="805"/>
                  <a:pt x="246" y="814"/>
                  <a:pt x="247" y="821"/>
                </a:cubicBezTo>
                <a:cubicBezTo>
                  <a:pt x="268" y="868"/>
                  <a:pt x="261" y="870"/>
                  <a:pt x="266" y="874"/>
                </a:cubicBezTo>
                <a:cubicBezTo>
                  <a:pt x="224" y="800"/>
                  <a:pt x="220" y="795"/>
                  <a:pt x="217" y="789"/>
                </a:cubicBezTo>
                <a:cubicBezTo>
                  <a:pt x="185" y="740"/>
                  <a:pt x="190" y="733"/>
                  <a:pt x="185" y="736"/>
                </a:cubicBezTo>
                <a:cubicBezTo>
                  <a:pt x="171" y="702"/>
                  <a:pt x="168" y="697"/>
                  <a:pt x="166" y="693"/>
                </a:cubicBezTo>
                <a:cubicBezTo>
                  <a:pt x="134" y="606"/>
                  <a:pt x="125" y="601"/>
                  <a:pt x="129" y="597"/>
                </a:cubicBezTo>
                <a:cubicBezTo>
                  <a:pt x="119" y="542"/>
                  <a:pt x="118" y="540"/>
                  <a:pt x="116" y="538"/>
                </a:cubicBezTo>
                <a:cubicBezTo>
                  <a:pt x="111" y="539"/>
                  <a:pt x="113" y="558"/>
                  <a:pt x="117" y="576"/>
                </a:cubicBezTo>
                <a:cubicBezTo>
                  <a:pt x="141" y="650"/>
                  <a:pt x="140" y="667"/>
                  <a:pt x="151" y="685"/>
                </a:cubicBezTo>
                <a:cubicBezTo>
                  <a:pt x="194" y="767"/>
                  <a:pt x="201" y="774"/>
                  <a:pt x="207" y="789"/>
                </a:cubicBezTo>
                <a:cubicBezTo>
                  <a:pt x="228" y="836"/>
                  <a:pt x="240" y="840"/>
                  <a:pt x="235" y="842"/>
                </a:cubicBezTo>
                <a:cubicBezTo>
                  <a:pt x="251" y="882"/>
                  <a:pt x="258" y="889"/>
                  <a:pt x="255" y="894"/>
                </a:cubicBezTo>
                <a:cubicBezTo>
                  <a:pt x="228" y="846"/>
                  <a:pt x="227" y="844"/>
                  <a:pt x="225" y="842"/>
                </a:cubicBezTo>
                <a:cubicBezTo>
                  <a:pt x="212" y="821"/>
                  <a:pt x="210" y="822"/>
                  <a:pt x="209" y="820"/>
                </a:cubicBezTo>
                <a:cubicBezTo>
                  <a:pt x="166" y="769"/>
                  <a:pt x="157" y="757"/>
                  <a:pt x="144" y="743"/>
                </a:cubicBezTo>
                <a:cubicBezTo>
                  <a:pt x="123" y="700"/>
                  <a:pt x="116" y="696"/>
                  <a:pt x="115" y="693"/>
                </a:cubicBezTo>
                <a:cubicBezTo>
                  <a:pt x="107" y="669"/>
                  <a:pt x="105" y="663"/>
                  <a:pt x="101" y="657"/>
                </a:cubicBezTo>
                <a:cubicBezTo>
                  <a:pt x="96" y="630"/>
                  <a:pt x="93" y="623"/>
                  <a:pt x="91" y="615"/>
                </a:cubicBezTo>
                <a:cubicBezTo>
                  <a:pt x="87" y="604"/>
                  <a:pt x="82" y="608"/>
                  <a:pt x="85" y="614"/>
                </a:cubicBezTo>
                <a:cubicBezTo>
                  <a:pt x="95" y="654"/>
                  <a:pt x="92" y="660"/>
                  <a:pt x="95" y="666"/>
                </a:cubicBezTo>
                <a:cubicBezTo>
                  <a:pt x="154" y="770"/>
                  <a:pt x="155" y="771"/>
                  <a:pt x="161" y="778"/>
                </a:cubicBezTo>
                <a:cubicBezTo>
                  <a:pt x="204" y="829"/>
                  <a:pt x="208" y="830"/>
                  <a:pt x="211" y="836"/>
                </a:cubicBezTo>
                <a:cubicBezTo>
                  <a:pt x="249" y="919"/>
                  <a:pt x="255" y="928"/>
                  <a:pt x="253" y="935"/>
                </a:cubicBezTo>
                <a:cubicBezTo>
                  <a:pt x="253" y="956"/>
                  <a:pt x="256" y="954"/>
                  <a:pt x="252" y="951"/>
                </a:cubicBezTo>
                <a:cubicBezTo>
                  <a:pt x="255" y="941"/>
                  <a:pt x="249" y="937"/>
                  <a:pt x="247" y="934"/>
                </a:cubicBezTo>
                <a:cubicBezTo>
                  <a:pt x="223" y="877"/>
                  <a:pt x="219" y="872"/>
                  <a:pt x="216" y="866"/>
                </a:cubicBezTo>
                <a:cubicBezTo>
                  <a:pt x="166" y="796"/>
                  <a:pt x="160" y="792"/>
                  <a:pt x="155" y="782"/>
                </a:cubicBezTo>
                <a:cubicBezTo>
                  <a:pt x="107" y="716"/>
                  <a:pt x="103" y="719"/>
                  <a:pt x="103" y="714"/>
                </a:cubicBezTo>
                <a:cubicBezTo>
                  <a:pt x="85" y="675"/>
                  <a:pt x="83" y="673"/>
                  <a:pt x="82" y="671"/>
                </a:cubicBezTo>
                <a:cubicBezTo>
                  <a:pt x="79" y="658"/>
                  <a:pt x="74" y="655"/>
                  <a:pt x="76" y="653"/>
                </a:cubicBezTo>
                <a:cubicBezTo>
                  <a:pt x="72" y="651"/>
                  <a:pt x="73" y="653"/>
                  <a:pt x="70" y="654"/>
                </a:cubicBezTo>
                <a:cubicBezTo>
                  <a:pt x="78" y="674"/>
                  <a:pt x="75" y="677"/>
                  <a:pt x="80" y="682"/>
                </a:cubicBezTo>
                <a:cubicBezTo>
                  <a:pt x="93" y="713"/>
                  <a:pt x="99" y="721"/>
                  <a:pt x="102" y="730"/>
                </a:cubicBezTo>
                <a:cubicBezTo>
                  <a:pt x="168" y="818"/>
                  <a:pt x="173" y="816"/>
                  <a:pt x="176" y="821"/>
                </a:cubicBezTo>
                <a:cubicBezTo>
                  <a:pt x="206" y="868"/>
                  <a:pt x="208" y="871"/>
                  <a:pt x="210" y="875"/>
                </a:cubicBezTo>
                <a:cubicBezTo>
                  <a:pt x="237" y="926"/>
                  <a:pt x="238" y="934"/>
                  <a:pt x="240" y="942"/>
                </a:cubicBezTo>
                <a:cubicBezTo>
                  <a:pt x="254" y="974"/>
                  <a:pt x="251" y="976"/>
                  <a:pt x="252" y="978"/>
                </a:cubicBezTo>
                <a:cubicBezTo>
                  <a:pt x="244" y="978"/>
                  <a:pt x="245" y="972"/>
                  <a:pt x="245" y="965"/>
                </a:cubicBezTo>
                <a:cubicBezTo>
                  <a:pt x="220" y="909"/>
                  <a:pt x="215" y="897"/>
                  <a:pt x="207" y="885"/>
                </a:cubicBezTo>
                <a:cubicBezTo>
                  <a:pt x="195" y="866"/>
                  <a:pt x="195" y="864"/>
                  <a:pt x="193" y="865"/>
                </a:cubicBezTo>
                <a:cubicBezTo>
                  <a:pt x="179" y="855"/>
                  <a:pt x="185" y="844"/>
                  <a:pt x="180" y="848"/>
                </a:cubicBezTo>
                <a:cubicBezTo>
                  <a:pt x="148" y="807"/>
                  <a:pt x="140" y="795"/>
                  <a:pt x="131" y="783"/>
                </a:cubicBezTo>
                <a:cubicBezTo>
                  <a:pt x="118" y="762"/>
                  <a:pt x="110" y="755"/>
                  <a:pt x="106" y="749"/>
                </a:cubicBezTo>
                <a:cubicBezTo>
                  <a:pt x="80" y="696"/>
                  <a:pt x="80" y="694"/>
                  <a:pt x="80" y="692"/>
                </a:cubicBezTo>
                <a:cubicBezTo>
                  <a:pt x="71" y="664"/>
                  <a:pt x="69" y="658"/>
                  <a:pt x="65" y="661"/>
                </a:cubicBezTo>
                <a:cubicBezTo>
                  <a:pt x="71" y="688"/>
                  <a:pt x="73" y="693"/>
                  <a:pt x="76" y="697"/>
                </a:cubicBezTo>
                <a:cubicBezTo>
                  <a:pt x="113" y="772"/>
                  <a:pt x="120" y="781"/>
                  <a:pt x="125" y="789"/>
                </a:cubicBezTo>
                <a:cubicBezTo>
                  <a:pt x="135" y="803"/>
                  <a:pt x="136" y="809"/>
                  <a:pt x="140" y="813"/>
                </a:cubicBezTo>
                <a:cubicBezTo>
                  <a:pt x="178" y="859"/>
                  <a:pt x="181" y="858"/>
                  <a:pt x="179" y="860"/>
                </a:cubicBezTo>
                <a:cubicBezTo>
                  <a:pt x="193" y="881"/>
                  <a:pt x="195" y="882"/>
                  <a:pt x="198" y="889"/>
                </a:cubicBezTo>
                <a:cubicBezTo>
                  <a:pt x="227" y="944"/>
                  <a:pt x="231" y="952"/>
                  <a:pt x="235" y="961"/>
                </a:cubicBezTo>
                <a:cubicBezTo>
                  <a:pt x="244" y="999"/>
                  <a:pt x="243" y="1002"/>
                  <a:pt x="242" y="1005"/>
                </a:cubicBezTo>
                <a:cubicBezTo>
                  <a:pt x="238" y="996"/>
                  <a:pt x="233" y="991"/>
                  <a:pt x="234" y="988"/>
                </a:cubicBezTo>
                <a:cubicBezTo>
                  <a:pt x="225" y="962"/>
                  <a:pt x="224" y="959"/>
                  <a:pt x="222" y="957"/>
                </a:cubicBezTo>
                <a:cubicBezTo>
                  <a:pt x="210" y="930"/>
                  <a:pt x="207" y="921"/>
                  <a:pt x="204" y="912"/>
                </a:cubicBezTo>
                <a:cubicBezTo>
                  <a:pt x="190" y="898"/>
                  <a:pt x="190" y="892"/>
                  <a:pt x="189" y="891"/>
                </a:cubicBezTo>
                <a:cubicBezTo>
                  <a:pt x="171" y="869"/>
                  <a:pt x="172" y="868"/>
                  <a:pt x="171" y="866"/>
                </a:cubicBezTo>
                <a:cubicBezTo>
                  <a:pt x="166" y="860"/>
                  <a:pt x="165" y="861"/>
                  <a:pt x="164" y="859"/>
                </a:cubicBezTo>
                <a:cubicBezTo>
                  <a:pt x="156" y="850"/>
                  <a:pt x="152" y="845"/>
                  <a:pt x="148" y="841"/>
                </a:cubicBezTo>
                <a:cubicBezTo>
                  <a:pt x="65" y="711"/>
                  <a:pt x="53" y="694"/>
                  <a:pt x="50" y="678"/>
                </a:cubicBezTo>
                <a:cubicBezTo>
                  <a:pt x="50" y="701"/>
                  <a:pt x="55" y="704"/>
                  <a:pt x="53" y="706"/>
                </a:cubicBezTo>
                <a:cubicBezTo>
                  <a:pt x="169" y="875"/>
                  <a:pt x="172" y="884"/>
                  <a:pt x="197" y="919"/>
                </a:cubicBezTo>
                <a:cubicBezTo>
                  <a:pt x="218" y="976"/>
                  <a:pt x="221" y="979"/>
                  <a:pt x="224" y="983"/>
                </a:cubicBezTo>
                <a:cubicBezTo>
                  <a:pt x="228" y="1009"/>
                  <a:pt x="232" y="1014"/>
                  <a:pt x="228" y="1017"/>
                </a:cubicBezTo>
                <a:cubicBezTo>
                  <a:pt x="224" y="1004"/>
                  <a:pt x="219" y="996"/>
                  <a:pt x="221" y="990"/>
                </a:cubicBezTo>
                <a:cubicBezTo>
                  <a:pt x="201" y="949"/>
                  <a:pt x="198" y="938"/>
                  <a:pt x="196" y="934"/>
                </a:cubicBezTo>
                <a:cubicBezTo>
                  <a:pt x="166" y="892"/>
                  <a:pt x="165" y="887"/>
                  <a:pt x="163" y="885"/>
                </a:cubicBezTo>
                <a:cubicBezTo>
                  <a:pt x="129" y="843"/>
                  <a:pt x="120" y="840"/>
                  <a:pt x="115" y="826"/>
                </a:cubicBezTo>
                <a:cubicBezTo>
                  <a:pt x="95" y="810"/>
                  <a:pt x="100" y="803"/>
                  <a:pt x="95" y="801"/>
                </a:cubicBezTo>
                <a:cubicBezTo>
                  <a:pt x="58" y="746"/>
                  <a:pt x="61" y="750"/>
                  <a:pt x="63" y="753"/>
                </a:cubicBezTo>
                <a:cubicBezTo>
                  <a:pt x="73" y="778"/>
                  <a:pt x="76" y="782"/>
                  <a:pt x="79" y="786"/>
                </a:cubicBezTo>
                <a:cubicBezTo>
                  <a:pt x="96" y="817"/>
                  <a:pt x="95" y="817"/>
                  <a:pt x="101" y="826"/>
                </a:cubicBezTo>
                <a:cubicBezTo>
                  <a:pt x="112" y="844"/>
                  <a:pt x="119" y="843"/>
                  <a:pt x="118" y="851"/>
                </a:cubicBezTo>
                <a:cubicBezTo>
                  <a:pt x="187" y="941"/>
                  <a:pt x="193" y="948"/>
                  <a:pt x="198" y="955"/>
                </a:cubicBezTo>
                <a:cubicBezTo>
                  <a:pt x="206" y="972"/>
                  <a:pt x="204" y="974"/>
                  <a:pt x="206" y="976"/>
                </a:cubicBezTo>
                <a:cubicBezTo>
                  <a:pt x="210" y="996"/>
                  <a:pt x="210" y="999"/>
                  <a:pt x="212" y="1001"/>
                </a:cubicBezTo>
                <a:cubicBezTo>
                  <a:pt x="219" y="1030"/>
                  <a:pt x="221" y="1035"/>
                  <a:pt x="219" y="1038"/>
                </a:cubicBezTo>
                <a:cubicBezTo>
                  <a:pt x="213" y="1023"/>
                  <a:pt x="208" y="1019"/>
                  <a:pt x="207" y="1015"/>
                </a:cubicBezTo>
                <a:cubicBezTo>
                  <a:pt x="176" y="958"/>
                  <a:pt x="173" y="948"/>
                  <a:pt x="164" y="941"/>
                </a:cubicBezTo>
                <a:cubicBezTo>
                  <a:pt x="138" y="898"/>
                  <a:pt x="141" y="893"/>
                  <a:pt x="136" y="892"/>
                </a:cubicBezTo>
                <a:cubicBezTo>
                  <a:pt x="80" y="806"/>
                  <a:pt x="75" y="794"/>
                  <a:pt x="68" y="781"/>
                </a:cubicBezTo>
                <a:cubicBezTo>
                  <a:pt x="55" y="735"/>
                  <a:pt x="49" y="731"/>
                  <a:pt x="52" y="729"/>
                </a:cubicBezTo>
                <a:cubicBezTo>
                  <a:pt x="46" y="719"/>
                  <a:pt x="43" y="724"/>
                  <a:pt x="46" y="731"/>
                </a:cubicBezTo>
                <a:cubicBezTo>
                  <a:pt x="61" y="773"/>
                  <a:pt x="58" y="778"/>
                  <a:pt x="63" y="785"/>
                </a:cubicBezTo>
                <a:cubicBezTo>
                  <a:pt x="108" y="861"/>
                  <a:pt x="106" y="867"/>
                  <a:pt x="113" y="874"/>
                </a:cubicBezTo>
                <a:cubicBezTo>
                  <a:pt x="153" y="937"/>
                  <a:pt x="160" y="950"/>
                  <a:pt x="170" y="963"/>
                </a:cubicBezTo>
                <a:cubicBezTo>
                  <a:pt x="201" y="1018"/>
                  <a:pt x="197" y="1023"/>
                  <a:pt x="203" y="1030"/>
                </a:cubicBezTo>
                <a:cubicBezTo>
                  <a:pt x="212" y="1054"/>
                  <a:pt x="211" y="1060"/>
                  <a:pt x="215" y="1066"/>
                </a:cubicBezTo>
                <a:cubicBezTo>
                  <a:pt x="213" y="1076"/>
                  <a:pt x="211" y="1072"/>
                  <a:pt x="209" y="1068"/>
                </a:cubicBezTo>
                <a:cubicBezTo>
                  <a:pt x="192" y="1018"/>
                  <a:pt x="185" y="1004"/>
                  <a:pt x="179" y="986"/>
                </a:cubicBezTo>
                <a:cubicBezTo>
                  <a:pt x="167" y="965"/>
                  <a:pt x="163" y="959"/>
                  <a:pt x="162" y="959"/>
                </a:cubicBezTo>
                <a:cubicBezTo>
                  <a:pt x="150" y="943"/>
                  <a:pt x="146" y="939"/>
                  <a:pt x="143" y="936"/>
                </a:cubicBezTo>
                <a:cubicBezTo>
                  <a:pt x="94" y="874"/>
                  <a:pt x="79" y="852"/>
                  <a:pt x="64" y="833"/>
                </a:cubicBezTo>
                <a:cubicBezTo>
                  <a:pt x="39" y="757"/>
                  <a:pt x="29" y="752"/>
                  <a:pt x="35" y="749"/>
                </a:cubicBezTo>
                <a:cubicBezTo>
                  <a:pt x="29" y="755"/>
                  <a:pt x="31" y="759"/>
                  <a:pt x="33" y="763"/>
                </a:cubicBezTo>
                <a:cubicBezTo>
                  <a:pt x="44" y="793"/>
                  <a:pt x="39" y="799"/>
                  <a:pt x="45" y="807"/>
                </a:cubicBezTo>
                <a:cubicBezTo>
                  <a:pt x="89" y="874"/>
                  <a:pt x="113" y="915"/>
                  <a:pt x="129" y="931"/>
                </a:cubicBezTo>
                <a:cubicBezTo>
                  <a:pt x="153" y="967"/>
                  <a:pt x="164" y="977"/>
                  <a:pt x="170" y="987"/>
                </a:cubicBezTo>
                <a:cubicBezTo>
                  <a:pt x="186" y="1036"/>
                  <a:pt x="176" y="1025"/>
                  <a:pt x="171" y="1012"/>
                </a:cubicBezTo>
                <a:cubicBezTo>
                  <a:pt x="150" y="985"/>
                  <a:pt x="142" y="980"/>
                  <a:pt x="145" y="976"/>
                </a:cubicBezTo>
                <a:cubicBezTo>
                  <a:pt x="89" y="910"/>
                  <a:pt x="75" y="887"/>
                  <a:pt x="51" y="850"/>
                </a:cubicBezTo>
                <a:cubicBezTo>
                  <a:pt x="32" y="802"/>
                  <a:pt x="32" y="799"/>
                  <a:pt x="33" y="797"/>
                </a:cubicBezTo>
                <a:cubicBezTo>
                  <a:pt x="29" y="798"/>
                  <a:pt x="29" y="800"/>
                  <a:pt x="29" y="802"/>
                </a:cubicBezTo>
                <a:cubicBezTo>
                  <a:pt x="34" y="829"/>
                  <a:pt x="41" y="834"/>
                  <a:pt x="38" y="838"/>
                </a:cubicBezTo>
                <a:cubicBezTo>
                  <a:pt x="56" y="874"/>
                  <a:pt x="56" y="876"/>
                  <a:pt x="56" y="876"/>
                </a:cubicBezTo>
                <a:cubicBezTo>
                  <a:pt x="77" y="905"/>
                  <a:pt x="93" y="930"/>
                  <a:pt x="103" y="938"/>
                </a:cubicBezTo>
                <a:cubicBezTo>
                  <a:pt x="143" y="990"/>
                  <a:pt x="145" y="993"/>
                  <a:pt x="147" y="997"/>
                </a:cubicBezTo>
                <a:cubicBezTo>
                  <a:pt x="170" y="1023"/>
                  <a:pt x="170" y="1030"/>
                  <a:pt x="170" y="1032"/>
                </a:cubicBezTo>
                <a:cubicBezTo>
                  <a:pt x="192" y="1072"/>
                  <a:pt x="200" y="1081"/>
                  <a:pt x="202" y="1090"/>
                </a:cubicBezTo>
                <a:cubicBezTo>
                  <a:pt x="202" y="1098"/>
                  <a:pt x="196" y="1094"/>
                  <a:pt x="199" y="1092"/>
                </a:cubicBezTo>
                <a:cubicBezTo>
                  <a:pt x="171" y="1039"/>
                  <a:pt x="164" y="1029"/>
                  <a:pt x="160" y="1024"/>
                </a:cubicBezTo>
                <a:cubicBezTo>
                  <a:pt x="153" y="1014"/>
                  <a:pt x="150" y="1010"/>
                  <a:pt x="146" y="1005"/>
                </a:cubicBezTo>
                <a:cubicBezTo>
                  <a:pt x="40" y="864"/>
                  <a:pt x="36" y="858"/>
                  <a:pt x="31" y="852"/>
                </a:cubicBezTo>
                <a:cubicBezTo>
                  <a:pt x="22" y="845"/>
                  <a:pt x="25" y="854"/>
                  <a:pt x="29" y="863"/>
                </a:cubicBezTo>
                <a:cubicBezTo>
                  <a:pt x="50" y="911"/>
                  <a:pt x="48" y="916"/>
                  <a:pt x="54" y="922"/>
                </a:cubicBezTo>
                <a:cubicBezTo>
                  <a:pt x="84" y="967"/>
                  <a:pt x="81" y="972"/>
                  <a:pt x="86" y="972"/>
                </a:cubicBezTo>
                <a:cubicBezTo>
                  <a:pt x="97" y="985"/>
                  <a:pt x="95" y="988"/>
                  <a:pt x="95" y="988"/>
                </a:cubicBezTo>
                <a:cubicBezTo>
                  <a:pt x="134" y="1039"/>
                  <a:pt x="133" y="1041"/>
                  <a:pt x="134" y="1043"/>
                </a:cubicBezTo>
                <a:cubicBezTo>
                  <a:pt x="154" y="1066"/>
                  <a:pt x="152" y="1068"/>
                  <a:pt x="153" y="1069"/>
                </a:cubicBezTo>
                <a:cubicBezTo>
                  <a:pt x="163" y="1084"/>
                  <a:pt x="168" y="1094"/>
                  <a:pt x="176" y="1104"/>
                </a:cubicBezTo>
                <a:cubicBezTo>
                  <a:pt x="193" y="1150"/>
                  <a:pt x="191" y="1152"/>
                  <a:pt x="193" y="1155"/>
                </a:cubicBezTo>
                <a:cubicBezTo>
                  <a:pt x="174" y="1126"/>
                  <a:pt x="178" y="1120"/>
                  <a:pt x="173" y="1121"/>
                </a:cubicBezTo>
                <a:cubicBezTo>
                  <a:pt x="150" y="1085"/>
                  <a:pt x="146" y="1076"/>
                  <a:pt x="137" y="1068"/>
                </a:cubicBezTo>
                <a:cubicBezTo>
                  <a:pt x="122" y="1043"/>
                  <a:pt x="118" y="1038"/>
                  <a:pt x="116" y="1034"/>
                </a:cubicBezTo>
                <a:cubicBezTo>
                  <a:pt x="107" y="1023"/>
                  <a:pt x="105" y="1016"/>
                  <a:pt x="100" y="1009"/>
                </a:cubicBezTo>
                <a:cubicBezTo>
                  <a:pt x="90" y="998"/>
                  <a:pt x="92" y="997"/>
                  <a:pt x="89" y="997"/>
                </a:cubicBezTo>
                <a:cubicBezTo>
                  <a:pt x="85" y="986"/>
                  <a:pt x="82" y="987"/>
                  <a:pt x="82" y="987"/>
                </a:cubicBezTo>
                <a:cubicBezTo>
                  <a:pt x="53" y="952"/>
                  <a:pt x="52" y="942"/>
                  <a:pt x="49" y="942"/>
                </a:cubicBezTo>
                <a:cubicBezTo>
                  <a:pt x="31" y="899"/>
                  <a:pt x="22" y="894"/>
                  <a:pt x="26" y="890"/>
                </a:cubicBezTo>
                <a:cubicBezTo>
                  <a:pt x="40" y="944"/>
                  <a:pt x="46" y="951"/>
                  <a:pt x="50" y="957"/>
                </a:cubicBezTo>
                <a:cubicBezTo>
                  <a:pt x="55" y="964"/>
                  <a:pt x="54" y="966"/>
                  <a:pt x="55" y="967"/>
                </a:cubicBezTo>
                <a:cubicBezTo>
                  <a:pt x="62" y="976"/>
                  <a:pt x="63" y="974"/>
                  <a:pt x="64" y="976"/>
                </a:cubicBezTo>
                <a:cubicBezTo>
                  <a:pt x="71" y="991"/>
                  <a:pt x="75" y="992"/>
                  <a:pt x="75" y="992"/>
                </a:cubicBezTo>
                <a:cubicBezTo>
                  <a:pt x="87" y="1006"/>
                  <a:pt x="91" y="1013"/>
                  <a:pt x="94" y="1018"/>
                </a:cubicBezTo>
                <a:cubicBezTo>
                  <a:pt x="102" y="1029"/>
                  <a:pt x="101" y="1031"/>
                  <a:pt x="102" y="1032"/>
                </a:cubicBezTo>
                <a:cubicBezTo>
                  <a:pt x="136" y="1079"/>
                  <a:pt x="145" y="1091"/>
                  <a:pt x="153" y="1103"/>
                </a:cubicBezTo>
                <a:cubicBezTo>
                  <a:pt x="187" y="1163"/>
                  <a:pt x="182" y="1168"/>
                  <a:pt x="186" y="1173"/>
                </a:cubicBezTo>
                <a:cubicBezTo>
                  <a:pt x="178" y="1170"/>
                  <a:pt x="174" y="1167"/>
                  <a:pt x="173" y="1165"/>
                </a:cubicBezTo>
                <a:cubicBezTo>
                  <a:pt x="155" y="1142"/>
                  <a:pt x="146" y="1120"/>
                  <a:pt x="135" y="1111"/>
                </a:cubicBezTo>
                <a:cubicBezTo>
                  <a:pt x="110" y="1078"/>
                  <a:pt x="102" y="1080"/>
                  <a:pt x="106" y="1076"/>
                </a:cubicBezTo>
                <a:cubicBezTo>
                  <a:pt x="83" y="1057"/>
                  <a:pt x="75" y="1040"/>
                  <a:pt x="65" y="1032"/>
                </a:cubicBezTo>
                <a:cubicBezTo>
                  <a:pt x="32" y="978"/>
                  <a:pt x="31" y="976"/>
                  <a:pt x="24" y="965"/>
                </a:cubicBezTo>
                <a:cubicBezTo>
                  <a:pt x="9" y="949"/>
                  <a:pt x="15" y="952"/>
                  <a:pt x="15" y="957"/>
                </a:cubicBezTo>
                <a:cubicBezTo>
                  <a:pt x="47" y="1023"/>
                  <a:pt x="52" y="1028"/>
                  <a:pt x="57" y="1035"/>
                </a:cubicBezTo>
                <a:cubicBezTo>
                  <a:pt x="102" y="1083"/>
                  <a:pt x="107" y="1092"/>
                  <a:pt x="113" y="1095"/>
                </a:cubicBezTo>
                <a:cubicBezTo>
                  <a:pt x="149" y="1143"/>
                  <a:pt x="150" y="1151"/>
                  <a:pt x="154" y="1149"/>
                </a:cubicBezTo>
                <a:cubicBezTo>
                  <a:pt x="174" y="1202"/>
                  <a:pt x="185" y="1210"/>
                  <a:pt x="182" y="1215"/>
                </a:cubicBezTo>
                <a:cubicBezTo>
                  <a:pt x="168" y="1179"/>
                  <a:pt x="159" y="1180"/>
                  <a:pt x="162" y="1177"/>
                </a:cubicBezTo>
                <a:cubicBezTo>
                  <a:pt x="140" y="1153"/>
                  <a:pt x="142" y="1142"/>
                  <a:pt x="135" y="1136"/>
                </a:cubicBezTo>
                <a:cubicBezTo>
                  <a:pt x="98" y="1090"/>
                  <a:pt x="95" y="1086"/>
                  <a:pt x="92" y="1086"/>
                </a:cubicBezTo>
                <a:cubicBezTo>
                  <a:pt x="82" y="1073"/>
                  <a:pt x="82" y="1071"/>
                  <a:pt x="82" y="1069"/>
                </a:cubicBezTo>
                <a:cubicBezTo>
                  <a:pt x="44" y="1034"/>
                  <a:pt x="41" y="1030"/>
                  <a:pt x="39" y="1026"/>
                </a:cubicBezTo>
                <a:cubicBezTo>
                  <a:pt x="13" y="992"/>
                  <a:pt x="16" y="996"/>
                  <a:pt x="17" y="1000"/>
                </a:cubicBezTo>
                <a:cubicBezTo>
                  <a:pt x="48" y="1041"/>
                  <a:pt x="46" y="1053"/>
                  <a:pt x="55" y="1056"/>
                </a:cubicBezTo>
                <a:cubicBezTo>
                  <a:pt x="80" y="1083"/>
                  <a:pt x="81" y="1085"/>
                  <a:pt x="83" y="1087"/>
                </a:cubicBezTo>
                <a:cubicBezTo>
                  <a:pt x="89" y="1101"/>
                  <a:pt x="103" y="1099"/>
                  <a:pt x="97" y="1104"/>
                </a:cubicBezTo>
                <a:cubicBezTo>
                  <a:pt x="125" y="1140"/>
                  <a:pt x="131" y="1145"/>
                  <a:pt x="130" y="1149"/>
                </a:cubicBezTo>
                <a:cubicBezTo>
                  <a:pt x="93" y="1107"/>
                  <a:pt x="89" y="1106"/>
                  <a:pt x="86" y="1102"/>
                </a:cubicBezTo>
                <a:cubicBezTo>
                  <a:pt x="63" y="1079"/>
                  <a:pt x="59" y="1075"/>
                  <a:pt x="55" y="1073"/>
                </a:cubicBezTo>
                <a:cubicBezTo>
                  <a:pt x="0" y="1009"/>
                  <a:pt x="9" y="1016"/>
                  <a:pt x="8" y="1021"/>
                </a:cubicBezTo>
                <a:cubicBezTo>
                  <a:pt x="27" y="1050"/>
                  <a:pt x="29" y="1050"/>
                  <a:pt x="30" y="1052"/>
                </a:cubicBezTo>
                <a:cubicBezTo>
                  <a:pt x="33" y="1062"/>
                  <a:pt x="38" y="1060"/>
                  <a:pt x="41" y="1066"/>
                </a:cubicBezTo>
                <a:cubicBezTo>
                  <a:pt x="86" y="1110"/>
                  <a:pt x="90" y="1120"/>
                  <a:pt x="96" y="1122"/>
                </a:cubicBezTo>
                <a:cubicBezTo>
                  <a:pt x="118" y="1149"/>
                  <a:pt x="127" y="1163"/>
                  <a:pt x="137" y="1176"/>
                </a:cubicBezTo>
                <a:cubicBezTo>
                  <a:pt x="148" y="1204"/>
                  <a:pt x="162" y="1211"/>
                  <a:pt x="158" y="1215"/>
                </a:cubicBezTo>
                <a:cubicBezTo>
                  <a:pt x="165" y="1240"/>
                  <a:pt x="164" y="1234"/>
                  <a:pt x="163" y="1229"/>
                </a:cubicBezTo>
                <a:cubicBezTo>
                  <a:pt x="151" y="1205"/>
                  <a:pt x="144" y="1201"/>
                  <a:pt x="143" y="1199"/>
                </a:cubicBezTo>
                <a:cubicBezTo>
                  <a:pt x="118" y="1171"/>
                  <a:pt x="122" y="1166"/>
                  <a:pt x="116" y="1164"/>
                </a:cubicBezTo>
                <a:cubicBezTo>
                  <a:pt x="82" y="1123"/>
                  <a:pt x="68" y="1114"/>
                  <a:pt x="60" y="1107"/>
                </a:cubicBezTo>
                <a:cubicBezTo>
                  <a:pt x="19" y="1050"/>
                  <a:pt x="22" y="1042"/>
                  <a:pt x="13" y="1042"/>
                </a:cubicBezTo>
                <a:cubicBezTo>
                  <a:pt x="62" y="1117"/>
                  <a:pt x="74" y="1136"/>
                  <a:pt x="95" y="1152"/>
                </a:cubicBezTo>
                <a:cubicBezTo>
                  <a:pt x="135" y="1204"/>
                  <a:pt x="140" y="1211"/>
                  <a:pt x="145" y="1217"/>
                </a:cubicBezTo>
                <a:cubicBezTo>
                  <a:pt x="170" y="1269"/>
                  <a:pt x="166" y="1271"/>
                  <a:pt x="171" y="1274"/>
                </a:cubicBezTo>
                <a:cubicBezTo>
                  <a:pt x="178" y="1302"/>
                  <a:pt x="178" y="1304"/>
                  <a:pt x="177" y="1307"/>
                </a:cubicBezTo>
                <a:cubicBezTo>
                  <a:pt x="169" y="1297"/>
                  <a:pt x="173" y="1295"/>
                  <a:pt x="168" y="1291"/>
                </a:cubicBezTo>
                <a:cubicBezTo>
                  <a:pt x="133" y="1236"/>
                  <a:pt x="128" y="1228"/>
                  <a:pt x="116" y="1208"/>
                </a:cubicBezTo>
                <a:cubicBezTo>
                  <a:pt x="41" y="1115"/>
                  <a:pt x="40" y="1112"/>
                  <a:pt x="37" y="1109"/>
                </a:cubicBezTo>
                <a:cubicBezTo>
                  <a:pt x="25" y="1086"/>
                  <a:pt x="30" y="1079"/>
                  <a:pt x="24" y="1081"/>
                </a:cubicBezTo>
                <a:cubicBezTo>
                  <a:pt x="59" y="1159"/>
                  <a:pt x="64" y="1161"/>
                  <a:pt x="69" y="1166"/>
                </a:cubicBezTo>
                <a:cubicBezTo>
                  <a:pt x="116" y="1220"/>
                  <a:pt x="123" y="1241"/>
                  <a:pt x="133" y="1245"/>
                </a:cubicBezTo>
                <a:cubicBezTo>
                  <a:pt x="146" y="1275"/>
                  <a:pt x="149" y="1274"/>
                  <a:pt x="153" y="1283"/>
                </a:cubicBezTo>
                <a:cubicBezTo>
                  <a:pt x="167" y="1322"/>
                  <a:pt x="173" y="1328"/>
                  <a:pt x="172" y="1333"/>
                </a:cubicBezTo>
                <a:cubicBezTo>
                  <a:pt x="172" y="1344"/>
                  <a:pt x="171" y="1342"/>
                  <a:pt x="167" y="1341"/>
                </a:cubicBezTo>
                <a:cubicBezTo>
                  <a:pt x="163" y="1322"/>
                  <a:pt x="155" y="1318"/>
                  <a:pt x="159" y="1315"/>
                </a:cubicBezTo>
                <a:cubicBezTo>
                  <a:pt x="128" y="1261"/>
                  <a:pt x="129" y="1259"/>
                  <a:pt x="117" y="1247"/>
                </a:cubicBezTo>
                <a:cubicBezTo>
                  <a:pt x="67" y="1189"/>
                  <a:pt x="67" y="1186"/>
                  <a:pt x="62" y="1181"/>
                </a:cubicBezTo>
                <a:cubicBezTo>
                  <a:pt x="50" y="1165"/>
                  <a:pt x="47" y="1166"/>
                  <a:pt x="49" y="1163"/>
                </a:cubicBezTo>
                <a:cubicBezTo>
                  <a:pt x="12" y="1111"/>
                  <a:pt x="15" y="1107"/>
                  <a:pt x="9" y="1101"/>
                </a:cubicBezTo>
                <a:cubicBezTo>
                  <a:pt x="13" y="1122"/>
                  <a:pt x="19" y="1126"/>
                  <a:pt x="16" y="1128"/>
                </a:cubicBezTo>
                <a:cubicBezTo>
                  <a:pt x="47" y="1180"/>
                  <a:pt x="52" y="1178"/>
                  <a:pt x="54" y="1184"/>
                </a:cubicBezTo>
                <a:cubicBezTo>
                  <a:pt x="108" y="1249"/>
                  <a:pt x="110" y="1258"/>
                  <a:pt x="114" y="1257"/>
                </a:cubicBezTo>
                <a:cubicBezTo>
                  <a:pt x="108" y="1251"/>
                  <a:pt x="101" y="1249"/>
                  <a:pt x="97" y="1247"/>
                </a:cubicBezTo>
                <a:cubicBezTo>
                  <a:pt x="70" y="1217"/>
                  <a:pt x="67" y="1206"/>
                  <a:pt x="63" y="1203"/>
                </a:cubicBezTo>
                <a:cubicBezTo>
                  <a:pt x="43" y="1184"/>
                  <a:pt x="42" y="1180"/>
                  <a:pt x="40" y="1177"/>
                </a:cubicBezTo>
                <a:cubicBezTo>
                  <a:pt x="2" y="1139"/>
                  <a:pt x="9" y="1144"/>
                  <a:pt x="8" y="1147"/>
                </a:cubicBezTo>
                <a:cubicBezTo>
                  <a:pt x="31" y="1180"/>
                  <a:pt x="28" y="1183"/>
                  <a:pt x="34" y="1187"/>
                </a:cubicBezTo>
                <a:cubicBezTo>
                  <a:pt x="104" y="1266"/>
                  <a:pt x="106" y="1270"/>
                  <a:pt x="109" y="1273"/>
                </a:cubicBezTo>
                <a:cubicBezTo>
                  <a:pt x="130" y="1308"/>
                  <a:pt x="136" y="1314"/>
                  <a:pt x="138" y="1320"/>
                </a:cubicBezTo>
                <a:cubicBezTo>
                  <a:pt x="148" y="1353"/>
                  <a:pt x="160" y="1358"/>
                  <a:pt x="154" y="1360"/>
                </a:cubicBezTo>
                <a:cubicBezTo>
                  <a:pt x="143" y="1349"/>
                  <a:pt x="143" y="1342"/>
                  <a:pt x="136" y="1334"/>
                </a:cubicBezTo>
                <a:cubicBezTo>
                  <a:pt x="102" y="1286"/>
                  <a:pt x="93" y="1279"/>
                  <a:pt x="95" y="1275"/>
                </a:cubicBezTo>
                <a:cubicBezTo>
                  <a:pt x="30" y="1202"/>
                  <a:pt x="24" y="1194"/>
                  <a:pt x="18" y="1185"/>
                </a:cubicBezTo>
                <a:cubicBezTo>
                  <a:pt x="17" y="1202"/>
                  <a:pt x="20" y="1204"/>
                  <a:pt x="22" y="1205"/>
                </a:cubicBezTo>
                <a:cubicBezTo>
                  <a:pt x="28" y="1233"/>
                  <a:pt x="31" y="1245"/>
                  <a:pt x="36" y="1247"/>
                </a:cubicBezTo>
                <a:cubicBezTo>
                  <a:pt x="44" y="1265"/>
                  <a:pt x="42" y="1268"/>
                  <a:pt x="45" y="1267"/>
                </a:cubicBezTo>
                <a:cubicBezTo>
                  <a:pt x="78" y="1315"/>
                  <a:pt x="77" y="1317"/>
                  <a:pt x="84" y="1325"/>
                </a:cubicBezTo>
                <a:cubicBezTo>
                  <a:pt x="106" y="1353"/>
                  <a:pt x="114" y="1357"/>
                  <a:pt x="107" y="1360"/>
                </a:cubicBezTo>
                <a:cubicBezTo>
                  <a:pt x="74" y="1315"/>
                  <a:pt x="69" y="1314"/>
                  <a:pt x="66" y="1306"/>
                </a:cubicBezTo>
                <a:cubicBezTo>
                  <a:pt x="42" y="1273"/>
                  <a:pt x="39" y="1262"/>
                  <a:pt x="33" y="1256"/>
                </a:cubicBezTo>
                <a:cubicBezTo>
                  <a:pt x="26" y="1249"/>
                  <a:pt x="31" y="1241"/>
                  <a:pt x="27" y="1238"/>
                </a:cubicBezTo>
                <a:cubicBezTo>
                  <a:pt x="23" y="1255"/>
                  <a:pt x="30" y="1264"/>
                  <a:pt x="33" y="1273"/>
                </a:cubicBezTo>
                <a:cubicBezTo>
                  <a:pt x="72" y="1327"/>
                  <a:pt x="77" y="1337"/>
                  <a:pt x="86" y="1343"/>
                </a:cubicBezTo>
                <a:cubicBezTo>
                  <a:pt x="91" y="1356"/>
                  <a:pt x="95" y="1356"/>
                  <a:pt x="95" y="1356"/>
                </a:cubicBezTo>
                <a:cubicBezTo>
                  <a:pt x="113" y="1378"/>
                  <a:pt x="122" y="1391"/>
                  <a:pt x="131" y="1399"/>
                </a:cubicBezTo>
                <a:cubicBezTo>
                  <a:pt x="141" y="1414"/>
                  <a:pt x="144" y="1416"/>
                  <a:pt x="146" y="1420"/>
                </a:cubicBezTo>
                <a:cubicBezTo>
                  <a:pt x="142" y="1419"/>
                  <a:pt x="139" y="1422"/>
                  <a:pt x="137" y="1417"/>
                </a:cubicBezTo>
                <a:cubicBezTo>
                  <a:pt x="104" y="1393"/>
                  <a:pt x="99" y="1389"/>
                  <a:pt x="94" y="1389"/>
                </a:cubicBezTo>
                <a:cubicBezTo>
                  <a:pt x="39" y="1357"/>
                  <a:pt x="44" y="1357"/>
                  <a:pt x="47" y="1361"/>
                </a:cubicBezTo>
                <a:cubicBezTo>
                  <a:pt x="73" y="1381"/>
                  <a:pt x="77" y="1386"/>
                  <a:pt x="82" y="1385"/>
                </a:cubicBezTo>
                <a:cubicBezTo>
                  <a:pt x="123" y="1414"/>
                  <a:pt x="127" y="1423"/>
                  <a:pt x="131" y="1423"/>
                </a:cubicBezTo>
                <a:cubicBezTo>
                  <a:pt x="163" y="1460"/>
                  <a:pt x="167" y="1459"/>
                  <a:pt x="169" y="1462"/>
                </a:cubicBezTo>
                <a:cubicBezTo>
                  <a:pt x="183" y="1480"/>
                  <a:pt x="180" y="1489"/>
                  <a:pt x="185" y="1495"/>
                </a:cubicBezTo>
                <a:cubicBezTo>
                  <a:pt x="198" y="1470"/>
                  <a:pt x="199" y="1467"/>
                  <a:pt x="200" y="1465"/>
                </a:cubicBezTo>
                <a:cubicBezTo>
                  <a:pt x="239" y="1447"/>
                  <a:pt x="243" y="1445"/>
                  <a:pt x="246" y="1443"/>
                </a:cubicBezTo>
                <a:cubicBezTo>
                  <a:pt x="237" y="1440"/>
                  <a:pt x="233" y="1441"/>
                  <a:pt x="230" y="1441"/>
                </a:cubicBezTo>
                <a:cubicBezTo>
                  <a:pt x="214" y="1443"/>
                  <a:pt x="212" y="1436"/>
                  <a:pt x="217" y="1430"/>
                </a:cubicBezTo>
                <a:cubicBezTo>
                  <a:pt x="295" y="1389"/>
                  <a:pt x="303" y="1382"/>
                  <a:pt x="310" y="1385"/>
                </a:cubicBezTo>
                <a:cubicBezTo>
                  <a:pt x="381" y="1375"/>
                  <a:pt x="383" y="1379"/>
                  <a:pt x="388" y="1373"/>
                </a:cubicBezTo>
                <a:cubicBezTo>
                  <a:pt x="426" y="1368"/>
                  <a:pt x="430" y="1366"/>
                  <a:pt x="433" y="1365"/>
                </a:cubicBezTo>
                <a:cubicBezTo>
                  <a:pt x="449" y="1360"/>
                  <a:pt x="453" y="1363"/>
                  <a:pt x="457" y="1358"/>
                </a:cubicBezTo>
                <a:cubicBezTo>
                  <a:pt x="441" y="1356"/>
                  <a:pt x="440" y="1359"/>
                  <a:pt x="438" y="1359"/>
                </a:cubicBezTo>
                <a:cubicBezTo>
                  <a:pt x="426" y="1362"/>
                  <a:pt x="425" y="1358"/>
                  <a:pt x="421" y="1362"/>
                </a:cubicBezTo>
                <a:cubicBezTo>
                  <a:pt x="371" y="1366"/>
                  <a:pt x="364" y="1369"/>
                  <a:pt x="357" y="1369"/>
                </a:cubicBezTo>
                <a:cubicBezTo>
                  <a:pt x="338" y="1375"/>
                  <a:pt x="337" y="1371"/>
                  <a:pt x="335" y="1372"/>
                </a:cubicBezTo>
                <a:cubicBezTo>
                  <a:pt x="307" y="1376"/>
                  <a:pt x="306" y="1372"/>
                  <a:pt x="303" y="1376"/>
                </a:cubicBezTo>
                <a:cubicBezTo>
                  <a:pt x="270" y="1383"/>
                  <a:pt x="263" y="1389"/>
                  <a:pt x="258" y="1388"/>
                </a:cubicBezTo>
                <a:cubicBezTo>
                  <a:pt x="202" y="1433"/>
                  <a:pt x="200" y="1437"/>
                  <a:pt x="196" y="1441"/>
                </a:cubicBezTo>
                <a:cubicBezTo>
                  <a:pt x="185" y="1441"/>
                  <a:pt x="190" y="1433"/>
                  <a:pt x="197" y="1425"/>
                </a:cubicBezTo>
                <a:cubicBezTo>
                  <a:pt x="279" y="1366"/>
                  <a:pt x="282" y="1364"/>
                  <a:pt x="284" y="1362"/>
                </a:cubicBezTo>
                <a:cubicBezTo>
                  <a:pt x="315" y="1356"/>
                  <a:pt x="324" y="1356"/>
                  <a:pt x="334" y="1353"/>
                </a:cubicBezTo>
                <a:cubicBezTo>
                  <a:pt x="381" y="1350"/>
                  <a:pt x="385" y="1350"/>
                  <a:pt x="390" y="1350"/>
                </a:cubicBezTo>
                <a:cubicBezTo>
                  <a:pt x="436" y="1341"/>
                  <a:pt x="441" y="1339"/>
                  <a:pt x="446" y="1339"/>
                </a:cubicBezTo>
                <a:cubicBezTo>
                  <a:pt x="489" y="1324"/>
                  <a:pt x="486" y="1320"/>
                  <a:pt x="481" y="1326"/>
                </a:cubicBezTo>
                <a:cubicBezTo>
                  <a:pt x="445" y="1330"/>
                  <a:pt x="442" y="1333"/>
                  <a:pt x="438" y="1335"/>
                </a:cubicBezTo>
                <a:cubicBezTo>
                  <a:pt x="414" y="1334"/>
                  <a:pt x="409" y="1345"/>
                  <a:pt x="406" y="1338"/>
                </a:cubicBezTo>
                <a:cubicBezTo>
                  <a:pt x="436" y="1330"/>
                  <a:pt x="444" y="1327"/>
                  <a:pt x="451" y="1328"/>
                </a:cubicBezTo>
                <a:cubicBezTo>
                  <a:pt x="502" y="1292"/>
                  <a:pt x="500" y="1297"/>
                  <a:pt x="495" y="1301"/>
                </a:cubicBezTo>
                <a:cubicBezTo>
                  <a:pt x="463" y="1311"/>
                  <a:pt x="458" y="1319"/>
                  <a:pt x="455" y="1320"/>
                </a:cubicBezTo>
                <a:cubicBezTo>
                  <a:pt x="410" y="1329"/>
                  <a:pt x="405" y="1329"/>
                  <a:pt x="400" y="1333"/>
                </a:cubicBezTo>
                <a:cubicBezTo>
                  <a:pt x="380" y="1333"/>
                  <a:pt x="378" y="1331"/>
                  <a:pt x="376" y="1333"/>
                </a:cubicBezTo>
                <a:cubicBezTo>
                  <a:pt x="356" y="1334"/>
                  <a:pt x="353" y="1333"/>
                  <a:pt x="355" y="1331"/>
                </a:cubicBezTo>
                <a:cubicBezTo>
                  <a:pt x="400" y="1320"/>
                  <a:pt x="402" y="1322"/>
                  <a:pt x="405" y="1319"/>
                </a:cubicBezTo>
                <a:cubicBezTo>
                  <a:pt x="429" y="1309"/>
                  <a:pt x="438" y="1305"/>
                  <a:pt x="450" y="1297"/>
                </a:cubicBezTo>
                <a:cubicBezTo>
                  <a:pt x="498" y="1254"/>
                  <a:pt x="508" y="1256"/>
                  <a:pt x="503" y="1248"/>
                </a:cubicBezTo>
                <a:cubicBezTo>
                  <a:pt x="391" y="1316"/>
                  <a:pt x="387" y="1317"/>
                  <a:pt x="384" y="1317"/>
                </a:cubicBezTo>
                <a:cubicBezTo>
                  <a:pt x="365" y="1320"/>
                  <a:pt x="363" y="1321"/>
                  <a:pt x="360" y="1322"/>
                </a:cubicBezTo>
                <a:cubicBezTo>
                  <a:pt x="345" y="1324"/>
                  <a:pt x="344" y="1319"/>
                  <a:pt x="342" y="1323"/>
                </a:cubicBezTo>
                <a:cubicBezTo>
                  <a:pt x="303" y="1328"/>
                  <a:pt x="296" y="1326"/>
                  <a:pt x="290" y="1326"/>
                </a:cubicBezTo>
                <a:cubicBezTo>
                  <a:pt x="244" y="1332"/>
                  <a:pt x="240" y="1335"/>
                  <a:pt x="237" y="1335"/>
                </a:cubicBezTo>
                <a:cubicBezTo>
                  <a:pt x="200" y="1351"/>
                  <a:pt x="199" y="1362"/>
                  <a:pt x="193" y="1356"/>
                </a:cubicBezTo>
                <a:cubicBezTo>
                  <a:pt x="222" y="1332"/>
                  <a:pt x="227" y="1334"/>
                  <a:pt x="232" y="1328"/>
                </a:cubicBezTo>
                <a:cubicBezTo>
                  <a:pt x="257" y="1323"/>
                  <a:pt x="260" y="1322"/>
                  <a:pt x="262" y="1322"/>
                </a:cubicBezTo>
                <a:cubicBezTo>
                  <a:pt x="340" y="1309"/>
                  <a:pt x="350" y="1304"/>
                  <a:pt x="360" y="1305"/>
                </a:cubicBezTo>
                <a:cubicBezTo>
                  <a:pt x="414" y="1282"/>
                  <a:pt x="428" y="1278"/>
                  <a:pt x="443" y="1270"/>
                </a:cubicBezTo>
                <a:cubicBezTo>
                  <a:pt x="485" y="1238"/>
                  <a:pt x="488" y="1241"/>
                  <a:pt x="493" y="1236"/>
                </a:cubicBezTo>
                <a:cubicBezTo>
                  <a:pt x="503" y="1226"/>
                  <a:pt x="507" y="1224"/>
                  <a:pt x="512" y="1220"/>
                </a:cubicBezTo>
                <a:cubicBezTo>
                  <a:pt x="513" y="1206"/>
                  <a:pt x="509" y="1214"/>
                  <a:pt x="502" y="1222"/>
                </a:cubicBezTo>
                <a:cubicBezTo>
                  <a:pt x="460" y="1250"/>
                  <a:pt x="445" y="1261"/>
                  <a:pt x="435" y="1266"/>
                </a:cubicBezTo>
                <a:cubicBezTo>
                  <a:pt x="399" y="1282"/>
                  <a:pt x="395" y="1285"/>
                  <a:pt x="392" y="1284"/>
                </a:cubicBezTo>
                <a:cubicBezTo>
                  <a:pt x="323" y="1300"/>
                  <a:pt x="316" y="1303"/>
                  <a:pt x="308" y="1308"/>
                </a:cubicBezTo>
                <a:cubicBezTo>
                  <a:pt x="286" y="1307"/>
                  <a:pt x="284" y="1307"/>
                  <a:pt x="281" y="1308"/>
                </a:cubicBezTo>
                <a:cubicBezTo>
                  <a:pt x="265" y="1315"/>
                  <a:pt x="263" y="1313"/>
                  <a:pt x="260" y="1316"/>
                </a:cubicBezTo>
                <a:cubicBezTo>
                  <a:pt x="276" y="1302"/>
                  <a:pt x="278" y="1307"/>
                  <a:pt x="282" y="1305"/>
                </a:cubicBezTo>
                <a:cubicBezTo>
                  <a:pt x="318" y="1297"/>
                  <a:pt x="324" y="1295"/>
                  <a:pt x="330" y="1297"/>
                </a:cubicBezTo>
                <a:cubicBezTo>
                  <a:pt x="385" y="1284"/>
                  <a:pt x="390" y="1272"/>
                  <a:pt x="392" y="1277"/>
                </a:cubicBezTo>
                <a:cubicBezTo>
                  <a:pt x="458" y="1239"/>
                  <a:pt x="469" y="1229"/>
                  <a:pt x="477" y="1218"/>
                </a:cubicBezTo>
                <a:cubicBezTo>
                  <a:pt x="489" y="1197"/>
                  <a:pt x="479" y="1209"/>
                  <a:pt x="469" y="1221"/>
                </a:cubicBezTo>
                <a:cubicBezTo>
                  <a:pt x="433" y="1250"/>
                  <a:pt x="428" y="1253"/>
                  <a:pt x="424" y="1257"/>
                </a:cubicBezTo>
                <a:cubicBezTo>
                  <a:pt x="379" y="1272"/>
                  <a:pt x="373" y="1275"/>
                  <a:pt x="368" y="1275"/>
                </a:cubicBezTo>
                <a:cubicBezTo>
                  <a:pt x="317" y="1286"/>
                  <a:pt x="313" y="1290"/>
                  <a:pt x="308" y="1294"/>
                </a:cubicBezTo>
                <a:cubicBezTo>
                  <a:pt x="276" y="1296"/>
                  <a:pt x="268" y="1298"/>
                  <a:pt x="259" y="1301"/>
                </a:cubicBezTo>
                <a:cubicBezTo>
                  <a:pt x="226" y="1315"/>
                  <a:pt x="218" y="1314"/>
                  <a:pt x="210" y="1318"/>
                </a:cubicBezTo>
                <a:cubicBezTo>
                  <a:pt x="188" y="1324"/>
                  <a:pt x="198" y="1326"/>
                  <a:pt x="196" y="1323"/>
                </a:cubicBezTo>
                <a:cubicBezTo>
                  <a:pt x="245" y="1292"/>
                  <a:pt x="250" y="1296"/>
                  <a:pt x="257" y="1291"/>
                </a:cubicBezTo>
                <a:cubicBezTo>
                  <a:pt x="286" y="1281"/>
                  <a:pt x="297" y="1283"/>
                  <a:pt x="309" y="1278"/>
                </a:cubicBezTo>
                <a:cubicBezTo>
                  <a:pt x="360" y="1270"/>
                  <a:pt x="377" y="1254"/>
                  <a:pt x="392" y="1257"/>
                </a:cubicBezTo>
                <a:cubicBezTo>
                  <a:pt x="464" y="1216"/>
                  <a:pt x="478" y="1201"/>
                  <a:pt x="492" y="1188"/>
                </a:cubicBezTo>
                <a:cubicBezTo>
                  <a:pt x="510" y="1153"/>
                  <a:pt x="511" y="1156"/>
                  <a:pt x="505" y="1158"/>
                </a:cubicBezTo>
                <a:cubicBezTo>
                  <a:pt x="490" y="1176"/>
                  <a:pt x="487" y="1180"/>
                  <a:pt x="487" y="1184"/>
                </a:cubicBezTo>
                <a:cubicBezTo>
                  <a:pt x="443" y="1223"/>
                  <a:pt x="444" y="1226"/>
                  <a:pt x="442" y="1224"/>
                </a:cubicBezTo>
                <a:cubicBezTo>
                  <a:pt x="413" y="1237"/>
                  <a:pt x="407" y="1243"/>
                  <a:pt x="403" y="1242"/>
                </a:cubicBezTo>
                <a:cubicBezTo>
                  <a:pt x="325" y="1267"/>
                  <a:pt x="322" y="1265"/>
                  <a:pt x="318" y="1267"/>
                </a:cubicBezTo>
                <a:cubicBezTo>
                  <a:pt x="273" y="1273"/>
                  <a:pt x="263" y="1283"/>
                  <a:pt x="256" y="1279"/>
                </a:cubicBezTo>
                <a:cubicBezTo>
                  <a:pt x="295" y="1265"/>
                  <a:pt x="305" y="1261"/>
                  <a:pt x="314" y="1262"/>
                </a:cubicBezTo>
                <a:cubicBezTo>
                  <a:pt x="363" y="1241"/>
                  <a:pt x="375" y="1239"/>
                  <a:pt x="387" y="1234"/>
                </a:cubicBezTo>
                <a:cubicBezTo>
                  <a:pt x="479" y="1164"/>
                  <a:pt x="483" y="1161"/>
                  <a:pt x="485" y="1158"/>
                </a:cubicBezTo>
                <a:cubicBezTo>
                  <a:pt x="512" y="1124"/>
                  <a:pt x="513" y="1117"/>
                  <a:pt x="520" y="1111"/>
                </a:cubicBezTo>
                <a:cubicBezTo>
                  <a:pt x="509" y="1116"/>
                  <a:pt x="505" y="1120"/>
                  <a:pt x="502" y="1124"/>
                </a:cubicBezTo>
                <a:cubicBezTo>
                  <a:pt x="478" y="1160"/>
                  <a:pt x="470" y="1160"/>
                  <a:pt x="471" y="1166"/>
                </a:cubicBezTo>
                <a:cubicBezTo>
                  <a:pt x="431" y="1191"/>
                  <a:pt x="426" y="1200"/>
                  <a:pt x="421" y="1202"/>
                </a:cubicBezTo>
                <a:cubicBezTo>
                  <a:pt x="378" y="1227"/>
                  <a:pt x="371" y="1230"/>
                  <a:pt x="363" y="1234"/>
                </a:cubicBezTo>
                <a:cubicBezTo>
                  <a:pt x="322" y="1251"/>
                  <a:pt x="307" y="1250"/>
                  <a:pt x="290" y="1259"/>
                </a:cubicBezTo>
                <a:cubicBezTo>
                  <a:pt x="246" y="1271"/>
                  <a:pt x="237" y="1279"/>
                  <a:pt x="231" y="1275"/>
                </a:cubicBezTo>
                <a:cubicBezTo>
                  <a:pt x="290" y="1254"/>
                  <a:pt x="296" y="1241"/>
                  <a:pt x="298" y="1246"/>
                </a:cubicBezTo>
                <a:cubicBezTo>
                  <a:pt x="362" y="1221"/>
                  <a:pt x="377" y="1211"/>
                  <a:pt x="391" y="1204"/>
                </a:cubicBezTo>
                <a:cubicBezTo>
                  <a:pt x="515" y="1103"/>
                  <a:pt x="512" y="1098"/>
                  <a:pt x="518" y="1095"/>
                </a:cubicBezTo>
                <a:cubicBezTo>
                  <a:pt x="532" y="1075"/>
                  <a:pt x="536" y="1073"/>
                  <a:pt x="535" y="1071"/>
                </a:cubicBezTo>
                <a:cubicBezTo>
                  <a:pt x="539" y="1064"/>
                  <a:pt x="536" y="1067"/>
                  <a:pt x="532" y="1070"/>
                </a:cubicBezTo>
                <a:cubicBezTo>
                  <a:pt x="497" y="1109"/>
                  <a:pt x="495" y="1119"/>
                  <a:pt x="485" y="1121"/>
                </a:cubicBezTo>
                <a:cubicBezTo>
                  <a:pt x="453" y="1152"/>
                  <a:pt x="442" y="1160"/>
                  <a:pt x="431" y="1168"/>
                </a:cubicBezTo>
                <a:cubicBezTo>
                  <a:pt x="397" y="1193"/>
                  <a:pt x="389" y="1191"/>
                  <a:pt x="388" y="1197"/>
                </a:cubicBezTo>
                <a:cubicBezTo>
                  <a:pt x="367" y="1206"/>
                  <a:pt x="360" y="1215"/>
                  <a:pt x="356" y="1210"/>
                </a:cubicBezTo>
                <a:cubicBezTo>
                  <a:pt x="315" y="1230"/>
                  <a:pt x="305" y="1233"/>
                  <a:pt x="294" y="1240"/>
                </a:cubicBezTo>
                <a:cubicBezTo>
                  <a:pt x="262" y="1252"/>
                  <a:pt x="260" y="1251"/>
                  <a:pt x="257" y="1254"/>
                </a:cubicBezTo>
                <a:cubicBezTo>
                  <a:pt x="237" y="1263"/>
                  <a:pt x="233" y="1265"/>
                  <a:pt x="229" y="1267"/>
                </a:cubicBezTo>
                <a:cubicBezTo>
                  <a:pt x="218" y="1271"/>
                  <a:pt x="214" y="1278"/>
                  <a:pt x="211" y="1275"/>
                </a:cubicBezTo>
                <a:cubicBezTo>
                  <a:pt x="241" y="1245"/>
                  <a:pt x="262" y="1234"/>
                  <a:pt x="291" y="1222"/>
                </a:cubicBezTo>
                <a:cubicBezTo>
                  <a:pt x="352" y="1187"/>
                  <a:pt x="356" y="1194"/>
                  <a:pt x="360" y="1189"/>
                </a:cubicBezTo>
                <a:cubicBezTo>
                  <a:pt x="397" y="1173"/>
                  <a:pt x="401" y="1169"/>
                  <a:pt x="405" y="1169"/>
                </a:cubicBezTo>
                <a:cubicBezTo>
                  <a:pt x="461" y="1128"/>
                  <a:pt x="482" y="1115"/>
                  <a:pt x="495" y="1100"/>
                </a:cubicBezTo>
                <a:cubicBezTo>
                  <a:pt x="532" y="1063"/>
                  <a:pt x="536" y="1059"/>
                  <a:pt x="536" y="1055"/>
                </a:cubicBezTo>
                <a:cubicBezTo>
                  <a:pt x="492" y="1093"/>
                  <a:pt x="491" y="1097"/>
                  <a:pt x="486" y="1101"/>
                </a:cubicBezTo>
                <a:cubicBezTo>
                  <a:pt x="470" y="1111"/>
                  <a:pt x="468" y="1118"/>
                  <a:pt x="461" y="1121"/>
                </a:cubicBezTo>
                <a:cubicBezTo>
                  <a:pt x="441" y="1135"/>
                  <a:pt x="439" y="1138"/>
                  <a:pt x="438" y="1141"/>
                </a:cubicBezTo>
                <a:cubicBezTo>
                  <a:pt x="395" y="1165"/>
                  <a:pt x="389" y="1166"/>
                  <a:pt x="384" y="1167"/>
                </a:cubicBezTo>
                <a:cubicBezTo>
                  <a:pt x="366" y="1175"/>
                  <a:pt x="360" y="1181"/>
                  <a:pt x="354" y="1181"/>
                </a:cubicBezTo>
                <a:cubicBezTo>
                  <a:pt x="336" y="1190"/>
                  <a:pt x="330" y="1193"/>
                  <a:pt x="324" y="1196"/>
                </a:cubicBezTo>
                <a:cubicBezTo>
                  <a:pt x="289" y="1212"/>
                  <a:pt x="274" y="1219"/>
                  <a:pt x="259" y="1226"/>
                </a:cubicBezTo>
                <a:cubicBezTo>
                  <a:pt x="235" y="1240"/>
                  <a:pt x="227" y="1244"/>
                  <a:pt x="224" y="1249"/>
                </a:cubicBezTo>
                <a:cubicBezTo>
                  <a:pt x="202" y="1270"/>
                  <a:pt x="193" y="1272"/>
                  <a:pt x="192" y="1269"/>
                </a:cubicBezTo>
                <a:cubicBezTo>
                  <a:pt x="215" y="1249"/>
                  <a:pt x="212" y="1245"/>
                  <a:pt x="217" y="1243"/>
                </a:cubicBezTo>
                <a:cubicBezTo>
                  <a:pt x="243" y="1226"/>
                  <a:pt x="244" y="1223"/>
                  <a:pt x="250" y="1220"/>
                </a:cubicBezTo>
                <a:cubicBezTo>
                  <a:pt x="326" y="1181"/>
                  <a:pt x="340" y="1175"/>
                  <a:pt x="358" y="1169"/>
                </a:cubicBezTo>
                <a:cubicBezTo>
                  <a:pt x="494" y="1080"/>
                  <a:pt x="512" y="1077"/>
                  <a:pt x="512" y="1063"/>
                </a:cubicBezTo>
                <a:cubicBezTo>
                  <a:pt x="460" y="1106"/>
                  <a:pt x="454" y="1105"/>
                  <a:pt x="447" y="1112"/>
                </a:cubicBezTo>
                <a:cubicBezTo>
                  <a:pt x="401" y="1139"/>
                  <a:pt x="397" y="1141"/>
                  <a:pt x="392" y="1144"/>
                </a:cubicBezTo>
                <a:cubicBezTo>
                  <a:pt x="299" y="1182"/>
                  <a:pt x="278" y="1194"/>
                  <a:pt x="258" y="1204"/>
                </a:cubicBezTo>
                <a:cubicBezTo>
                  <a:pt x="222" y="1232"/>
                  <a:pt x="219" y="1228"/>
                  <a:pt x="215" y="1233"/>
                </a:cubicBezTo>
                <a:cubicBezTo>
                  <a:pt x="191" y="1248"/>
                  <a:pt x="198" y="1246"/>
                  <a:pt x="198" y="1243"/>
                </a:cubicBezTo>
                <a:cubicBezTo>
                  <a:pt x="210" y="1232"/>
                  <a:pt x="218" y="1227"/>
                  <a:pt x="221" y="1221"/>
                </a:cubicBezTo>
                <a:cubicBezTo>
                  <a:pt x="275" y="1187"/>
                  <a:pt x="293" y="1174"/>
                  <a:pt x="310" y="1167"/>
                </a:cubicBezTo>
                <a:cubicBezTo>
                  <a:pt x="378" y="1137"/>
                  <a:pt x="377" y="1130"/>
                  <a:pt x="382" y="1132"/>
                </a:cubicBezTo>
                <a:cubicBezTo>
                  <a:pt x="433" y="1103"/>
                  <a:pt x="436" y="1100"/>
                  <a:pt x="437" y="1102"/>
                </a:cubicBezTo>
                <a:cubicBezTo>
                  <a:pt x="461" y="1086"/>
                  <a:pt x="465" y="1087"/>
                  <a:pt x="471" y="1080"/>
                </a:cubicBezTo>
                <a:cubicBezTo>
                  <a:pt x="502" y="1058"/>
                  <a:pt x="506" y="1058"/>
                  <a:pt x="511" y="1054"/>
                </a:cubicBezTo>
                <a:cubicBezTo>
                  <a:pt x="567" y="1001"/>
                  <a:pt x="569" y="996"/>
                  <a:pt x="573" y="991"/>
                </a:cubicBezTo>
                <a:cubicBezTo>
                  <a:pt x="512" y="1042"/>
                  <a:pt x="492" y="1060"/>
                  <a:pt x="472" y="1069"/>
                </a:cubicBezTo>
                <a:cubicBezTo>
                  <a:pt x="445" y="1085"/>
                  <a:pt x="440" y="1093"/>
                  <a:pt x="436" y="1090"/>
                </a:cubicBezTo>
                <a:cubicBezTo>
                  <a:pt x="383" y="1123"/>
                  <a:pt x="380" y="1120"/>
                  <a:pt x="375" y="1125"/>
                </a:cubicBezTo>
                <a:cubicBezTo>
                  <a:pt x="301" y="1163"/>
                  <a:pt x="285" y="1166"/>
                  <a:pt x="266" y="1181"/>
                </a:cubicBezTo>
                <a:cubicBezTo>
                  <a:pt x="238" y="1199"/>
                  <a:pt x="226" y="1210"/>
                  <a:pt x="218" y="1211"/>
                </a:cubicBezTo>
                <a:cubicBezTo>
                  <a:pt x="195" y="1226"/>
                  <a:pt x="199" y="1221"/>
                  <a:pt x="198" y="1216"/>
                </a:cubicBezTo>
                <a:cubicBezTo>
                  <a:pt x="230" y="1183"/>
                  <a:pt x="233" y="1182"/>
                  <a:pt x="238" y="1177"/>
                </a:cubicBezTo>
                <a:cubicBezTo>
                  <a:pt x="319" y="1129"/>
                  <a:pt x="328" y="1123"/>
                  <a:pt x="336" y="1121"/>
                </a:cubicBezTo>
                <a:cubicBezTo>
                  <a:pt x="493" y="1012"/>
                  <a:pt x="511" y="1000"/>
                  <a:pt x="526" y="986"/>
                </a:cubicBezTo>
                <a:cubicBezTo>
                  <a:pt x="552" y="958"/>
                  <a:pt x="551" y="956"/>
                  <a:pt x="554" y="954"/>
                </a:cubicBezTo>
                <a:cubicBezTo>
                  <a:pt x="522" y="977"/>
                  <a:pt x="521" y="987"/>
                  <a:pt x="507" y="995"/>
                </a:cubicBezTo>
                <a:cubicBezTo>
                  <a:pt x="490" y="1009"/>
                  <a:pt x="487" y="1013"/>
                  <a:pt x="482" y="1018"/>
                </a:cubicBezTo>
                <a:cubicBezTo>
                  <a:pt x="358" y="1100"/>
                  <a:pt x="341" y="1103"/>
                  <a:pt x="333" y="1113"/>
                </a:cubicBezTo>
                <a:cubicBezTo>
                  <a:pt x="251" y="1161"/>
                  <a:pt x="227" y="1171"/>
                  <a:pt x="214" y="1187"/>
                </a:cubicBezTo>
                <a:cubicBezTo>
                  <a:pt x="211" y="1186"/>
                  <a:pt x="210" y="1183"/>
                  <a:pt x="213" y="1180"/>
                </a:cubicBezTo>
                <a:cubicBezTo>
                  <a:pt x="242" y="1151"/>
                  <a:pt x="248" y="1147"/>
                  <a:pt x="259" y="1137"/>
                </a:cubicBezTo>
                <a:cubicBezTo>
                  <a:pt x="360" y="1078"/>
                  <a:pt x="373" y="1070"/>
                  <a:pt x="393" y="1055"/>
                </a:cubicBezTo>
                <a:cubicBezTo>
                  <a:pt x="452" y="1010"/>
                  <a:pt x="460" y="1010"/>
                  <a:pt x="463" y="1005"/>
                </a:cubicBezTo>
                <a:cubicBezTo>
                  <a:pt x="524" y="947"/>
                  <a:pt x="530" y="944"/>
                  <a:pt x="532" y="940"/>
                </a:cubicBezTo>
                <a:cubicBezTo>
                  <a:pt x="561" y="903"/>
                  <a:pt x="566" y="896"/>
                  <a:pt x="574" y="890"/>
                </a:cubicBezTo>
                <a:cubicBezTo>
                  <a:pt x="547" y="899"/>
                  <a:pt x="543" y="903"/>
                  <a:pt x="537" y="907"/>
                </a:cubicBezTo>
                <a:cubicBezTo>
                  <a:pt x="522" y="918"/>
                  <a:pt x="523" y="921"/>
                  <a:pt x="519" y="922"/>
                </a:cubicBezTo>
                <a:cubicBezTo>
                  <a:pt x="491" y="945"/>
                  <a:pt x="485" y="954"/>
                  <a:pt x="474" y="962"/>
                </a:cubicBezTo>
                <a:cubicBezTo>
                  <a:pt x="396" y="1023"/>
                  <a:pt x="387" y="1030"/>
                  <a:pt x="378" y="1037"/>
                </a:cubicBezTo>
                <a:cubicBezTo>
                  <a:pt x="323" y="1067"/>
                  <a:pt x="317" y="1067"/>
                  <a:pt x="311" y="1070"/>
                </a:cubicBezTo>
                <a:cubicBezTo>
                  <a:pt x="262" y="1102"/>
                  <a:pt x="259" y="1103"/>
                  <a:pt x="256" y="1103"/>
                </a:cubicBezTo>
                <a:cubicBezTo>
                  <a:pt x="244" y="1115"/>
                  <a:pt x="236" y="1116"/>
                  <a:pt x="239" y="1120"/>
                </a:cubicBezTo>
                <a:cubicBezTo>
                  <a:pt x="222" y="1136"/>
                  <a:pt x="217" y="1144"/>
                  <a:pt x="214" y="1140"/>
                </a:cubicBezTo>
                <a:cubicBezTo>
                  <a:pt x="260" y="1090"/>
                  <a:pt x="271" y="1086"/>
                  <a:pt x="296" y="1066"/>
                </a:cubicBezTo>
                <a:cubicBezTo>
                  <a:pt x="418" y="989"/>
                  <a:pt x="425" y="977"/>
                  <a:pt x="430" y="979"/>
                </a:cubicBezTo>
                <a:cubicBezTo>
                  <a:pt x="451" y="961"/>
                  <a:pt x="456" y="956"/>
                  <a:pt x="465" y="947"/>
                </a:cubicBezTo>
                <a:cubicBezTo>
                  <a:pt x="540" y="892"/>
                  <a:pt x="549" y="886"/>
                  <a:pt x="560" y="878"/>
                </a:cubicBezTo>
                <a:cubicBezTo>
                  <a:pt x="587" y="870"/>
                  <a:pt x="592" y="858"/>
                  <a:pt x="594" y="863"/>
                </a:cubicBezTo>
                <a:cubicBezTo>
                  <a:pt x="625" y="848"/>
                  <a:pt x="636" y="854"/>
                  <a:pt x="633" y="845"/>
                </a:cubicBezTo>
                <a:cubicBezTo>
                  <a:pt x="574" y="858"/>
                  <a:pt x="566" y="857"/>
                  <a:pt x="557" y="863"/>
                </a:cubicBezTo>
                <a:cubicBezTo>
                  <a:pt x="523" y="876"/>
                  <a:pt x="515" y="880"/>
                  <a:pt x="508" y="884"/>
                </a:cubicBezTo>
                <a:cubicBezTo>
                  <a:pt x="420" y="945"/>
                  <a:pt x="411" y="951"/>
                  <a:pt x="402" y="958"/>
                </a:cubicBezTo>
                <a:cubicBezTo>
                  <a:pt x="299" y="1027"/>
                  <a:pt x="297" y="1029"/>
                  <a:pt x="295" y="1030"/>
                </a:cubicBezTo>
                <a:cubicBezTo>
                  <a:pt x="255" y="1062"/>
                  <a:pt x="252" y="1067"/>
                  <a:pt x="244" y="1072"/>
                </a:cubicBezTo>
                <a:cubicBezTo>
                  <a:pt x="230" y="1081"/>
                  <a:pt x="230" y="1077"/>
                  <a:pt x="232" y="1073"/>
                </a:cubicBezTo>
                <a:cubicBezTo>
                  <a:pt x="251" y="1057"/>
                  <a:pt x="253" y="1055"/>
                  <a:pt x="257" y="1053"/>
                </a:cubicBezTo>
                <a:cubicBezTo>
                  <a:pt x="293" y="1015"/>
                  <a:pt x="296" y="1017"/>
                  <a:pt x="300" y="1014"/>
                </a:cubicBezTo>
                <a:cubicBezTo>
                  <a:pt x="333" y="985"/>
                  <a:pt x="335" y="986"/>
                  <a:pt x="336" y="986"/>
                </a:cubicBezTo>
                <a:cubicBezTo>
                  <a:pt x="380" y="950"/>
                  <a:pt x="404" y="938"/>
                  <a:pt x="433" y="916"/>
                </a:cubicBezTo>
                <a:cubicBezTo>
                  <a:pt x="492" y="885"/>
                  <a:pt x="501" y="881"/>
                  <a:pt x="511" y="874"/>
                </a:cubicBezTo>
                <a:cubicBezTo>
                  <a:pt x="540" y="857"/>
                  <a:pt x="552" y="855"/>
                  <a:pt x="561" y="848"/>
                </a:cubicBezTo>
                <a:cubicBezTo>
                  <a:pt x="574" y="833"/>
                  <a:pt x="569" y="837"/>
                  <a:pt x="565" y="840"/>
                </a:cubicBezTo>
                <a:cubicBezTo>
                  <a:pt x="512" y="866"/>
                  <a:pt x="509" y="864"/>
                  <a:pt x="505" y="869"/>
                </a:cubicBezTo>
                <a:cubicBezTo>
                  <a:pt x="416" y="917"/>
                  <a:pt x="406" y="926"/>
                  <a:pt x="373" y="944"/>
                </a:cubicBezTo>
                <a:cubicBezTo>
                  <a:pt x="332" y="978"/>
                  <a:pt x="317" y="986"/>
                  <a:pt x="306" y="995"/>
                </a:cubicBezTo>
                <a:cubicBezTo>
                  <a:pt x="253" y="1040"/>
                  <a:pt x="256" y="1048"/>
                  <a:pt x="251" y="1045"/>
                </a:cubicBezTo>
                <a:cubicBezTo>
                  <a:pt x="235" y="1052"/>
                  <a:pt x="237" y="1048"/>
                  <a:pt x="241" y="1044"/>
                </a:cubicBezTo>
                <a:cubicBezTo>
                  <a:pt x="310" y="977"/>
                  <a:pt x="362" y="934"/>
                  <a:pt x="419" y="899"/>
                </a:cubicBezTo>
                <a:cubicBezTo>
                  <a:pt x="482" y="869"/>
                  <a:pt x="481" y="865"/>
                  <a:pt x="487" y="864"/>
                </a:cubicBezTo>
                <a:cubicBezTo>
                  <a:pt x="513" y="858"/>
                  <a:pt x="519" y="848"/>
                  <a:pt x="522" y="852"/>
                </a:cubicBezTo>
                <a:cubicBezTo>
                  <a:pt x="583" y="826"/>
                  <a:pt x="598" y="821"/>
                  <a:pt x="613" y="815"/>
                </a:cubicBezTo>
                <a:cubicBezTo>
                  <a:pt x="578" y="820"/>
                  <a:pt x="572" y="828"/>
                  <a:pt x="567" y="826"/>
                </a:cubicBezTo>
                <a:cubicBezTo>
                  <a:pt x="541" y="835"/>
                  <a:pt x="538" y="835"/>
                  <a:pt x="536" y="837"/>
                </a:cubicBezTo>
                <a:cubicBezTo>
                  <a:pt x="509" y="843"/>
                  <a:pt x="505" y="850"/>
                  <a:pt x="502" y="851"/>
                </a:cubicBezTo>
                <a:cubicBezTo>
                  <a:pt x="480" y="859"/>
                  <a:pt x="474" y="860"/>
                  <a:pt x="468" y="866"/>
                </a:cubicBezTo>
                <a:cubicBezTo>
                  <a:pt x="423" y="890"/>
                  <a:pt x="421" y="886"/>
                  <a:pt x="417" y="890"/>
                </a:cubicBezTo>
                <a:cubicBezTo>
                  <a:pt x="390" y="907"/>
                  <a:pt x="385" y="911"/>
                  <a:pt x="380" y="914"/>
                </a:cubicBezTo>
                <a:cubicBezTo>
                  <a:pt x="361" y="927"/>
                  <a:pt x="350" y="937"/>
                  <a:pt x="335" y="947"/>
                </a:cubicBezTo>
                <a:cubicBezTo>
                  <a:pt x="277" y="996"/>
                  <a:pt x="275" y="1001"/>
                  <a:pt x="266" y="1004"/>
                </a:cubicBezTo>
                <a:cubicBezTo>
                  <a:pt x="252" y="1019"/>
                  <a:pt x="249" y="1014"/>
                  <a:pt x="250" y="1013"/>
                </a:cubicBezTo>
                <a:cubicBezTo>
                  <a:pt x="261" y="1003"/>
                  <a:pt x="262" y="1003"/>
                  <a:pt x="262" y="1002"/>
                </a:cubicBezTo>
                <a:cubicBezTo>
                  <a:pt x="283" y="983"/>
                  <a:pt x="288" y="972"/>
                  <a:pt x="297" y="962"/>
                </a:cubicBezTo>
                <a:cubicBezTo>
                  <a:pt x="358" y="911"/>
                  <a:pt x="362" y="915"/>
                  <a:pt x="367" y="909"/>
                </a:cubicBezTo>
                <a:cubicBezTo>
                  <a:pt x="396" y="889"/>
                  <a:pt x="399" y="896"/>
                  <a:pt x="403" y="891"/>
                </a:cubicBezTo>
                <a:cubicBezTo>
                  <a:pt x="418" y="884"/>
                  <a:pt x="423" y="872"/>
                  <a:pt x="425" y="877"/>
                </a:cubicBezTo>
                <a:cubicBezTo>
                  <a:pt x="466" y="855"/>
                  <a:pt x="478" y="855"/>
                  <a:pt x="492" y="844"/>
                </a:cubicBezTo>
                <a:cubicBezTo>
                  <a:pt x="573" y="801"/>
                  <a:pt x="571" y="802"/>
                  <a:pt x="578" y="796"/>
                </a:cubicBezTo>
                <a:cubicBezTo>
                  <a:pt x="604" y="774"/>
                  <a:pt x="612" y="772"/>
                  <a:pt x="609" y="769"/>
                </a:cubicBezTo>
                <a:cubicBezTo>
                  <a:pt x="526" y="821"/>
                  <a:pt x="519" y="826"/>
                  <a:pt x="513" y="829"/>
                </a:cubicBezTo>
                <a:cubicBezTo>
                  <a:pt x="463" y="847"/>
                  <a:pt x="455" y="856"/>
                  <a:pt x="450" y="854"/>
                </a:cubicBezTo>
                <a:cubicBezTo>
                  <a:pt x="390" y="884"/>
                  <a:pt x="378" y="893"/>
                  <a:pt x="368" y="897"/>
                </a:cubicBezTo>
                <a:cubicBezTo>
                  <a:pt x="338" y="920"/>
                  <a:pt x="335" y="923"/>
                  <a:pt x="332" y="925"/>
                </a:cubicBezTo>
                <a:cubicBezTo>
                  <a:pt x="316" y="936"/>
                  <a:pt x="308" y="942"/>
                  <a:pt x="301" y="947"/>
                </a:cubicBezTo>
                <a:cubicBezTo>
                  <a:pt x="265" y="982"/>
                  <a:pt x="261" y="986"/>
                  <a:pt x="258" y="990"/>
                </a:cubicBezTo>
                <a:cubicBezTo>
                  <a:pt x="267" y="967"/>
                  <a:pt x="265" y="971"/>
                  <a:pt x="270" y="972"/>
                </a:cubicBezTo>
                <a:cubicBezTo>
                  <a:pt x="317" y="926"/>
                  <a:pt x="316" y="922"/>
                  <a:pt x="337" y="912"/>
                </a:cubicBezTo>
                <a:cubicBezTo>
                  <a:pt x="446" y="842"/>
                  <a:pt x="455" y="842"/>
                  <a:pt x="463" y="838"/>
                </a:cubicBezTo>
                <a:cubicBezTo>
                  <a:pt x="475" y="832"/>
                  <a:pt x="476" y="831"/>
                  <a:pt x="477" y="830"/>
                </a:cubicBezTo>
                <a:cubicBezTo>
                  <a:pt x="595" y="755"/>
                  <a:pt x="608" y="750"/>
                  <a:pt x="608" y="743"/>
                </a:cubicBezTo>
                <a:cubicBezTo>
                  <a:pt x="591" y="754"/>
                  <a:pt x="593" y="752"/>
                  <a:pt x="587" y="758"/>
                </a:cubicBezTo>
                <a:cubicBezTo>
                  <a:pt x="552" y="781"/>
                  <a:pt x="553" y="785"/>
                  <a:pt x="549" y="783"/>
                </a:cubicBezTo>
                <a:cubicBezTo>
                  <a:pt x="516" y="799"/>
                  <a:pt x="510" y="807"/>
                  <a:pt x="506" y="809"/>
                </a:cubicBezTo>
                <a:cubicBezTo>
                  <a:pt x="432" y="848"/>
                  <a:pt x="425" y="843"/>
                  <a:pt x="423" y="847"/>
                </a:cubicBezTo>
                <a:cubicBezTo>
                  <a:pt x="403" y="861"/>
                  <a:pt x="400" y="858"/>
                  <a:pt x="396" y="861"/>
                </a:cubicBezTo>
                <a:cubicBezTo>
                  <a:pt x="290" y="934"/>
                  <a:pt x="289" y="937"/>
                  <a:pt x="284" y="940"/>
                </a:cubicBezTo>
                <a:cubicBezTo>
                  <a:pt x="283" y="932"/>
                  <a:pt x="287" y="928"/>
                  <a:pt x="289" y="924"/>
                </a:cubicBezTo>
                <a:cubicBezTo>
                  <a:pt x="318" y="903"/>
                  <a:pt x="325" y="895"/>
                  <a:pt x="335" y="888"/>
                </a:cubicBezTo>
                <a:cubicBezTo>
                  <a:pt x="381" y="857"/>
                  <a:pt x="388" y="853"/>
                  <a:pt x="394" y="848"/>
                </a:cubicBezTo>
                <a:cubicBezTo>
                  <a:pt x="445" y="830"/>
                  <a:pt x="450" y="818"/>
                  <a:pt x="452" y="823"/>
                </a:cubicBezTo>
                <a:cubicBezTo>
                  <a:pt x="472" y="813"/>
                  <a:pt x="472" y="811"/>
                  <a:pt x="474" y="812"/>
                </a:cubicBezTo>
                <a:cubicBezTo>
                  <a:pt x="492" y="804"/>
                  <a:pt x="496" y="802"/>
                  <a:pt x="499" y="799"/>
                </a:cubicBezTo>
                <a:cubicBezTo>
                  <a:pt x="522" y="787"/>
                  <a:pt x="529" y="784"/>
                  <a:pt x="536" y="782"/>
                </a:cubicBezTo>
                <a:cubicBezTo>
                  <a:pt x="594" y="740"/>
                  <a:pt x="604" y="733"/>
                  <a:pt x="613" y="727"/>
                </a:cubicBezTo>
                <a:cubicBezTo>
                  <a:pt x="629" y="708"/>
                  <a:pt x="626" y="710"/>
                  <a:pt x="623" y="712"/>
                </a:cubicBezTo>
                <a:cubicBezTo>
                  <a:pt x="614" y="719"/>
                  <a:pt x="612" y="720"/>
                  <a:pt x="611" y="720"/>
                </a:cubicBezTo>
                <a:cubicBezTo>
                  <a:pt x="602" y="727"/>
                  <a:pt x="602" y="731"/>
                  <a:pt x="598" y="733"/>
                </a:cubicBezTo>
                <a:cubicBezTo>
                  <a:pt x="578" y="747"/>
                  <a:pt x="571" y="752"/>
                  <a:pt x="564" y="757"/>
                </a:cubicBezTo>
                <a:cubicBezTo>
                  <a:pt x="528" y="774"/>
                  <a:pt x="524" y="782"/>
                  <a:pt x="521" y="779"/>
                </a:cubicBezTo>
                <a:cubicBezTo>
                  <a:pt x="466" y="806"/>
                  <a:pt x="462" y="809"/>
                  <a:pt x="459" y="809"/>
                </a:cubicBezTo>
                <a:cubicBezTo>
                  <a:pt x="423" y="827"/>
                  <a:pt x="420" y="825"/>
                  <a:pt x="416" y="827"/>
                </a:cubicBezTo>
                <a:cubicBezTo>
                  <a:pt x="347" y="870"/>
                  <a:pt x="336" y="878"/>
                  <a:pt x="325" y="885"/>
                </a:cubicBezTo>
                <a:cubicBezTo>
                  <a:pt x="302" y="902"/>
                  <a:pt x="299" y="905"/>
                  <a:pt x="297" y="904"/>
                </a:cubicBezTo>
                <a:cubicBezTo>
                  <a:pt x="342" y="859"/>
                  <a:pt x="352" y="856"/>
                  <a:pt x="352" y="851"/>
                </a:cubicBezTo>
                <a:cubicBezTo>
                  <a:pt x="384" y="833"/>
                  <a:pt x="390" y="829"/>
                  <a:pt x="403" y="820"/>
                </a:cubicBezTo>
                <a:cubicBezTo>
                  <a:pt x="434" y="799"/>
                  <a:pt x="448" y="797"/>
                  <a:pt x="456" y="791"/>
                </a:cubicBezTo>
                <a:cubicBezTo>
                  <a:pt x="491" y="772"/>
                  <a:pt x="498" y="776"/>
                  <a:pt x="509" y="765"/>
                </a:cubicBezTo>
                <a:cubicBezTo>
                  <a:pt x="550" y="750"/>
                  <a:pt x="561" y="743"/>
                  <a:pt x="571" y="740"/>
                </a:cubicBezTo>
                <a:cubicBezTo>
                  <a:pt x="650" y="685"/>
                  <a:pt x="651" y="680"/>
                  <a:pt x="658" y="677"/>
                </a:cubicBezTo>
                <a:cubicBezTo>
                  <a:pt x="663" y="670"/>
                  <a:pt x="651" y="676"/>
                  <a:pt x="643" y="686"/>
                </a:cubicBezTo>
                <a:cubicBezTo>
                  <a:pt x="557" y="738"/>
                  <a:pt x="549" y="738"/>
                  <a:pt x="541" y="745"/>
                </a:cubicBezTo>
                <a:cubicBezTo>
                  <a:pt x="457" y="783"/>
                  <a:pt x="447" y="787"/>
                  <a:pt x="438" y="789"/>
                </a:cubicBezTo>
                <a:cubicBezTo>
                  <a:pt x="417" y="807"/>
                  <a:pt x="409" y="804"/>
                  <a:pt x="401" y="811"/>
                </a:cubicBezTo>
                <a:cubicBezTo>
                  <a:pt x="339" y="851"/>
                  <a:pt x="338" y="856"/>
                  <a:pt x="329" y="860"/>
                </a:cubicBezTo>
                <a:cubicBezTo>
                  <a:pt x="311" y="871"/>
                  <a:pt x="311" y="863"/>
                  <a:pt x="308" y="866"/>
                </a:cubicBezTo>
                <a:cubicBezTo>
                  <a:pt x="324" y="849"/>
                  <a:pt x="327" y="851"/>
                  <a:pt x="327" y="847"/>
                </a:cubicBezTo>
                <a:cubicBezTo>
                  <a:pt x="429" y="785"/>
                  <a:pt x="430" y="783"/>
                  <a:pt x="438" y="779"/>
                </a:cubicBezTo>
                <a:cubicBezTo>
                  <a:pt x="489" y="753"/>
                  <a:pt x="491" y="753"/>
                  <a:pt x="494" y="751"/>
                </a:cubicBezTo>
                <a:cubicBezTo>
                  <a:pt x="546" y="730"/>
                  <a:pt x="551" y="722"/>
                  <a:pt x="554" y="725"/>
                </a:cubicBezTo>
                <a:cubicBezTo>
                  <a:pt x="553" y="723"/>
                  <a:pt x="551" y="717"/>
                  <a:pt x="547" y="723"/>
                </a:cubicBezTo>
                <a:cubicBezTo>
                  <a:pt x="515" y="736"/>
                  <a:pt x="513" y="732"/>
                  <a:pt x="509" y="735"/>
                </a:cubicBezTo>
                <a:cubicBezTo>
                  <a:pt x="487" y="740"/>
                  <a:pt x="482" y="748"/>
                  <a:pt x="479" y="745"/>
                </a:cubicBezTo>
                <a:cubicBezTo>
                  <a:pt x="397" y="793"/>
                  <a:pt x="390" y="796"/>
                  <a:pt x="382" y="800"/>
                </a:cubicBezTo>
                <a:cubicBezTo>
                  <a:pt x="344" y="825"/>
                  <a:pt x="339" y="829"/>
                  <a:pt x="334" y="833"/>
                </a:cubicBezTo>
                <a:cubicBezTo>
                  <a:pt x="346" y="804"/>
                  <a:pt x="361" y="789"/>
                  <a:pt x="375" y="781"/>
                </a:cubicBezTo>
                <a:cubicBezTo>
                  <a:pt x="397" y="767"/>
                  <a:pt x="400" y="765"/>
                  <a:pt x="404" y="763"/>
                </a:cubicBezTo>
                <a:cubicBezTo>
                  <a:pt x="478" y="727"/>
                  <a:pt x="484" y="727"/>
                  <a:pt x="492" y="721"/>
                </a:cubicBezTo>
                <a:cubicBezTo>
                  <a:pt x="514" y="719"/>
                  <a:pt x="521" y="711"/>
                  <a:pt x="527" y="713"/>
                </a:cubicBezTo>
                <a:cubicBezTo>
                  <a:pt x="573" y="696"/>
                  <a:pt x="580" y="692"/>
                  <a:pt x="587" y="689"/>
                </a:cubicBezTo>
                <a:cubicBezTo>
                  <a:pt x="627" y="664"/>
                  <a:pt x="637" y="667"/>
                  <a:pt x="634" y="660"/>
                </a:cubicBezTo>
                <a:cubicBezTo>
                  <a:pt x="534" y="701"/>
                  <a:pt x="528" y="701"/>
                  <a:pt x="521" y="705"/>
                </a:cubicBezTo>
                <a:cubicBezTo>
                  <a:pt x="490" y="707"/>
                  <a:pt x="495" y="713"/>
                  <a:pt x="501" y="707"/>
                </a:cubicBezTo>
                <a:cubicBezTo>
                  <a:pt x="543" y="697"/>
                  <a:pt x="550" y="686"/>
                  <a:pt x="556" y="687"/>
                </a:cubicBezTo>
                <a:cubicBezTo>
                  <a:pt x="578" y="682"/>
                  <a:pt x="584" y="677"/>
                  <a:pt x="590" y="677"/>
                </a:cubicBezTo>
                <a:cubicBezTo>
                  <a:pt x="643" y="648"/>
                  <a:pt x="657" y="643"/>
                  <a:pt x="673" y="629"/>
                </a:cubicBezTo>
                <a:cubicBezTo>
                  <a:pt x="647" y="645"/>
                  <a:pt x="643" y="645"/>
                  <a:pt x="641" y="645"/>
                </a:cubicBezTo>
                <a:cubicBezTo>
                  <a:pt x="611" y="659"/>
                  <a:pt x="604" y="666"/>
                  <a:pt x="597" y="667"/>
                </a:cubicBezTo>
                <a:cubicBezTo>
                  <a:pt x="556" y="675"/>
                  <a:pt x="551" y="687"/>
                  <a:pt x="549" y="682"/>
                </a:cubicBezTo>
                <a:cubicBezTo>
                  <a:pt x="516" y="695"/>
                  <a:pt x="514" y="691"/>
                  <a:pt x="510" y="696"/>
                </a:cubicBezTo>
                <a:cubicBezTo>
                  <a:pt x="487" y="704"/>
                  <a:pt x="483" y="706"/>
                  <a:pt x="480" y="705"/>
                </a:cubicBezTo>
                <a:cubicBezTo>
                  <a:pt x="454" y="716"/>
                  <a:pt x="446" y="720"/>
                  <a:pt x="441" y="723"/>
                </a:cubicBezTo>
                <a:cubicBezTo>
                  <a:pt x="430" y="731"/>
                  <a:pt x="427" y="727"/>
                  <a:pt x="423" y="731"/>
                </a:cubicBezTo>
                <a:cubicBezTo>
                  <a:pt x="386" y="755"/>
                  <a:pt x="382" y="753"/>
                  <a:pt x="377" y="757"/>
                </a:cubicBezTo>
                <a:cubicBezTo>
                  <a:pt x="347" y="769"/>
                  <a:pt x="358" y="764"/>
                  <a:pt x="366" y="758"/>
                </a:cubicBezTo>
                <a:cubicBezTo>
                  <a:pt x="409" y="728"/>
                  <a:pt x="417" y="725"/>
                  <a:pt x="425" y="718"/>
                </a:cubicBezTo>
                <a:cubicBezTo>
                  <a:pt x="571" y="656"/>
                  <a:pt x="601" y="640"/>
                  <a:pt x="630" y="626"/>
                </a:cubicBezTo>
                <a:cubicBezTo>
                  <a:pt x="661" y="605"/>
                  <a:pt x="663" y="601"/>
                  <a:pt x="664" y="599"/>
                </a:cubicBezTo>
                <a:cubicBezTo>
                  <a:pt x="642" y="607"/>
                  <a:pt x="637" y="615"/>
                  <a:pt x="632" y="617"/>
                </a:cubicBezTo>
                <a:cubicBezTo>
                  <a:pt x="575" y="644"/>
                  <a:pt x="557" y="653"/>
                  <a:pt x="540" y="659"/>
                </a:cubicBezTo>
                <a:cubicBezTo>
                  <a:pt x="479" y="687"/>
                  <a:pt x="471" y="684"/>
                  <a:pt x="462" y="691"/>
                </a:cubicBezTo>
                <a:cubicBezTo>
                  <a:pt x="418" y="713"/>
                  <a:pt x="415" y="715"/>
                  <a:pt x="412" y="717"/>
                </a:cubicBezTo>
                <a:cubicBezTo>
                  <a:pt x="381" y="734"/>
                  <a:pt x="377" y="737"/>
                  <a:pt x="373" y="740"/>
                </a:cubicBezTo>
                <a:cubicBezTo>
                  <a:pt x="385" y="720"/>
                  <a:pt x="404" y="707"/>
                  <a:pt x="421" y="696"/>
                </a:cubicBezTo>
                <a:cubicBezTo>
                  <a:pt x="473" y="672"/>
                  <a:pt x="478" y="677"/>
                  <a:pt x="484" y="670"/>
                </a:cubicBezTo>
                <a:cubicBezTo>
                  <a:pt x="519" y="657"/>
                  <a:pt x="524" y="659"/>
                  <a:pt x="529" y="654"/>
                </a:cubicBezTo>
                <a:cubicBezTo>
                  <a:pt x="603" y="622"/>
                  <a:pt x="611" y="619"/>
                  <a:pt x="619" y="615"/>
                </a:cubicBezTo>
                <a:cubicBezTo>
                  <a:pt x="667" y="570"/>
                  <a:pt x="677" y="568"/>
                  <a:pt x="675" y="564"/>
                </a:cubicBezTo>
                <a:cubicBezTo>
                  <a:pt x="719" y="542"/>
                  <a:pt x="725" y="539"/>
                  <a:pt x="730" y="537"/>
                </a:cubicBezTo>
                <a:cubicBezTo>
                  <a:pt x="742" y="527"/>
                  <a:pt x="737" y="530"/>
                  <a:pt x="732" y="533"/>
                </a:cubicBezTo>
                <a:cubicBezTo>
                  <a:pt x="706" y="538"/>
                  <a:pt x="703" y="542"/>
                  <a:pt x="700" y="544"/>
                </a:cubicBezTo>
                <a:cubicBezTo>
                  <a:pt x="637" y="575"/>
                  <a:pt x="629" y="578"/>
                  <a:pt x="622" y="585"/>
                </a:cubicBezTo>
                <a:cubicBezTo>
                  <a:pt x="557" y="616"/>
                  <a:pt x="550" y="611"/>
                  <a:pt x="543" y="615"/>
                </a:cubicBezTo>
                <a:cubicBezTo>
                  <a:pt x="514" y="623"/>
                  <a:pt x="507" y="625"/>
                  <a:pt x="499" y="630"/>
                </a:cubicBezTo>
                <a:cubicBezTo>
                  <a:pt x="469" y="641"/>
                  <a:pt x="463" y="637"/>
                  <a:pt x="455" y="644"/>
                </a:cubicBezTo>
                <a:cubicBezTo>
                  <a:pt x="432" y="653"/>
                  <a:pt x="426" y="659"/>
                  <a:pt x="422" y="658"/>
                </a:cubicBezTo>
                <a:cubicBezTo>
                  <a:pt x="410" y="660"/>
                  <a:pt x="410" y="653"/>
                  <a:pt x="416" y="648"/>
                </a:cubicBezTo>
                <a:cubicBezTo>
                  <a:pt x="439" y="640"/>
                  <a:pt x="445" y="628"/>
                  <a:pt x="447" y="633"/>
                </a:cubicBezTo>
                <a:cubicBezTo>
                  <a:pt x="502" y="611"/>
                  <a:pt x="513" y="606"/>
                  <a:pt x="523" y="605"/>
                </a:cubicBezTo>
                <a:cubicBezTo>
                  <a:pt x="597" y="583"/>
                  <a:pt x="606" y="581"/>
                  <a:pt x="615" y="576"/>
                </a:cubicBezTo>
                <a:cubicBezTo>
                  <a:pt x="655" y="561"/>
                  <a:pt x="660" y="548"/>
                  <a:pt x="663" y="553"/>
                </a:cubicBezTo>
                <a:cubicBezTo>
                  <a:pt x="715" y="530"/>
                  <a:pt x="721" y="528"/>
                  <a:pt x="727" y="527"/>
                </a:cubicBezTo>
                <a:cubicBezTo>
                  <a:pt x="736" y="512"/>
                  <a:pt x="727" y="524"/>
                  <a:pt x="720" y="520"/>
                </a:cubicBezTo>
                <a:cubicBezTo>
                  <a:pt x="677" y="533"/>
                  <a:pt x="673" y="536"/>
                  <a:pt x="668" y="537"/>
                </a:cubicBezTo>
                <a:cubicBezTo>
                  <a:pt x="603" y="571"/>
                  <a:pt x="600" y="575"/>
                  <a:pt x="598" y="573"/>
                </a:cubicBezTo>
                <a:cubicBezTo>
                  <a:pt x="555" y="592"/>
                  <a:pt x="552" y="588"/>
                  <a:pt x="549" y="589"/>
                </a:cubicBezTo>
                <a:cubicBezTo>
                  <a:pt x="507" y="600"/>
                  <a:pt x="504" y="601"/>
                  <a:pt x="501" y="601"/>
                </a:cubicBezTo>
                <a:cubicBezTo>
                  <a:pt x="462" y="618"/>
                  <a:pt x="456" y="620"/>
                  <a:pt x="449" y="622"/>
                </a:cubicBezTo>
                <a:cubicBezTo>
                  <a:pt x="427" y="627"/>
                  <a:pt x="429" y="624"/>
                  <a:pt x="432" y="622"/>
                </a:cubicBezTo>
                <a:cubicBezTo>
                  <a:pt x="464" y="601"/>
                  <a:pt x="476" y="596"/>
                  <a:pt x="488" y="594"/>
                </a:cubicBezTo>
                <a:cubicBezTo>
                  <a:pt x="519" y="583"/>
                  <a:pt x="522" y="582"/>
                  <a:pt x="525" y="584"/>
                </a:cubicBezTo>
                <a:cubicBezTo>
                  <a:pt x="550" y="574"/>
                  <a:pt x="557" y="572"/>
                  <a:pt x="563" y="571"/>
                </a:cubicBezTo>
                <a:cubicBezTo>
                  <a:pt x="588" y="560"/>
                  <a:pt x="594" y="562"/>
                  <a:pt x="600" y="559"/>
                </a:cubicBezTo>
                <a:cubicBezTo>
                  <a:pt x="645" y="537"/>
                  <a:pt x="651" y="541"/>
                  <a:pt x="657" y="535"/>
                </a:cubicBezTo>
                <a:cubicBezTo>
                  <a:pt x="670" y="528"/>
                  <a:pt x="672" y="530"/>
                  <a:pt x="671" y="528"/>
                </a:cubicBezTo>
                <a:cubicBezTo>
                  <a:pt x="707" y="510"/>
                  <a:pt x="711" y="502"/>
                  <a:pt x="714" y="502"/>
                </a:cubicBezTo>
                <a:cubicBezTo>
                  <a:pt x="729" y="486"/>
                  <a:pt x="743" y="485"/>
                  <a:pt x="736" y="481"/>
                </a:cubicBezTo>
                <a:cubicBezTo>
                  <a:pt x="686" y="515"/>
                  <a:pt x="684" y="515"/>
                  <a:pt x="682" y="515"/>
                </a:cubicBezTo>
                <a:cubicBezTo>
                  <a:pt x="660" y="525"/>
                  <a:pt x="654" y="529"/>
                  <a:pt x="648" y="532"/>
                </a:cubicBezTo>
                <a:cubicBezTo>
                  <a:pt x="622" y="542"/>
                  <a:pt x="616" y="542"/>
                  <a:pt x="609" y="548"/>
                </a:cubicBezTo>
                <a:cubicBezTo>
                  <a:pt x="569" y="562"/>
                  <a:pt x="566" y="558"/>
                  <a:pt x="563" y="561"/>
                </a:cubicBezTo>
                <a:cubicBezTo>
                  <a:pt x="541" y="567"/>
                  <a:pt x="537" y="572"/>
                  <a:pt x="535" y="570"/>
                </a:cubicBezTo>
                <a:cubicBezTo>
                  <a:pt x="474" y="591"/>
                  <a:pt x="469" y="587"/>
                  <a:pt x="462" y="592"/>
                </a:cubicBezTo>
                <a:cubicBezTo>
                  <a:pt x="459" y="582"/>
                  <a:pt x="465" y="573"/>
                  <a:pt x="468" y="576"/>
                </a:cubicBezTo>
                <a:cubicBezTo>
                  <a:pt x="497" y="562"/>
                  <a:pt x="501" y="567"/>
                  <a:pt x="506" y="564"/>
                </a:cubicBezTo>
                <a:cubicBezTo>
                  <a:pt x="546" y="554"/>
                  <a:pt x="550" y="555"/>
                  <a:pt x="555" y="550"/>
                </a:cubicBezTo>
                <a:cubicBezTo>
                  <a:pt x="621" y="530"/>
                  <a:pt x="639" y="521"/>
                  <a:pt x="656" y="514"/>
                </a:cubicBezTo>
                <a:cubicBezTo>
                  <a:pt x="724" y="468"/>
                  <a:pt x="727" y="472"/>
                  <a:pt x="731" y="467"/>
                </a:cubicBezTo>
                <a:cubicBezTo>
                  <a:pt x="698" y="479"/>
                  <a:pt x="675" y="497"/>
                  <a:pt x="653" y="506"/>
                </a:cubicBezTo>
                <a:cubicBezTo>
                  <a:pt x="569" y="540"/>
                  <a:pt x="564" y="539"/>
                  <a:pt x="557" y="543"/>
                </a:cubicBezTo>
                <a:cubicBezTo>
                  <a:pt x="520" y="547"/>
                  <a:pt x="515" y="554"/>
                  <a:pt x="512" y="552"/>
                </a:cubicBezTo>
                <a:cubicBezTo>
                  <a:pt x="473" y="562"/>
                  <a:pt x="469" y="568"/>
                  <a:pt x="466" y="563"/>
                </a:cubicBezTo>
                <a:cubicBezTo>
                  <a:pt x="498" y="545"/>
                  <a:pt x="497" y="541"/>
                  <a:pt x="502" y="539"/>
                </a:cubicBezTo>
                <a:cubicBezTo>
                  <a:pt x="563" y="520"/>
                  <a:pt x="573" y="516"/>
                  <a:pt x="581" y="519"/>
                </a:cubicBezTo>
                <a:cubicBezTo>
                  <a:pt x="612" y="506"/>
                  <a:pt x="616" y="505"/>
                  <a:pt x="619" y="506"/>
                </a:cubicBezTo>
                <a:cubicBezTo>
                  <a:pt x="736" y="443"/>
                  <a:pt x="752" y="427"/>
                  <a:pt x="767" y="422"/>
                </a:cubicBezTo>
                <a:cubicBezTo>
                  <a:pt x="792" y="398"/>
                  <a:pt x="801" y="398"/>
                  <a:pt x="799" y="388"/>
                </a:cubicBezTo>
                <a:cubicBezTo>
                  <a:pt x="779" y="406"/>
                  <a:pt x="773" y="410"/>
                  <a:pt x="771" y="411"/>
                </a:cubicBezTo>
                <a:cubicBezTo>
                  <a:pt x="764" y="417"/>
                  <a:pt x="760" y="419"/>
                  <a:pt x="757" y="421"/>
                </a:cubicBezTo>
                <a:cubicBezTo>
                  <a:pt x="698" y="461"/>
                  <a:pt x="694" y="459"/>
                  <a:pt x="692" y="461"/>
                </a:cubicBezTo>
                <a:cubicBezTo>
                  <a:pt x="645" y="481"/>
                  <a:pt x="642" y="485"/>
                  <a:pt x="639" y="487"/>
                </a:cubicBezTo>
                <a:cubicBezTo>
                  <a:pt x="607" y="499"/>
                  <a:pt x="602" y="499"/>
                  <a:pt x="597" y="503"/>
                </a:cubicBezTo>
                <a:cubicBezTo>
                  <a:pt x="580" y="505"/>
                  <a:pt x="572" y="510"/>
                  <a:pt x="564" y="509"/>
                </a:cubicBezTo>
                <a:cubicBezTo>
                  <a:pt x="507" y="529"/>
                  <a:pt x="504" y="529"/>
                  <a:pt x="501" y="530"/>
                </a:cubicBezTo>
                <a:cubicBezTo>
                  <a:pt x="511" y="516"/>
                  <a:pt x="516" y="516"/>
                  <a:pt x="521" y="510"/>
                </a:cubicBezTo>
                <a:cubicBezTo>
                  <a:pt x="560" y="498"/>
                  <a:pt x="569" y="498"/>
                  <a:pt x="580" y="493"/>
                </a:cubicBezTo>
                <a:cubicBezTo>
                  <a:pt x="646" y="472"/>
                  <a:pt x="652" y="467"/>
                  <a:pt x="658" y="468"/>
                </a:cubicBezTo>
                <a:cubicBezTo>
                  <a:pt x="762" y="408"/>
                  <a:pt x="771" y="401"/>
                  <a:pt x="780" y="395"/>
                </a:cubicBezTo>
                <a:cubicBezTo>
                  <a:pt x="794" y="385"/>
                  <a:pt x="799" y="381"/>
                  <a:pt x="804" y="378"/>
                </a:cubicBezTo>
                <a:cubicBezTo>
                  <a:pt x="816" y="362"/>
                  <a:pt x="807" y="368"/>
                  <a:pt x="799" y="374"/>
                </a:cubicBezTo>
                <a:cubicBezTo>
                  <a:pt x="785" y="381"/>
                  <a:pt x="780" y="387"/>
                  <a:pt x="777" y="392"/>
                </a:cubicBezTo>
                <a:cubicBezTo>
                  <a:pt x="741" y="412"/>
                  <a:pt x="732" y="416"/>
                  <a:pt x="722" y="424"/>
                </a:cubicBezTo>
                <a:cubicBezTo>
                  <a:pt x="700" y="442"/>
                  <a:pt x="692" y="439"/>
                  <a:pt x="689" y="441"/>
                </a:cubicBezTo>
                <a:cubicBezTo>
                  <a:pt x="614" y="471"/>
                  <a:pt x="613" y="473"/>
                  <a:pt x="607" y="476"/>
                </a:cubicBezTo>
                <a:cubicBezTo>
                  <a:pt x="566" y="485"/>
                  <a:pt x="556" y="494"/>
                  <a:pt x="549" y="491"/>
                </a:cubicBezTo>
                <a:cubicBezTo>
                  <a:pt x="513" y="502"/>
                  <a:pt x="508" y="511"/>
                  <a:pt x="505" y="508"/>
                </a:cubicBezTo>
                <a:cubicBezTo>
                  <a:pt x="524" y="490"/>
                  <a:pt x="526" y="487"/>
                  <a:pt x="528" y="486"/>
                </a:cubicBezTo>
                <a:cubicBezTo>
                  <a:pt x="546" y="478"/>
                  <a:pt x="555" y="473"/>
                  <a:pt x="564" y="467"/>
                </a:cubicBezTo>
                <a:cubicBezTo>
                  <a:pt x="585" y="466"/>
                  <a:pt x="592" y="460"/>
                  <a:pt x="598" y="460"/>
                </a:cubicBezTo>
                <a:cubicBezTo>
                  <a:pt x="650" y="440"/>
                  <a:pt x="653" y="444"/>
                  <a:pt x="657" y="440"/>
                </a:cubicBezTo>
                <a:cubicBezTo>
                  <a:pt x="729" y="408"/>
                  <a:pt x="743" y="399"/>
                  <a:pt x="758" y="389"/>
                </a:cubicBezTo>
                <a:cubicBezTo>
                  <a:pt x="794" y="357"/>
                  <a:pt x="790" y="359"/>
                  <a:pt x="778" y="369"/>
                </a:cubicBezTo>
                <a:cubicBezTo>
                  <a:pt x="742" y="393"/>
                  <a:pt x="737" y="396"/>
                  <a:pt x="732" y="400"/>
                </a:cubicBezTo>
                <a:cubicBezTo>
                  <a:pt x="693" y="417"/>
                  <a:pt x="690" y="418"/>
                  <a:pt x="687" y="420"/>
                </a:cubicBezTo>
                <a:cubicBezTo>
                  <a:pt x="629" y="438"/>
                  <a:pt x="622" y="447"/>
                  <a:pt x="618" y="443"/>
                </a:cubicBezTo>
                <a:cubicBezTo>
                  <a:pt x="587" y="455"/>
                  <a:pt x="575" y="459"/>
                  <a:pt x="564" y="457"/>
                </a:cubicBezTo>
                <a:cubicBezTo>
                  <a:pt x="544" y="467"/>
                  <a:pt x="539" y="470"/>
                  <a:pt x="534" y="470"/>
                </a:cubicBezTo>
                <a:cubicBezTo>
                  <a:pt x="590" y="434"/>
                  <a:pt x="594" y="439"/>
                  <a:pt x="599" y="435"/>
                </a:cubicBezTo>
                <a:cubicBezTo>
                  <a:pt x="658" y="416"/>
                  <a:pt x="669" y="411"/>
                  <a:pt x="679" y="409"/>
                </a:cubicBezTo>
                <a:cubicBezTo>
                  <a:pt x="766" y="359"/>
                  <a:pt x="770" y="356"/>
                  <a:pt x="786" y="346"/>
                </a:cubicBezTo>
                <a:cubicBezTo>
                  <a:pt x="788" y="337"/>
                  <a:pt x="773" y="348"/>
                  <a:pt x="758" y="359"/>
                </a:cubicBezTo>
                <a:cubicBezTo>
                  <a:pt x="666" y="405"/>
                  <a:pt x="659" y="405"/>
                  <a:pt x="650" y="410"/>
                </a:cubicBezTo>
                <a:cubicBezTo>
                  <a:pt x="579" y="427"/>
                  <a:pt x="571" y="435"/>
                  <a:pt x="566" y="429"/>
                </a:cubicBezTo>
                <a:cubicBezTo>
                  <a:pt x="586" y="418"/>
                  <a:pt x="591" y="422"/>
                  <a:pt x="597" y="419"/>
                </a:cubicBezTo>
                <a:cubicBezTo>
                  <a:pt x="623" y="411"/>
                  <a:pt x="627" y="405"/>
                  <a:pt x="629" y="408"/>
                </a:cubicBezTo>
                <a:cubicBezTo>
                  <a:pt x="674" y="391"/>
                  <a:pt x="674" y="383"/>
                  <a:pt x="679" y="385"/>
                </a:cubicBezTo>
                <a:cubicBezTo>
                  <a:pt x="709" y="372"/>
                  <a:pt x="714" y="369"/>
                  <a:pt x="719" y="365"/>
                </a:cubicBezTo>
                <a:cubicBezTo>
                  <a:pt x="790" y="326"/>
                  <a:pt x="800" y="319"/>
                  <a:pt x="808" y="316"/>
                </a:cubicBezTo>
                <a:cubicBezTo>
                  <a:pt x="851" y="294"/>
                  <a:pt x="848" y="291"/>
                  <a:pt x="852" y="289"/>
                </a:cubicBezTo>
                <a:cubicBezTo>
                  <a:pt x="847" y="287"/>
                  <a:pt x="848" y="290"/>
                  <a:pt x="845" y="292"/>
                </a:cubicBezTo>
                <a:cubicBezTo>
                  <a:pt x="796" y="312"/>
                  <a:pt x="785" y="320"/>
                  <a:pt x="775" y="325"/>
                </a:cubicBezTo>
                <a:cubicBezTo>
                  <a:pt x="686" y="371"/>
                  <a:pt x="681" y="378"/>
                  <a:pt x="677" y="376"/>
                </a:cubicBezTo>
                <a:cubicBezTo>
                  <a:pt x="647" y="386"/>
                  <a:pt x="644" y="390"/>
                  <a:pt x="642" y="391"/>
                </a:cubicBezTo>
                <a:cubicBezTo>
                  <a:pt x="602" y="407"/>
                  <a:pt x="598" y="406"/>
                  <a:pt x="593" y="409"/>
                </a:cubicBezTo>
                <a:cubicBezTo>
                  <a:pt x="585" y="406"/>
                  <a:pt x="586" y="411"/>
                  <a:pt x="589" y="407"/>
                </a:cubicBezTo>
                <a:cubicBezTo>
                  <a:pt x="637" y="379"/>
                  <a:pt x="661" y="368"/>
                  <a:pt x="684" y="361"/>
                </a:cubicBezTo>
                <a:cubicBezTo>
                  <a:pt x="714" y="348"/>
                  <a:pt x="717" y="344"/>
                  <a:pt x="720" y="343"/>
                </a:cubicBezTo>
                <a:cubicBezTo>
                  <a:pt x="761" y="318"/>
                  <a:pt x="780" y="313"/>
                  <a:pt x="794" y="303"/>
                </a:cubicBezTo>
                <a:cubicBezTo>
                  <a:pt x="837" y="288"/>
                  <a:pt x="847" y="283"/>
                  <a:pt x="845" y="279"/>
                </a:cubicBezTo>
                <a:cubicBezTo>
                  <a:pt x="748" y="324"/>
                  <a:pt x="743" y="322"/>
                  <a:pt x="738" y="327"/>
                </a:cubicBezTo>
                <a:cubicBezTo>
                  <a:pt x="712" y="340"/>
                  <a:pt x="702" y="341"/>
                  <a:pt x="692" y="348"/>
                </a:cubicBezTo>
                <a:cubicBezTo>
                  <a:pt x="671" y="360"/>
                  <a:pt x="667" y="355"/>
                  <a:pt x="661" y="360"/>
                </a:cubicBezTo>
                <a:cubicBezTo>
                  <a:pt x="628" y="371"/>
                  <a:pt x="625" y="375"/>
                  <a:pt x="623" y="373"/>
                </a:cubicBezTo>
                <a:cubicBezTo>
                  <a:pt x="602" y="380"/>
                  <a:pt x="603" y="375"/>
                  <a:pt x="608" y="379"/>
                </a:cubicBezTo>
                <a:cubicBezTo>
                  <a:pt x="635" y="363"/>
                  <a:pt x="640" y="358"/>
                  <a:pt x="645" y="355"/>
                </a:cubicBezTo>
                <a:cubicBezTo>
                  <a:pt x="690" y="337"/>
                  <a:pt x="695" y="339"/>
                  <a:pt x="702" y="336"/>
                </a:cubicBezTo>
                <a:cubicBezTo>
                  <a:pt x="778" y="299"/>
                  <a:pt x="789" y="291"/>
                  <a:pt x="800" y="284"/>
                </a:cubicBezTo>
                <a:cubicBezTo>
                  <a:pt x="823" y="265"/>
                  <a:pt x="817" y="270"/>
                  <a:pt x="810" y="275"/>
                </a:cubicBezTo>
                <a:cubicBezTo>
                  <a:pt x="745" y="308"/>
                  <a:pt x="744" y="312"/>
                  <a:pt x="735" y="317"/>
                </a:cubicBezTo>
                <a:cubicBezTo>
                  <a:pt x="706" y="325"/>
                  <a:pt x="698" y="329"/>
                  <a:pt x="692" y="328"/>
                </a:cubicBezTo>
                <a:cubicBezTo>
                  <a:pt x="631" y="353"/>
                  <a:pt x="625" y="359"/>
                  <a:pt x="621" y="355"/>
                </a:cubicBezTo>
                <a:cubicBezTo>
                  <a:pt x="645" y="341"/>
                  <a:pt x="649" y="339"/>
                  <a:pt x="654" y="336"/>
                </a:cubicBezTo>
                <a:cubicBezTo>
                  <a:pt x="697" y="321"/>
                  <a:pt x="705" y="316"/>
                  <a:pt x="713" y="313"/>
                </a:cubicBezTo>
                <a:cubicBezTo>
                  <a:pt x="745" y="297"/>
                  <a:pt x="753" y="295"/>
                  <a:pt x="761" y="291"/>
                </a:cubicBezTo>
                <a:cubicBezTo>
                  <a:pt x="803" y="262"/>
                  <a:pt x="807" y="264"/>
                  <a:pt x="806" y="261"/>
                </a:cubicBezTo>
                <a:cubicBezTo>
                  <a:pt x="839" y="233"/>
                  <a:pt x="843" y="230"/>
                  <a:pt x="847" y="226"/>
                </a:cubicBezTo>
                <a:cubicBezTo>
                  <a:pt x="796" y="261"/>
                  <a:pt x="788" y="266"/>
                  <a:pt x="779" y="272"/>
                </a:cubicBezTo>
                <a:cubicBezTo>
                  <a:pt x="668" y="319"/>
                  <a:pt x="661" y="325"/>
                  <a:pt x="655" y="325"/>
                </a:cubicBezTo>
                <a:cubicBezTo>
                  <a:pt x="643" y="332"/>
                  <a:pt x="643" y="326"/>
                  <a:pt x="646" y="322"/>
                </a:cubicBezTo>
                <a:cubicBezTo>
                  <a:pt x="668" y="316"/>
                  <a:pt x="674" y="313"/>
                  <a:pt x="679" y="313"/>
                </a:cubicBezTo>
                <a:cubicBezTo>
                  <a:pt x="789" y="253"/>
                  <a:pt x="800" y="245"/>
                  <a:pt x="811" y="238"/>
                </a:cubicBezTo>
                <a:cubicBezTo>
                  <a:pt x="830" y="217"/>
                  <a:pt x="839" y="215"/>
                  <a:pt x="836" y="212"/>
                </a:cubicBezTo>
                <a:cubicBezTo>
                  <a:pt x="826" y="221"/>
                  <a:pt x="818" y="219"/>
                  <a:pt x="815" y="227"/>
                </a:cubicBezTo>
                <a:cubicBezTo>
                  <a:pt x="759" y="262"/>
                  <a:pt x="739" y="275"/>
                  <a:pt x="719" y="284"/>
                </a:cubicBezTo>
                <a:cubicBezTo>
                  <a:pt x="673" y="305"/>
                  <a:pt x="671" y="306"/>
                  <a:pt x="668" y="306"/>
                </a:cubicBezTo>
                <a:cubicBezTo>
                  <a:pt x="711" y="282"/>
                  <a:pt x="719" y="273"/>
                  <a:pt x="727" y="271"/>
                </a:cubicBezTo>
                <a:cubicBezTo>
                  <a:pt x="797" y="226"/>
                  <a:pt x="805" y="220"/>
                  <a:pt x="813" y="214"/>
                </a:cubicBezTo>
                <a:cubicBezTo>
                  <a:pt x="850" y="175"/>
                  <a:pt x="861" y="172"/>
                  <a:pt x="859" y="168"/>
                </a:cubicBezTo>
                <a:close/>
                <a:moveTo>
                  <a:pt x="743" y="232"/>
                </a:moveTo>
                <a:cubicBezTo>
                  <a:pt x="748" y="239"/>
                  <a:pt x="733" y="238"/>
                  <a:pt x="728" y="246"/>
                </a:cubicBezTo>
                <a:cubicBezTo>
                  <a:pt x="725" y="238"/>
                  <a:pt x="737" y="240"/>
                  <a:pt x="743" y="232"/>
                </a:cubicBezTo>
                <a:close/>
                <a:moveTo>
                  <a:pt x="723" y="245"/>
                </a:moveTo>
                <a:cubicBezTo>
                  <a:pt x="723" y="251"/>
                  <a:pt x="713" y="252"/>
                  <a:pt x="710" y="254"/>
                </a:cubicBezTo>
                <a:cubicBezTo>
                  <a:pt x="709" y="248"/>
                  <a:pt x="719" y="247"/>
                  <a:pt x="723" y="245"/>
                </a:cubicBezTo>
                <a:close/>
                <a:moveTo>
                  <a:pt x="265" y="659"/>
                </a:moveTo>
                <a:cubicBezTo>
                  <a:pt x="262" y="656"/>
                  <a:pt x="263" y="654"/>
                  <a:pt x="262" y="651"/>
                </a:cubicBezTo>
                <a:cubicBezTo>
                  <a:pt x="260" y="649"/>
                  <a:pt x="256" y="646"/>
                  <a:pt x="259" y="644"/>
                </a:cubicBezTo>
                <a:cubicBezTo>
                  <a:pt x="256" y="643"/>
                  <a:pt x="254" y="641"/>
                  <a:pt x="252" y="638"/>
                </a:cubicBezTo>
                <a:cubicBezTo>
                  <a:pt x="252" y="636"/>
                  <a:pt x="252" y="634"/>
                  <a:pt x="250" y="635"/>
                </a:cubicBezTo>
                <a:cubicBezTo>
                  <a:pt x="248" y="631"/>
                  <a:pt x="248" y="627"/>
                  <a:pt x="243" y="623"/>
                </a:cubicBezTo>
                <a:cubicBezTo>
                  <a:pt x="245" y="617"/>
                  <a:pt x="243" y="617"/>
                  <a:pt x="239" y="613"/>
                </a:cubicBezTo>
                <a:cubicBezTo>
                  <a:pt x="241" y="610"/>
                  <a:pt x="236" y="605"/>
                  <a:pt x="236" y="601"/>
                </a:cubicBezTo>
                <a:cubicBezTo>
                  <a:pt x="231" y="592"/>
                  <a:pt x="230" y="592"/>
                  <a:pt x="223" y="581"/>
                </a:cubicBezTo>
                <a:cubicBezTo>
                  <a:pt x="215" y="572"/>
                  <a:pt x="216" y="564"/>
                  <a:pt x="207" y="555"/>
                </a:cubicBezTo>
                <a:cubicBezTo>
                  <a:pt x="203" y="545"/>
                  <a:pt x="204" y="543"/>
                  <a:pt x="195" y="532"/>
                </a:cubicBezTo>
                <a:cubicBezTo>
                  <a:pt x="199" y="528"/>
                  <a:pt x="191" y="523"/>
                  <a:pt x="193" y="519"/>
                </a:cubicBezTo>
                <a:cubicBezTo>
                  <a:pt x="188" y="514"/>
                  <a:pt x="192" y="510"/>
                  <a:pt x="188" y="505"/>
                </a:cubicBezTo>
                <a:cubicBezTo>
                  <a:pt x="187" y="496"/>
                  <a:pt x="184" y="487"/>
                  <a:pt x="181" y="478"/>
                </a:cubicBezTo>
                <a:cubicBezTo>
                  <a:pt x="189" y="478"/>
                  <a:pt x="185" y="488"/>
                  <a:pt x="189" y="492"/>
                </a:cubicBezTo>
                <a:cubicBezTo>
                  <a:pt x="191" y="498"/>
                  <a:pt x="194" y="504"/>
                  <a:pt x="193" y="509"/>
                </a:cubicBezTo>
                <a:cubicBezTo>
                  <a:pt x="200" y="517"/>
                  <a:pt x="199" y="523"/>
                  <a:pt x="207" y="531"/>
                </a:cubicBezTo>
                <a:cubicBezTo>
                  <a:pt x="210" y="535"/>
                  <a:pt x="208" y="538"/>
                  <a:pt x="209" y="541"/>
                </a:cubicBezTo>
                <a:cubicBezTo>
                  <a:pt x="213" y="542"/>
                  <a:pt x="214" y="546"/>
                  <a:pt x="213" y="549"/>
                </a:cubicBezTo>
                <a:cubicBezTo>
                  <a:pt x="220" y="554"/>
                  <a:pt x="218" y="557"/>
                  <a:pt x="224" y="565"/>
                </a:cubicBezTo>
                <a:cubicBezTo>
                  <a:pt x="227" y="574"/>
                  <a:pt x="233" y="584"/>
                  <a:pt x="237" y="593"/>
                </a:cubicBezTo>
                <a:cubicBezTo>
                  <a:pt x="239" y="596"/>
                  <a:pt x="241" y="598"/>
                  <a:pt x="243" y="601"/>
                </a:cubicBezTo>
                <a:cubicBezTo>
                  <a:pt x="243" y="603"/>
                  <a:pt x="243" y="605"/>
                  <a:pt x="245" y="604"/>
                </a:cubicBezTo>
                <a:cubicBezTo>
                  <a:pt x="246" y="609"/>
                  <a:pt x="245" y="613"/>
                  <a:pt x="250" y="618"/>
                </a:cubicBezTo>
                <a:cubicBezTo>
                  <a:pt x="253" y="627"/>
                  <a:pt x="261" y="637"/>
                  <a:pt x="263" y="646"/>
                </a:cubicBezTo>
                <a:cubicBezTo>
                  <a:pt x="271" y="655"/>
                  <a:pt x="270" y="664"/>
                  <a:pt x="275" y="673"/>
                </a:cubicBezTo>
                <a:cubicBezTo>
                  <a:pt x="268" y="673"/>
                  <a:pt x="271" y="663"/>
                  <a:pt x="265" y="659"/>
                </a:cubicBezTo>
                <a:close/>
                <a:moveTo>
                  <a:pt x="279" y="685"/>
                </a:moveTo>
                <a:cubicBezTo>
                  <a:pt x="279" y="692"/>
                  <a:pt x="278" y="682"/>
                  <a:pt x="274" y="679"/>
                </a:cubicBezTo>
                <a:cubicBezTo>
                  <a:pt x="273" y="676"/>
                  <a:pt x="276" y="678"/>
                  <a:pt x="277" y="679"/>
                </a:cubicBezTo>
                <a:cubicBezTo>
                  <a:pt x="278" y="681"/>
                  <a:pt x="279" y="683"/>
                  <a:pt x="281" y="684"/>
                </a:cubicBezTo>
                <a:cubicBezTo>
                  <a:pt x="280" y="685"/>
                  <a:pt x="280" y="685"/>
                  <a:pt x="279" y="685"/>
                </a:cubicBezTo>
                <a:close/>
                <a:moveTo>
                  <a:pt x="166" y="634"/>
                </a:moveTo>
                <a:cubicBezTo>
                  <a:pt x="162" y="637"/>
                  <a:pt x="166" y="630"/>
                  <a:pt x="161" y="628"/>
                </a:cubicBezTo>
                <a:cubicBezTo>
                  <a:pt x="168" y="628"/>
                  <a:pt x="168" y="638"/>
                  <a:pt x="172" y="642"/>
                </a:cubicBezTo>
                <a:cubicBezTo>
                  <a:pt x="168" y="645"/>
                  <a:pt x="166" y="636"/>
                  <a:pt x="166" y="634"/>
                </a:cubicBezTo>
                <a:close/>
                <a:moveTo>
                  <a:pt x="192" y="691"/>
                </a:moveTo>
                <a:cubicBezTo>
                  <a:pt x="192" y="690"/>
                  <a:pt x="191" y="690"/>
                  <a:pt x="190" y="691"/>
                </a:cubicBezTo>
                <a:cubicBezTo>
                  <a:pt x="187" y="685"/>
                  <a:pt x="184" y="679"/>
                  <a:pt x="184" y="673"/>
                </a:cubicBezTo>
                <a:cubicBezTo>
                  <a:pt x="190" y="669"/>
                  <a:pt x="184" y="681"/>
                  <a:pt x="189" y="677"/>
                </a:cubicBezTo>
                <a:cubicBezTo>
                  <a:pt x="189" y="682"/>
                  <a:pt x="193" y="688"/>
                  <a:pt x="194" y="693"/>
                </a:cubicBezTo>
                <a:cubicBezTo>
                  <a:pt x="195" y="695"/>
                  <a:pt x="196" y="696"/>
                  <a:pt x="197" y="698"/>
                </a:cubicBezTo>
                <a:cubicBezTo>
                  <a:pt x="200" y="705"/>
                  <a:pt x="188" y="693"/>
                  <a:pt x="192" y="691"/>
                </a:cubicBezTo>
                <a:close/>
                <a:moveTo>
                  <a:pt x="259" y="828"/>
                </a:moveTo>
                <a:cubicBezTo>
                  <a:pt x="258" y="824"/>
                  <a:pt x="255" y="820"/>
                  <a:pt x="256" y="817"/>
                </a:cubicBezTo>
                <a:cubicBezTo>
                  <a:pt x="247" y="810"/>
                  <a:pt x="247" y="797"/>
                  <a:pt x="241" y="789"/>
                </a:cubicBezTo>
                <a:cubicBezTo>
                  <a:pt x="233" y="777"/>
                  <a:pt x="228" y="766"/>
                  <a:pt x="224" y="755"/>
                </a:cubicBezTo>
                <a:cubicBezTo>
                  <a:pt x="220" y="751"/>
                  <a:pt x="217" y="746"/>
                  <a:pt x="214" y="742"/>
                </a:cubicBezTo>
                <a:cubicBezTo>
                  <a:pt x="212" y="737"/>
                  <a:pt x="211" y="732"/>
                  <a:pt x="208" y="727"/>
                </a:cubicBezTo>
                <a:cubicBezTo>
                  <a:pt x="206" y="724"/>
                  <a:pt x="208" y="722"/>
                  <a:pt x="205" y="719"/>
                </a:cubicBezTo>
                <a:cubicBezTo>
                  <a:pt x="202" y="720"/>
                  <a:pt x="204" y="715"/>
                  <a:pt x="201" y="717"/>
                </a:cubicBezTo>
                <a:cubicBezTo>
                  <a:pt x="203" y="712"/>
                  <a:pt x="194" y="705"/>
                  <a:pt x="199" y="701"/>
                </a:cubicBezTo>
                <a:cubicBezTo>
                  <a:pt x="207" y="710"/>
                  <a:pt x="207" y="720"/>
                  <a:pt x="217" y="725"/>
                </a:cubicBezTo>
                <a:cubicBezTo>
                  <a:pt x="214" y="728"/>
                  <a:pt x="222" y="733"/>
                  <a:pt x="220" y="736"/>
                </a:cubicBezTo>
                <a:cubicBezTo>
                  <a:pt x="220" y="739"/>
                  <a:pt x="227" y="743"/>
                  <a:pt x="224" y="745"/>
                </a:cubicBezTo>
                <a:cubicBezTo>
                  <a:pt x="228" y="751"/>
                  <a:pt x="231" y="757"/>
                  <a:pt x="232" y="763"/>
                </a:cubicBezTo>
                <a:cubicBezTo>
                  <a:pt x="242" y="777"/>
                  <a:pt x="242" y="783"/>
                  <a:pt x="252" y="798"/>
                </a:cubicBezTo>
                <a:cubicBezTo>
                  <a:pt x="255" y="807"/>
                  <a:pt x="256" y="808"/>
                  <a:pt x="261" y="817"/>
                </a:cubicBezTo>
                <a:cubicBezTo>
                  <a:pt x="258" y="822"/>
                  <a:pt x="264" y="829"/>
                  <a:pt x="265" y="836"/>
                </a:cubicBezTo>
                <a:cubicBezTo>
                  <a:pt x="259" y="838"/>
                  <a:pt x="262" y="830"/>
                  <a:pt x="259" y="828"/>
                </a:cubicBezTo>
                <a:close/>
                <a:moveTo>
                  <a:pt x="195" y="1053"/>
                </a:moveTo>
                <a:cubicBezTo>
                  <a:pt x="187" y="1053"/>
                  <a:pt x="194" y="1042"/>
                  <a:pt x="195" y="1053"/>
                </a:cubicBezTo>
                <a:close/>
                <a:moveTo>
                  <a:pt x="139" y="1162"/>
                </a:moveTo>
                <a:cubicBezTo>
                  <a:pt x="139" y="1162"/>
                  <a:pt x="135" y="1161"/>
                  <a:pt x="135" y="1160"/>
                </a:cubicBezTo>
                <a:cubicBezTo>
                  <a:pt x="135" y="1160"/>
                  <a:pt x="137" y="1159"/>
                  <a:pt x="137" y="1159"/>
                </a:cubicBezTo>
                <a:cubicBezTo>
                  <a:pt x="135" y="1156"/>
                  <a:pt x="134" y="1152"/>
                  <a:pt x="136" y="1155"/>
                </a:cubicBezTo>
                <a:cubicBezTo>
                  <a:pt x="138" y="1157"/>
                  <a:pt x="136" y="1158"/>
                  <a:pt x="137" y="1159"/>
                </a:cubicBezTo>
                <a:cubicBezTo>
                  <a:pt x="137" y="1159"/>
                  <a:pt x="146" y="1164"/>
                  <a:pt x="139" y="1162"/>
                </a:cubicBezTo>
                <a:close/>
                <a:moveTo>
                  <a:pt x="157" y="1194"/>
                </a:moveTo>
                <a:cubicBezTo>
                  <a:pt x="156" y="1188"/>
                  <a:pt x="151" y="1181"/>
                  <a:pt x="146" y="1175"/>
                </a:cubicBezTo>
                <a:cubicBezTo>
                  <a:pt x="148" y="1173"/>
                  <a:pt x="150" y="1179"/>
                  <a:pt x="153" y="1177"/>
                </a:cubicBezTo>
                <a:cubicBezTo>
                  <a:pt x="149" y="1182"/>
                  <a:pt x="165" y="1190"/>
                  <a:pt x="157" y="1194"/>
                </a:cubicBezTo>
                <a:close/>
                <a:moveTo>
                  <a:pt x="160" y="1194"/>
                </a:moveTo>
                <a:cubicBezTo>
                  <a:pt x="165" y="1194"/>
                  <a:pt x="164" y="1204"/>
                  <a:pt x="167" y="1208"/>
                </a:cubicBezTo>
                <a:cubicBezTo>
                  <a:pt x="161" y="1208"/>
                  <a:pt x="161" y="1198"/>
                  <a:pt x="160" y="1194"/>
                </a:cubicBezTo>
                <a:close/>
                <a:moveTo>
                  <a:pt x="120" y="1272"/>
                </a:moveTo>
                <a:cubicBezTo>
                  <a:pt x="122" y="1271"/>
                  <a:pt x="129" y="1274"/>
                  <a:pt x="125" y="1275"/>
                </a:cubicBezTo>
                <a:cubicBezTo>
                  <a:pt x="136" y="1289"/>
                  <a:pt x="127" y="1283"/>
                  <a:pt x="120" y="1272"/>
                </a:cubicBezTo>
                <a:close/>
                <a:moveTo>
                  <a:pt x="25" y="1215"/>
                </a:moveTo>
                <a:cubicBezTo>
                  <a:pt x="26" y="1214"/>
                  <a:pt x="27" y="1214"/>
                  <a:pt x="28" y="1213"/>
                </a:cubicBezTo>
                <a:cubicBezTo>
                  <a:pt x="29" y="1214"/>
                  <a:pt x="31" y="1216"/>
                  <a:pt x="32" y="1218"/>
                </a:cubicBezTo>
                <a:cubicBezTo>
                  <a:pt x="31" y="1218"/>
                  <a:pt x="30" y="1219"/>
                  <a:pt x="29" y="1220"/>
                </a:cubicBezTo>
                <a:cubicBezTo>
                  <a:pt x="27" y="1218"/>
                  <a:pt x="26" y="1217"/>
                  <a:pt x="25" y="1215"/>
                </a:cubicBezTo>
                <a:close/>
                <a:moveTo>
                  <a:pt x="121" y="1375"/>
                </a:moveTo>
                <a:cubicBezTo>
                  <a:pt x="117" y="1370"/>
                  <a:pt x="114" y="1365"/>
                  <a:pt x="110" y="1360"/>
                </a:cubicBezTo>
                <a:cubicBezTo>
                  <a:pt x="113" y="1358"/>
                  <a:pt x="116" y="1360"/>
                  <a:pt x="118" y="1364"/>
                </a:cubicBezTo>
                <a:cubicBezTo>
                  <a:pt x="122" y="1365"/>
                  <a:pt x="127" y="1372"/>
                  <a:pt x="121" y="1375"/>
                </a:cubicBezTo>
                <a:close/>
                <a:moveTo>
                  <a:pt x="156" y="1400"/>
                </a:moveTo>
                <a:cubicBezTo>
                  <a:pt x="154" y="1401"/>
                  <a:pt x="156" y="1399"/>
                  <a:pt x="154" y="1397"/>
                </a:cubicBezTo>
                <a:cubicBezTo>
                  <a:pt x="129" y="1364"/>
                  <a:pt x="125" y="1355"/>
                  <a:pt x="120" y="1353"/>
                </a:cubicBezTo>
                <a:cubicBezTo>
                  <a:pt x="103" y="1335"/>
                  <a:pt x="105" y="1329"/>
                  <a:pt x="98" y="1330"/>
                </a:cubicBezTo>
                <a:cubicBezTo>
                  <a:pt x="80" y="1305"/>
                  <a:pt x="82" y="1304"/>
                  <a:pt x="82" y="1304"/>
                </a:cubicBezTo>
                <a:cubicBezTo>
                  <a:pt x="72" y="1293"/>
                  <a:pt x="73" y="1290"/>
                  <a:pt x="72" y="1290"/>
                </a:cubicBezTo>
                <a:cubicBezTo>
                  <a:pt x="60" y="1278"/>
                  <a:pt x="63" y="1277"/>
                  <a:pt x="61" y="1275"/>
                </a:cubicBezTo>
                <a:cubicBezTo>
                  <a:pt x="44" y="1247"/>
                  <a:pt x="37" y="1241"/>
                  <a:pt x="37" y="1236"/>
                </a:cubicBezTo>
                <a:cubicBezTo>
                  <a:pt x="33" y="1223"/>
                  <a:pt x="41" y="1230"/>
                  <a:pt x="45" y="1233"/>
                </a:cubicBezTo>
                <a:cubicBezTo>
                  <a:pt x="83" y="1280"/>
                  <a:pt x="94" y="1291"/>
                  <a:pt x="101" y="1303"/>
                </a:cubicBezTo>
                <a:cubicBezTo>
                  <a:pt x="106" y="1310"/>
                  <a:pt x="104" y="1311"/>
                  <a:pt x="105" y="1312"/>
                </a:cubicBezTo>
                <a:cubicBezTo>
                  <a:pt x="117" y="1329"/>
                  <a:pt x="118" y="1327"/>
                  <a:pt x="119" y="1329"/>
                </a:cubicBezTo>
                <a:cubicBezTo>
                  <a:pt x="159" y="1413"/>
                  <a:pt x="159" y="1403"/>
                  <a:pt x="156" y="1400"/>
                </a:cubicBezTo>
                <a:close/>
                <a:moveTo>
                  <a:pt x="217" y="1325"/>
                </a:moveTo>
                <a:cubicBezTo>
                  <a:pt x="220" y="1327"/>
                  <a:pt x="210" y="1334"/>
                  <a:pt x="210" y="1328"/>
                </a:cubicBezTo>
                <a:cubicBezTo>
                  <a:pt x="212" y="1325"/>
                  <a:pt x="214" y="1327"/>
                  <a:pt x="217" y="1325"/>
                </a:cubicBezTo>
                <a:close/>
                <a:moveTo>
                  <a:pt x="182" y="1218"/>
                </a:moveTo>
                <a:cubicBezTo>
                  <a:pt x="188" y="1216"/>
                  <a:pt x="184" y="1224"/>
                  <a:pt x="189" y="1227"/>
                </a:cubicBezTo>
                <a:cubicBezTo>
                  <a:pt x="183" y="1229"/>
                  <a:pt x="184" y="1220"/>
                  <a:pt x="182" y="1218"/>
                </a:cubicBezTo>
                <a:close/>
                <a:moveTo>
                  <a:pt x="339" y="1330"/>
                </a:moveTo>
                <a:cubicBezTo>
                  <a:pt x="343" y="1334"/>
                  <a:pt x="348" y="1326"/>
                  <a:pt x="351" y="1333"/>
                </a:cubicBezTo>
                <a:cubicBezTo>
                  <a:pt x="345" y="1334"/>
                  <a:pt x="340" y="1333"/>
                  <a:pt x="334" y="1333"/>
                </a:cubicBezTo>
                <a:cubicBezTo>
                  <a:pt x="333" y="1331"/>
                  <a:pt x="337" y="1333"/>
                  <a:pt x="339" y="1330"/>
                </a:cubicBezTo>
                <a:close/>
                <a:moveTo>
                  <a:pt x="334" y="1341"/>
                </a:moveTo>
                <a:cubicBezTo>
                  <a:pt x="336" y="1340"/>
                  <a:pt x="338" y="1342"/>
                  <a:pt x="340" y="1342"/>
                </a:cubicBezTo>
                <a:cubicBezTo>
                  <a:pt x="342" y="1341"/>
                  <a:pt x="344" y="1342"/>
                  <a:pt x="346" y="1340"/>
                </a:cubicBezTo>
                <a:cubicBezTo>
                  <a:pt x="357" y="1342"/>
                  <a:pt x="367" y="1347"/>
                  <a:pt x="379" y="1338"/>
                </a:cubicBezTo>
                <a:cubicBezTo>
                  <a:pt x="387" y="1341"/>
                  <a:pt x="395" y="1339"/>
                  <a:pt x="403" y="1338"/>
                </a:cubicBezTo>
                <a:cubicBezTo>
                  <a:pt x="406" y="1343"/>
                  <a:pt x="399" y="1338"/>
                  <a:pt x="397" y="1342"/>
                </a:cubicBezTo>
                <a:cubicBezTo>
                  <a:pt x="395" y="1339"/>
                  <a:pt x="391" y="1345"/>
                  <a:pt x="389" y="1341"/>
                </a:cubicBezTo>
                <a:cubicBezTo>
                  <a:pt x="383" y="1345"/>
                  <a:pt x="378" y="1341"/>
                  <a:pt x="372" y="1345"/>
                </a:cubicBezTo>
                <a:cubicBezTo>
                  <a:pt x="367" y="1342"/>
                  <a:pt x="362" y="1346"/>
                  <a:pt x="357" y="1344"/>
                </a:cubicBezTo>
                <a:cubicBezTo>
                  <a:pt x="352" y="1342"/>
                  <a:pt x="346" y="1348"/>
                  <a:pt x="341" y="1343"/>
                </a:cubicBezTo>
                <a:cubicBezTo>
                  <a:pt x="335" y="1345"/>
                  <a:pt x="329" y="1350"/>
                  <a:pt x="324" y="1343"/>
                </a:cubicBezTo>
                <a:cubicBezTo>
                  <a:pt x="328" y="1342"/>
                  <a:pt x="330" y="1346"/>
                  <a:pt x="334" y="1341"/>
                </a:cubicBezTo>
                <a:close/>
                <a:moveTo>
                  <a:pt x="321" y="1343"/>
                </a:moveTo>
                <a:cubicBezTo>
                  <a:pt x="321" y="1351"/>
                  <a:pt x="310" y="1347"/>
                  <a:pt x="306" y="1349"/>
                </a:cubicBezTo>
                <a:cubicBezTo>
                  <a:pt x="300" y="1351"/>
                  <a:pt x="295" y="1352"/>
                  <a:pt x="290" y="1353"/>
                </a:cubicBezTo>
                <a:cubicBezTo>
                  <a:pt x="284" y="1355"/>
                  <a:pt x="278" y="1355"/>
                  <a:pt x="272" y="1359"/>
                </a:cubicBezTo>
                <a:cubicBezTo>
                  <a:pt x="267" y="1360"/>
                  <a:pt x="265" y="1364"/>
                  <a:pt x="258" y="1364"/>
                </a:cubicBezTo>
                <a:cubicBezTo>
                  <a:pt x="249" y="1371"/>
                  <a:pt x="241" y="1374"/>
                  <a:pt x="233" y="1377"/>
                </a:cubicBezTo>
                <a:cubicBezTo>
                  <a:pt x="216" y="1388"/>
                  <a:pt x="203" y="1400"/>
                  <a:pt x="192" y="1412"/>
                </a:cubicBezTo>
                <a:cubicBezTo>
                  <a:pt x="191" y="1414"/>
                  <a:pt x="190" y="1415"/>
                  <a:pt x="191" y="1417"/>
                </a:cubicBezTo>
                <a:cubicBezTo>
                  <a:pt x="188" y="1420"/>
                  <a:pt x="186" y="1418"/>
                  <a:pt x="188" y="1417"/>
                </a:cubicBezTo>
                <a:cubicBezTo>
                  <a:pt x="190" y="1412"/>
                  <a:pt x="191" y="1406"/>
                  <a:pt x="196" y="1401"/>
                </a:cubicBezTo>
                <a:cubicBezTo>
                  <a:pt x="197" y="1396"/>
                  <a:pt x="204" y="1391"/>
                  <a:pt x="205" y="1385"/>
                </a:cubicBezTo>
                <a:cubicBezTo>
                  <a:pt x="211" y="1384"/>
                  <a:pt x="216" y="1375"/>
                  <a:pt x="225" y="1370"/>
                </a:cubicBezTo>
                <a:cubicBezTo>
                  <a:pt x="235" y="1364"/>
                  <a:pt x="236" y="1365"/>
                  <a:pt x="246" y="1358"/>
                </a:cubicBezTo>
                <a:cubicBezTo>
                  <a:pt x="248" y="1361"/>
                  <a:pt x="252" y="1355"/>
                  <a:pt x="255" y="1356"/>
                </a:cubicBezTo>
                <a:cubicBezTo>
                  <a:pt x="258" y="1356"/>
                  <a:pt x="261" y="1355"/>
                  <a:pt x="264" y="1352"/>
                </a:cubicBezTo>
                <a:cubicBezTo>
                  <a:pt x="267" y="1356"/>
                  <a:pt x="272" y="1352"/>
                  <a:pt x="275" y="1354"/>
                </a:cubicBezTo>
                <a:cubicBezTo>
                  <a:pt x="291" y="1345"/>
                  <a:pt x="306" y="1348"/>
                  <a:pt x="321" y="1343"/>
                </a:cubicBezTo>
                <a:close/>
                <a:moveTo>
                  <a:pt x="193" y="1379"/>
                </a:moveTo>
                <a:cubicBezTo>
                  <a:pt x="192" y="1377"/>
                  <a:pt x="196" y="1374"/>
                  <a:pt x="198" y="1376"/>
                </a:cubicBezTo>
                <a:cubicBezTo>
                  <a:pt x="198" y="1371"/>
                  <a:pt x="203" y="1367"/>
                  <a:pt x="205" y="1363"/>
                </a:cubicBezTo>
                <a:cubicBezTo>
                  <a:pt x="211" y="1359"/>
                  <a:pt x="216" y="1355"/>
                  <a:pt x="221" y="1351"/>
                </a:cubicBezTo>
                <a:cubicBezTo>
                  <a:pt x="230" y="1347"/>
                  <a:pt x="237" y="1348"/>
                  <a:pt x="246" y="1341"/>
                </a:cubicBezTo>
                <a:cubicBezTo>
                  <a:pt x="251" y="1345"/>
                  <a:pt x="256" y="1336"/>
                  <a:pt x="262" y="1339"/>
                </a:cubicBezTo>
                <a:cubicBezTo>
                  <a:pt x="267" y="1334"/>
                  <a:pt x="271" y="1340"/>
                  <a:pt x="277" y="1336"/>
                </a:cubicBezTo>
                <a:cubicBezTo>
                  <a:pt x="286" y="1336"/>
                  <a:pt x="296" y="1336"/>
                  <a:pt x="305" y="1335"/>
                </a:cubicBezTo>
                <a:cubicBezTo>
                  <a:pt x="306" y="1338"/>
                  <a:pt x="303" y="1337"/>
                  <a:pt x="301" y="1338"/>
                </a:cubicBezTo>
                <a:cubicBezTo>
                  <a:pt x="298" y="1342"/>
                  <a:pt x="296" y="1337"/>
                  <a:pt x="293" y="1338"/>
                </a:cubicBezTo>
                <a:cubicBezTo>
                  <a:pt x="291" y="1341"/>
                  <a:pt x="290" y="1339"/>
                  <a:pt x="287" y="1340"/>
                </a:cubicBezTo>
                <a:cubicBezTo>
                  <a:pt x="284" y="1339"/>
                  <a:pt x="280" y="1341"/>
                  <a:pt x="275" y="1344"/>
                </a:cubicBezTo>
                <a:cubicBezTo>
                  <a:pt x="268" y="1341"/>
                  <a:pt x="260" y="1348"/>
                  <a:pt x="252" y="1346"/>
                </a:cubicBezTo>
                <a:cubicBezTo>
                  <a:pt x="250" y="1348"/>
                  <a:pt x="248" y="1349"/>
                  <a:pt x="246" y="1348"/>
                </a:cubicBezTo>
                <a:cubicBezTo>
                  <a:pt x="236" y="1354"/>
                  <a:pt x="235" y="1357"/>
                  <a:pt x="226" y="1357"/>
                </a:cubicBezTo>
                <a:cubicBezTo>
                  <a:pt x="224" y="1364"/>
                  <a:pt x="216" y="1364"/>
                  <a:pt x="214" y="1368"/>
                </a:cubicBezTo>
                <a:cubicBezTo>
                  <a:pt x="207" y="1371"/>
                  <a:pt x="208" y="1375"/>
                  <a:pt x="200" y="1376"/>
                </a:cubicBezTo>
                <a:cubicBezTo>
                  <a:pt x="199" y="1380"/>
                  <a:pt x="194" y="1384"/>
                  <a:pt x="191" y="1387"/>
                </a:cubicBezTo>
                <a:cubicBezTo>
                  <a:pt x="188" y="1384"/>
                  <a:pt x="189" y="1381"/>
                  <a:pt x="193" y="1379"/>
                </a:cubicBezTo>
                <a:close/>
                <a:moveTo>
                  <a:pt x="199" y="1139"/>
                </a:moveTo>
                <a:cubicBezTo>
                  <a:pt x="195" y="1136"/>
                  <a:pt x="199" y="1133"/>
                  <a:pt x="194" y="1130"/>
                </a:cubicBezTo>
                <a:cubicBezTo>
                  <a:pt x="196" y="1124"/>
                  <a:pt x="191" y="1118"/>
                  <a:pt x="192" y="1112"/>
                </a:cubicBezTo>
                <a:cubicBezTo>
                  <a:pt x="172" y="1082"/>
                  <a:pt x="156" y="1052"/>
                  <a:pt x="135" y="1027"/>
                </a:cubicBezTo>
                <a:cubicBezTo>
                  <a:pt x="131" y="1022"/>
                  <a:pt x="125" y="1019"/>
                  <a:pt x="121" y="1011"/>
                </a:cubicBezTo>
                <a:cubicBezTo>
                  <a:pt x="118" y="1006"/>
                  <a:pt x="120" y="1008"/>
                  <a:pt x="116" y="1004"/>
                </a:cubicBezTo>
                <a:cubicBezTo>
                  <a:pt x="114" y="1002"/>
                  <a:pt x="115" y="999"/>
                  <a:pt x="113" y="997"/>
                </a:cubicBezTo>
                <a:cubicBezTo>
                  <a:pt x="111" y="993"/>
                  <a:pt x="107" y="991"/>
                  <a:pt x="105" y="988"/>
                </a:cubicBezTo>
                <a:cubicBezTo>
                  <a:pt x="105" y="989"/>
                  <a:pt x="106" y="986"/>
                  <a:pt x="105" y="985"/>
                </a:cubicBezTo>
                <a:cubicBezTo>
                  <a:pt x="105" y="985"/>
                  <a:pt x="99" y="984"/>
                  <a:pt x="100" y="982"/>
                </a:cubicBezTo>
                <a:cubicBezTo>
                  <a:pt x="102" y="976"/>
                  <a:pt x="85" y="961"/>
                  <a:pt x="80" y="952"/>
                </a:cubicBezTo>
                <a:cubicBezTo>
                  <a:pt x="80" y="951"/>
                  <a:pt x="78" y="949"/>
                  <a:pt x="78" y="948"/>
                </a:cubicBezTo>
                <a:cubicBezTo>
                  <a:pt x="79" y="945"/>
                  <a:pt x="77" y="947"/>
                  <a:pt x="75" y="943"/>
                </a:cubicBezTo>
                <a:cubicBezTo>
                  <a:pt x="75" y="943"/>
                  <a:pt x="76" y="942"/>
                  <a:pt x="75" y="941"/>
                </a:cubicBezTo>
                <a:cubicBezTo>
                  <a:pt x="70" y="932"/>
                  <a:pt x="58" y="920"/>
                  <a:pt x="53" y="907"/>
                </a:cubicBezTo>
                <a:cubicBezTo>
                  <a:pt x="58" y="904"/>
                  <a:pt x="61" y="910"/>
                  <a:pt x="64" y="915"/>
                </a:cubicBezTo>
                <a:cubicBezTo>
                  <a:pt x="65" y="919"/>
                  <a:pt x="73" y="924"/>
                  <a:pt x="70" y="927"/>
                </a:cubicBezTo>
                <a:cubicBezTo>
                  <a:pt x="77" y="930"/>
                  <a:pt x="83" y="943"/>
                  <a:pt x="90" y="947"/>
                </a:cubicBezTo>
                <a:cubicBezTo>
                  <a:pt x="93" y="952"/>
                  <a:pt x="96" y="956"/>
                  <a:pt x="99" y="960"/>
                </a:cubicBezTo>
                <a:cubicBezTo>
                  <a:pt x="97" y="963"/>
                  <a:pt x="100" y="962"/>
                  <a:pt x="101" y="963"/>
                </a:cubicBezTo>
                <a:cubicBezTo>
                  <a:pt x="101" y="966"/>
                  <a:pt x="102" y="968"/>
                  <a:pt x="104" y="967"/>
                </a:cubicBezTo>
                <a:cubicBezTo>
                  <a:pt x="107" y="969"/>
                  <a:pt x="109" y="979"/>
                  <a:pt x="114" y="977"/>
                </a:cubicBezTo>
                <a:cubicBezTo>
                  <a:pt x="113" y="980"/>
                  <a:pt x="116" y="984"/>
                  <a:pt x="119" y="985"/>
                </a:cubicBezTo>
                <a:cubicBezTo>
                  <a:pt x="124" y="994"/>
                  <a:pt x="128" y="995"/>
                  <a:pt x="134" y="1006"/>
                </a:cubicBezTo>
                <a:cubicBezTo>
                  <a:pt x="140" y="1014"/>
                  <a:pt x="146" y="1022"/>
                  <a:pt x="152" y="1030"/>
                </a:cubicBezTo>
                <a:cubicBezTo>
                  <a:pt x="154" y="1034"/>
                  <a:pt x="156" y="1034"/>
                  <a:pt x="158" y="1035"/>
                </a:cubicBezTo>
                <a:cubicBezTo>
                  <a:pt x="159" y="1040"/>
                  <a:pt x="167" y="1051"/>
                  <a:pt x="174" y="1061"/>
                </a:cubicBezTo>
                <a:cubicBezTo>
                  <a:pt x="180" y="1075"/>
                  <a:pt x="188" y="1090"/>
                  <a:pt x="193" y="1104"/>
                </a:cubicBezTo>
                <a:cubicBezTo>
                  <a:pt x="196" y="1111"/>
                  <a:pt x="198" y="1118"/>
                  <a:pt x="198" y="1125"/>
                </a:cubicBezTo>
                <a:cubicBezTo>
                  <a:pt x="203" y="1132"/>
                  <a:pt x="203" y="1139"/>
                  <a:pt x="203" y="1145"/>
                </a:cubicBezTo>
                <a:cubicBezTo>
                  <a:pt x="199" y="1148"/>
                  <a:pt x="199" y="1140"/>
                  <a:pt x="199" y="1139"/>
                </a:cubicBezTo>
                <a:close/>
                <a:moveTo>
                  <a:pt x="228" y="1142"/>
                </a:moveTo>
                <a:cubicBezTo>
                  <a:pt x="236" y="1134"/>
                  <a:pt x="246" y="1126"/>
                  <a:pt x="252" y="1118"/>
                </a:cubicBezTo>
                <a:cubicBezTo>
                  <a:pt x="300" y="1093"/>
                  <a:pt x="301" y="1085"/>
                  <a:pt x="309" y="1081"/>
                </a:cubicBezTo>
                <a:cubicBezTo>
                  <a:pt x="462" y="985"/>
                  <a:pt x="471" y="976"/>
                  <a:pt x="485" y="967"/>
                </a:cubicBezTo>
                <a:cubicBezTo>
                  <a:pt x="503" y="945"/>
                  <a:pt x="507" y="947"/>
                  <a:pt x="510" y="941"/>
                </a:cubicBezTo>
                <a:cubicBezTo>
                  <a:pt x="557" y="905"/>
                  <a:pt x="553" y="907"/>
                  <a:pt x="551" y="909"/>
                </a:cubicBezTo>
                <a:cubicBezTo>
                  <a:pt x="517" y="950"/>
                  <a:pt x="499" y="964"/>
                  <a:pt x="486" y="978"/>
                </a:cubicBezTo>
                <a:cubicBezTo>
                  <a:pt x="437" y="1016"/>
                  <a:pt x="427" y="1019"/>
                  <a:pt x="415" y="1030"/>
                </a:cubicBezTo>
                <a:cubicBezTo>
                  <a:pt x="412" y="1032"/>
                  <a:pt x="412" y="1035"/>
                  <a:pt x="411" y="1035"/>
                </a:cubicBezTo>
                <a:cubicBezTo>
                  <a:pt x="371" y="1063"/>
                  <a:pt x="358" y="1069"/>
                  <a:pt x="346" y="1077"/>
                </a:cubicBezTo>
                <a:cubicBezTo>
                  <a:pt x="251" y="1133"/>
                  <a:pt x="244" y="1138"/>
                  <a:pt x="238" y="1142"/>
                </a:cubicBezTo>
                <a:cubicBezTo>
                  <a:pt x="217" y="1159"/>
                  <a:pt x="213" y="1164"/>
                  <a:pt x="208" y="1169"/>
                </a:cubicBezTo>
                <a:close/>
                <a:moveTo>
                  <a:pt x="223" y="1067"/>
                </a:moveTo>
                <a:cubicBezTo>
                  <a:pt x="223" y="1065"/>
                  <a:pt x="223" y="1063"/>
                  <a:pt x="221" y="1061"/>
                </a:cubicBezTo>
                <a:cubicBezTo>
                  <a:pt x="226" y="1059"/>
                  <a:pt x="229" y="1064"/>
                  <a:pt x="223" y="1067"/>
                </a:cubicBezTo>
                <a:close/>
                <a:moveTo>
                  <a:pt x="232" y="1100"/>
                </a:moveTo>
                <a:cubicBezTo>
                  <a:pt x="230" y="1094"/>
                  <a:pt x="242" y="1090"/>
                  <a:pt x="243" y="1085"/>
                </a:cubicBezTo>
                <a:cubicBezTo>
                  <a:pt x="362" y="999"/>
                  <a:pt x="360" y="990"/>
                  <a:pt x="366" y="989"/>
                </a:cubicBezTo>
                <a:cubicBezTo>
                  <a:pt x="390" y="969"/>
                  <a:pt x="398" y="972"/>
                  <a:pt x="400" y="969"/>
                </a:cubicBezTo>
                <a:cubicBezTo>
                  <a:pt x="434" y="942"/>
                  <a:pt x="438" y="946"/>
                  <a:pt x="443" y="940"/>
                </a:cubicBezTo>
                <a:cubicBezTo>
                  <a:pt x="503" y="895"/>
                  <a:pt x="520" y="886"/>
                  <a:pt x="537" y="875"/>
                </a:cubicBezTo>
                <a:cubicBezTo>
                  <a:pt x="594" y="856"/>
                  <a:pt x="595" y="858"/>
                  <a:pt x="592" y="860"/>
                </a:cubicBezTo>
                <a:cubicBezTo>
                  <a:pt x="575" y="865"/>
                  <a:pt x="573" y="867"/>
                  <a:pt x="571" y="865"/>
                </a:cubicBezTo>
                <a:cubicBezTo>
                  <a:pt x="463" y="940"/>
                  <a:pt x="448" y="949"/>
                  <a:pt x="432" y="965"/>
                </a:cubicBezTo>
                <a:cubicBezTo>
                  <a:pt x="322" y="1042"/>
                  <a:pt x="316" y="1041"/>
                  <a:pt x="309" y="1047"/>
                </a:cubicBezTo>
                <a:cubicBezTo>
                  <a:pt x="287" y="1062"/>
                  <a:pt x="287" y="1060"/>
                  <a:pt x="285" y="1062"/>
                </a:cubicBezTo>
                <a:cubicBezTo>
                  <a:pt x="261" y="1080"/>
                  <a:pt x="257" y="1087"/>
                  <a:pt x="255" y="1084"/>
                </a:cubicBezTo>
                <a:close/>
                <a:moveTo>
                  <a:pt x="231" y="1037"/>
                </a:moveTo>
                <a:cubicBezTo>
                  <a:pt x="230" y="1036"/>
                  <a:pt x="229" y="1035"/>
                  <a:pt x="228" y="1034"/>
                </a:cubicBezTo>
                <a:cubicBezTo>
                  <a:pt x="230" y="1033"/>
                  <a:pt x="231" y="1032"/>
                  <a:pt x="232" y="1032"/>
                </a:cubicBezTo>
                <a:cubicBezTo>
                  <a:pt x="232" y="1033"/>
                  <a:pt x="233" y="1034"/>
                  <a:pt x="234" y="1035"/>
                </a:cubicBezTo>
                <a:cubicBezTo>
                  <a:pt x="233" y="1036"/>
                  <a:pt x="232" y="1036"/>
                  <a:pt x="231" y="1037"/>
                </a:cubicBezTo>
                <a:close/>
                <a:moveTo>
                  <a:pt x="269" y="855"/>
                </a:moveTo>
                <a:cubicBezTo>
                  <a:pt x="270" y="855"/>
                  <a:pt x="267" y="849"/>
                  <a:pt x="267" y="849"/>
                </a:cubicBezTo>
                <a:cubicBezTo>
                  <a:pt x="269" y="847"/>
                  <a:pt x="275" y="856"/>
                  <a:pt x="269" y="855"/>
                </a:cubicBezTo>
                <a:close/>
                <a:moveTo>
                  <a:pt x="301" y="886"/>
                </a:moveTo>
                <a:cubicBezTo>
                  <a:pt x="298" y="882"/>
                  <a:pt x="298" y="880"/>
                  <a:pt x="302" y="877"/>
                </a:cubicBezTo>
                <a:cubicBezTo>
                  <a:pt x="305" y="881"/>
                  <a:pt x="305" y="884"/>
                  <a:pt x="301" y="886"/>
                </a:cubicBezTo>
                <a:close/>
                <a:moveTo>
                  <a:pt x="301" y="817"/>
                </a:moveTo>
                <a:cubicBezTo>
                  <a:pt x="301" y="815"/>
                  <a:pt x="302" y="814"/>
                  <a:pt x="301" y="812"/>
                </a:cubicBezTo>
                <a:cubicBezTo>
                  <a:pt x="300" y="808"/>
                  <a:pt x="305" y="812"/>
                  <a:pt x="303" y="813"/>
                </a:cubicBezTo>
                <a:cubicBezTo>
                  <a:pt x="305" y="816"/>
                  <a:pt x="303" y="818"/>
                  <a:pt x="306" y="821"/>
                </a:cubicBezTo>
                <a:cubicBezTo>
                  <a:pt x="305" y="825"/>
                  <a:pt x="306" y="829"/>
                  <a:pt x="308" y="834"/>
                </a:cubicBezTo>
                <a:cubicBezTo>
                  <a:pt x="300" y="833"/>
                  <a:pt x="306" y="822"/>
                  <a:pt x="301" y="817"/>
                </a:cubicBezTo>
                <a:close/>
                <a:moveTo>
                  <a:pt x="481" y="717"/>
                </a:moveTo>
                <a:cubicBezTo>
                  <a:pt x="482" y="721"/>
                  <a:pt x="472" y="722"/>
                  <a:pt x="468" y="723"/>
                </a:cubicBezTo>
                <a:cubicBezTo>
                  <a:pt x="467" y="719"/>
                  <a:pt x="478" y="718"/>
                  <a:pt x="481" y="717"/>
                </a:cubicBezTo>
                <a:close/>
                <a:moveTo>
                  <a:pt x="463" y="722"/>
                </a:moveTo>
                <a:cubicBezTo>
                  <a:pt x="465" y="726"/>
                  <a:pt x="456" y="728"/>
                  <a:pt x="455" y="728"/>
                </a:cubicBezTo>
                <a:cubicBezTo>
                  <a:pt x="452" y="724"/>
                  <a:pt x="461" y="722"/>
                  <a:pt x="463" y="722"/>
                </a:cubicBezTo>
                <a:close/>
                <a:moveTo>
                  <a:pt x="356" y="782"/>
                </a:moveTo>
                <a:cubicBezTo>
                  <a:pt x="358" y="781"/>
                  <a:pt x="359" y="780"/>
                  <a:pt x="361" y="778"/>
                </a:cubicBezTo>
                <a:cubicBezTo>
                  <a:pt x="368" y="777"/>
                  <a:pt x="358" y="783"/>
                  <a:pt x="356" y="785"/>
                </a:cubicBezTo>
                <a:cubicBezTo>
                  <a:pt x="353" y="786"/>
                  <a:pt x="354" y="783"/>
                  <a:pt x="356" y="782"/>
                </a:cubicBezTo>
                <a:close/>
                <a:moveTo>
                  <a:pt x="393" y="618"/>
                </a:moveTo>
                <a:cubicBezTo>
                  <a:pt x="387" y="621"/>
                  <a:pt x="392" y="614"/>
                  <a:pt x="388" y="612"/>
                </a:cubicBezTo>
                <a:cubicBezTo>
                  <a:pt x="392" y="609"/>
                  <a:pt x="392" y="617"/>
                  <a:pt x="393" y="618"/>
                </a:cubicBezTo>
                <a:close/>
                <a:moveTo>
                  <a:pt x="407" y="682"/>
                </a:moveTo>
                <a:cubicBezTo>
                  <a:pt x="410" y="678"/>
                  <a:pt x="412" y="674"/>
                  <a:pt x="418" y="671"/>
                </a:cubicBezTo>
                <a:cubicBezTo>
                  <a:pt x="450" y="660"/>
                  <a:pt x="454" y="654"/>
                  <a:pt x="457" y="653"/>
                </a:cubicBezTo>
                <a:cubicBezTo>
                  <a:pt x="483" y="644"/>
                  <a:pt x="490" y="641"/>
                  <a:pt x="496" y="639"/>
                </a:cubicBezTo>
                <a:cubicBezTo>
                  <a:pt x="536" y="628"/>
                  <a:pt x="539" y="625"/>
                  <a:pt x="543" y="625"/>
                </a:cubicBezTo>
                <a:cubicBezTo>
                  <a:pt x="574" y="618"/>
                  <a:pt x="580" y="613"/>
                  <a:pt x="586" y="614"/>
                </a:cubicBezTo>
                <a:cubicBezTo>
                  <a:pt x="673" y="563"/>
                  <a:pt x="672" y="564"/>
                  <a:pt x="671" y="565"/>
                </a:cubicBezTo>
                <a:cubicBezTo>
                  <a:pt x="622" y="601"/>
                  <a:pt x="616" y="610"/>
                  <a:pt x="597" y="618"/>
                </a:cubicBezTo>
                <a:cubicBezTo>
                  <a:pt x="544" y="639"/>
                  <a:pt x="541" y="643"/>
                  <a:pt x="537" y="644"/>
                </a:cubicBezTo>
                <a:cubicBezTo>
                  <a:pt x="519" y="649"/>
                  <a:pt x="512" y="654"/>
                  <a:pt x="505" y="655"/>
                </a:cubicBezTo>
                <a:cubicBezTo>
                  <a:pt x="445" y="679"/>
                  <a:pt x="427" y="685"/>
                  <a:pt x="408" y="693"/>
                </a:cubicBezTo>
                <a:cubicBezTo>
                  <a:pt x="383" y="709"/>
                  <a:pt x="384" y="706"/>
                  <a:pt x="383" y="704"/>
                </a:cubicBezTo>
                <a:cubicBezTo>
                  <a:pt x="397" y="688"/>
                  <a:pt x="401" y="686"/>
                  <a:pt x="403" y="684"/>
                </a:cubicBezTo>
                <a:close/>
                <a:moveTo>
                  <a:pt x="532" y="454"/>
                </a:moveTo>
                <a:cubicBezTo>
                  <a:pt x="532" y="450"/>
                  <a:pt x="531" y="447"/>
                  <a:pt x="535" y="444"/>
                </a:cubicBezTo>
                <a:cubicBezTo>
                  <a:pt x="538" y="448"/>
                  <a:pt x="536" y="451"/>
                  <a:pt x="532" y="454"/>
                </a:cubicBezTo>
                <a:close/>
                <a:moveTo>
                  <a:pt x="627" y="333"/>
                </a:moveTo>
                <a:cubicBezTo>
                  <a:pt x="626" y="331"/>
                  <a:pt x="628" y="329"/>
                  <a:pt x="627" y="326"/>
                </a:cubicBezTo>
                <a:cubicBezTo>
                  <a:pt x="631" y="324"/>
                  <a:pt x="631" y="332"/>
                  <a:pt x="627" y="333"/>
                </a:cubicBezTo>
                <a:close/>
                <a:moveTo>
                  <a:pt x="722" y="53"/>
                </a:moveTo>
                <a:cubicBezTo>
                  <a:pt x="723" y="56"/>
                  <a:pt x="721" y="59"/>
                  <a:pt x="718" y="61"/>
                </a:cubicBezTo>
                <a:cubicBezTo>
                  <a:pt x="713" y="58"/>
                  <a:pt x="719" y="56"/>
                  <a:pt x="722" y="53"/>
                </a:cubicBezTo>
                <a:close/>
                <a:moveTo>
                  <a:pt x="670" y="251"/>
                </a:moveTo>
                <a:cubicBezTo>
                  <a:pt x="668" y="255"/>
                  <a:pt x="668" y="260"/>
                  <a:pt x="668" y="264"/>
                </a:cubicBezTo>
                <a:cubicBezTo>
                  <a:pt x="664" y="281"/>
                  <a:pt x="657" y="284"/>
                  <a:pt x="658" y="289"/>
                </a:cubicBezTo>
                <a:cubicBezTo>
                  <a:pt x="652" y="296"/>
                  <a:pt x="652" y="292"/>
                  <a:pt x="653" y="288"/>
                </a:cubicBezTo>
                <a:cubicBezTo>
                  <a:pt x="661" y="245"/>
                  <a:pt x="661" y="237"/>
                  <a:pt x="665" y="230"/>
                </a:cubicBezTo>
                <a:cubicBezTo>
                  <a:pt x="666" y="215"/>
                  <a:pt x="662" y="210"/>
                  <a:pt x="666" y="207"/>
                </a:cubicBezTo>
                <a:cubicBezTo>
                  <a:pt x="670" y="171"/>
                  <a:pt x="675" y="168"/>
                  <a:pt x="674" y="164"/>
                </a:cubicBezTo>
                <a:cubicBezTo>
                  <a:pt x="679" y="136"/>
                  <a:pt x="684" y="129"/>
                  <a:pt x="685" y="122"/>
                </a:cubicBezTo>
                <a:cubicBezTo>
                  <a:pt x="704" y="89"/>
                  <a:pt x="704" y="75"/>
                  <a:pt x="716" y="63"/>
                </a:cubicBezTo>
                <a:cubicBezTo>
                  <a:pt x="709" y="86"/>
                  <a:pt x="708" y="91"/>
                  <a:pt x="704" y="96"/>
                </a:cubicBezTo>
                <a:cubicBezTo>
                  <a:pt x="684" y="166"/>
                  <a:pt x="687" y="171"/>
                  <a:pt x="684" y="174"/>
                </a:cubicBezTo>
                <a:cubicBezTo>
                  <a:pt x="678" y="204"/>
                  <a:pt x="677" y="208"/>
                  <a:pt x="678" y="213"/>
                </a:cubicBezTo>
                <a:cubicBezTo>
                  <a:pt x="672" y="242"/>
                  <a:pt x="669" y="246"/>
                  <a:pt x="670" y="251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50000"/>
            </a:schemeClr>
          </a:solidFill>
          <a:ln>
            <a:noFill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07"/>
            <a:ext cx="3227715" cy="1687924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7730" y="441414"/>
            <a:ext cx="7597040" cy="565458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476555" y="6286500"/>
            <a:ext cx="3227715" cy="365125"/>
          </a:xfrm>
        </p:spPr>
        <p:txBody>
          <a:bodyPr/>
          <a:lstStyle>
            <a:lvl1pPr algn="l">
              <a:defRPr/>
            </a:lvl1pPr>
          </a:lstStyle>
          <a:p>
            <a:fld id="{AB1C4A7C-03A4-4953-A2B8-A06963F28D5B}" type="datetimeFigureOut">
              <a:rPr lang="en-IN" smtClean="0"/>
              <a:t>17-10-2021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7730" y="6286500"/>
            <a:ext cx="7597040" cy="365125"/>
          </a:xfrm>
        </p:spPr>
        <p:txBody>
          <a:bodyPr/>
          <a:lstStyle>
            <a:lvl1pPr algn="l">
              <a:defRPr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6488" y="373604"/>
            <a:ext cx="3227715" cy="816481"/>
          </a:xfrm>
        </p:spPr>
        <p:txBody>
          <a:bodyPr anchor="t"/>
          <a:lstStyle>
            <a:lvl1pPr algn="l">
              <a:defRPr sz="4400"/>
            </a:lvl1pPr>
          </a:lstStyle>
          <a:p>
            <a:fld id="{624119CA-22C5-407A-9E44-E4970FFD55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14435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 15" title="Feather"/>
          <p:cNvSpPr>
            <a:spLocks noEditPoints="1"/>
          </p:cNvSpPr>
          <p:nvPr/>
        </p:nvSpPr>
        <p:spPr bwMode="auto">
          <a:xfrm rot="2047334" flipH="1">
            <a:off x="8572457" y="453681"/>
            <a:ext cx="3409445" cy="5857295"/>
          </a:xfrm>
          <a:custGeom>
            <a:avLst/>
            <a:gdLst/>
            <a:ahLst/>
            <a:cxnLst/>
            <a:rect l="0" t="0" r="r" b="b"/>
            <a:pathLst>
              <a:path w="869" h="1495">
                <a:moveTo>
                  <a:pt x="865" y="156"/>
                </a:moveTo>
                <a:cubicBezTo>
                  <a:pt x="856" y="165"/>
                  <a:pt x="851" y="173"/>
                  <a:pt x="844" y="182"/>
                </a:cubicBezTo>
                <a:cubicBezTo>
                  <a:pt x="804" y="216"/>
                  <a:pt x="802" y="216"/>
                  <a:pt x="800" y="216"/>
                </a:cubicBezTo>
                <a:cubicBezTo>
                  <a:pt x="775" y="232"/>
                  <a:pt x="768" y="237"/>
                  <a:pt x="760" y="239"/>
                </a:cubicBezTo>
                <a:cubicBezTo>
                  <a:pt x="699" y="279"/>
                  <a:pt x="696" y="275"/>
                  <a:pt x="693" y="278"/>
                </a:cubicBezTo>
                <a:cubicBezTo>
                  <a:pt x="706" y="270"/>
                  <a:pt x="707" y="266"/>
                  <a:pt x="714" y="263"/>
                </a:cubicBezTo>
                <a:cubicBezTo>
                  <a:pt x="766" y="230"/>
                  <a:pt x="774" y="225"/>
                  <a:pt x="782" y="219"/>
                </a:cubicBezTo>
                <a:cubicBezTo>
                  <a:pt x="830" y="181"/>
                  <a:pt x="830" y="177"/>
                  <a:pt x="834" y="174"/>
                </a:cubicBezTo>
                <a:cubicBezTo>
                  <a:pt x="831" y="170"/>
                  <a:pt x="831" y="178"/>
                  <a:pt x="827" y="175"/>
                </a:cubicBezTo>
                <a:cubicBezTo>
                  <a:pt x="792" y="205"/>
                  <a:pt x="784" y="209"/>
                  <a:pt x="783" y="213"/>
                </a:cubicBezTo>
                <a:cubicBezTo>
                  <a:pt x="763" y="227"/>
                  <a:pt x="760" y="223"/>
                  <a:pt x="757" y="227"/>
                </a:cubicBezTo>
                <a:cubicBezTo>
                  <a:pt x="776" y="212"/>
                  <a:pt x="774" y="208"/>
                  <a:pt x="780" y="206"/>
                </a:cubicBezTo>
                <a:cubicBezTo>
                  <a:pt x="824" y="164"/>
                  <a:pt x="830" y="160"/>
                  <a:pt x="833" y="155"/>
                </a:cubicBezTo>
                <a:cubicBezTo>
                  <a:pt x="806" y="176"/>
                  <a:pt x="797" y="184"/>
                  <a:pt x="788" y="193"/>
                </a:cubicBezTo>
                <a:cubicBezTo>
                  <a:pt x="731" y="226"/>
                  <a:pt x="724" y="237"/>
                  <a:pt x="720" y="234"/>
                </a:cubicBezTo>
                <a:cubicBezTo>
                  <a:pt x="766" y="194"/>
                  <a:pt x="786" y="180"/>
                  <a:pt x="803" y="159"/>
                </a:cubicBezTo>
                <a:cubicBezTo>
                  <a:pt x="785" y="170"/>
                  <a:pt x="775" y="180"/>
                  <a:pt x="763" y="188"/>
                </a:cubicBezTo>
                <a:cubicBezTo>
                  <a:pt x="736" y="208"/>
                  <a:pt x="735" y="202"/>
                  <a:pt x="737" y="200"/>
                </a:cubicBezTo>
                <a:cubicBezTo>
                  <a:pt x="749" y="181"/>
                  <a:pt x="754" y="177"/>
                  <a:pt x="756" y="172"/>
                </a:cubicBezTo>
                <a:cubicBezTo>
                  <a:pt x="787" y="134"/>
                  <a:pt x="791" y="136"/>
                  <a:pt x="790" y="130"/>
                </a:cubicBezTo>
                <a:cubicBezTo>
                  <a:pt x="769" y="150"/>
                  <a:pt x="765" y="152"/>
                  <a:pt x="766" y="155"/>
                </a:cubicBezTo>
                <a:cubicBezTo>
                  <a:pt x="746" y="174"/>
                  <a:pt x="746" y="170"/>
                  <a:pt x="746" y="169"/>
                </a:cubicBezTo>
                <a:cubicBezTo>
                  <a:pt x="748" y="164"/>
                  <a:pt x="752" y="160"/>
                  <a:pt x="752" y="160"/>
                </a:cubicBezTo>
                <a:cubicBezTo>
                  <a:pt x="764" y="139"/>
                  <a:pt x="770" y="129"/>
                  <a:pt x="777" y="119"/>
                </a:cubicBezTo>
                <a:cubicBezTo>
                  <a:pt x="800" y="82"/>
                  <a:pt x="812" y="81"/>
                  <a:pt x="808" y="77"/>
                </a:cubicBezTo>
                <a:cubicBezTo>
                  <a:pt x="770" y="123"/>
                  <a:pt x="765" y="125"/>
                  <a:pt x="763" y="127"/>
                </a:cubicBezTo>
                <a:cubicBezTo>
                  <a:pt x="747" y="156"/>
                  <a:pt x="743" y="161"/>
                  <a:pt x="740" y="166"/>
                </a:cubicBezTo>
                <a:cubicBezTo>
                  <a:pt x="744" y="144"/>
                  <a:pt x="749" y="134"/>
                  <a:pt x="753" y="124"/>
                </a:cubicBezTo>
                <a:cubicBezTo>
                  <a:pt x="782" y="79"/>
                  <a:pt x="781" y="77"/>
                  <a:pt x="784" y="75"/>
                </a:cubicBezTo>
                <a:cubicBezTo>
                  <a:pt x="769" y="89"/>
                  <a:pt x="765" y="92"/>
                  <a:pt x="765" y="96"/>
                </a:cubicBezTo>
                <a:cubicBezTo>
                  <a:pt x="728" y="162"/>
                  <a:pt x="722" y="177"/>
                  <a:pt x="718" y="191"/>
                </a:cubicBezTo>
                <a:cubicBezTo>
                  <a:pt x="710" y="205"/>
                  <a:pt x="719" y="210"/>
                  <a:pt x="712" y="213"/>
                </a:cubicBezTo>
                <a:cubicBezTo>
                  <a:pt x="703" y="240"/>
                  <a:pt x="708" y="247"/>
                  <a:pt x="697" y="251"/>
                </a:cubicBezTo>
                <a:cubicBezTo>
                  <a:pt x="699" y="232"/>
                  <a:pt x="702" y="230"/>
                  <a:pt x="701" y="228"/>
                </a:cubicBezTo>
                <a:cubicBezTo>
                  <a:pt x="714" y="177"/>
                  <a:pt x="714" y="170"/>
                  <a:pt x="714" y="162"/>
                </a:cubicBezTo>
                <a:cubicBezTo>
                  <a:pt x="735" y="103"/>
                  <a:pt x="740" y="88"/>
                  <a:pt x="749" y="73"/>
                </a:cubicBezTo>
                <a:cubicBezTo>
                  <a:pt x="757" y="53"/>
                  <a:pt x="753" y="62"/>
                  <a:pt x="744" y="70"/>
                </a:cubicBezTo>
                <a:cubicBezTo>
                  <a:pt x="727" y="107"/>
                  <a:pt x="722" y="112"/>
                  <a:pt x="722" y="118"/>
                </a:cubicBezTo>
                <a:cubicBezTo>
                  <a:pt x="706" y="172"/>
                  <a:pt x="705" y="175"/>
                  <a:pt x="703" y="177"/>
                </a:cubicBezTo>
                <a:cubicBezTo>
                  <a:pt x="696" y="206"/>
                  <a:pt x="696" y="209"/>
                  <a:pt x="696" y="212"/>
                </a:cubicBezTo>
                <a:cubicBezTo>
                  <a:pt x="687" y="247"/>
                  <a:pt x="685" y="253"/>
                  <a:pt x="684" y="260"/>
                </a:cubicBezTo>
                <a:cubicBezTo>
                  <a:pt x="671" y="275"/>
                  <a:pt x="673" y="272"/>
                  <a:pt x="677" y="270"/>
                </a:cubicBezTo>
                <a:cubicBezTo>
                  <a:pt x="682" y="240"/>
                  <a:pt x="681" y="234"/>
                  <a:pt x="684" y="229"/>
                </a:cubicBezTo>
                <a:cubicBezTo>
                  <a:pt x="694" y="189"/>
                  <a:pt x="690" y="182"/>
                  <a:pt x="693" y="177"/>
                </a:cubicBezTo>
                <a:cubicBezTo>
                  <a:pt x="706" y="119"/>
                  <a:pt x="707" y="113"/>
                  <a:pt x="709" y="107"/>
                </a:cubicBezTo>
                <a:cubicBezTo>
                  <a:pt x="721" y="64"/>
                  <a:pt x="727" y="59"/>
                  <a:pt x="729" y="53"/>
                </a:cubicBezTo>
                <a:cubicBezTo>
                  <a:pt x="751" y="15"/>
                  <a:pt x="760" y="13"/>
                  <a:pt x="759" y="10"/>
                </a:cubicBezTo>
                <a:cubicBezTo>
                  <a:pt x="752" y="12"/>
                  <a:pt x="750" y="14"/>
                  <a:pt x="749" y="17"/>
                </a:cubicBezTo>
                <a:cubicBezTo>
                  <a:pt x="722" y="50"/>
                  <a:pt x="719" y="46"/>
                  <a:pt x="715" y="51"/>
                </a:cubicBezTo>
                <a:cubicBezTo>
                  <a:pt x="696" y="86"/>
                  <a:pt x="689" y="94"/>
                  <a:pt x="687" y="103"/>
                </a:cubicBezTo>
                <a:cubicBezTo>
                  <a:pt x="667" y="145"/>
                  <a:pt x="670" y="146"/>
                  <a:pt x="670" y="148"/>
                </a:cubicBezTo>
                <a:cubicBezTo>
                  <a:pt x="662" y="166"/>
                  <a:pt x="660" y="175"/>
                  <a:pt x="659" y="185"/>
                </a:cubicBezTo>
                <a:cubicBezTo>
                  <a:pt x="655" y="217"/>
                  <a:pt x="655" y="222"/>
                  <a:pt x="653" y="226"/>
                </a:cubicBezTo>
                <a:cubicBezTo>
                  <a:pt x="646" y="259"/>
                  <a:pt x="650" y="265"/>
                  <a:pt x="650" y="270"/>
                </a:cubicBezTo>
                <a:cubicBezTo>
                  <a:pt x="632" y="316"/>
                  <a:pt x="637" y="319"/>
                  <a:pt x="630" y="321"/>
                </a:cubicBezTo>
                <a:cubicBezTo>
                  <a:pt x="630" y="285"/>
                  <a:pt x="633" y="283"/>
                  <a:pt x="633" y="280"/>
                </a:cubicBezTo>
                <a:cubicBezTo>
                  <a:pt x="637" y="248"/>
                  <a:pt x="637" y="243"/>
                  <a:pt x="639" y="238"/>
                </a:cubicBezTo>
                <a:cubicBezTo>
                  <a:pt x="639" y="222"/>
                  <a:pt x="641" y="220"/>
                  <a:pt x="641" y="217"/>
                </a:cubicBezTo>
                <a:cubicBezTo>
                  <a:pt x="649" y="175"/>
                  <a:pt x="652" y="166"/>
                  <a:pt x="654" y="157"/>
                </a:cubicBezTo>
                <a:cubicBezTo>
                  <a:pt x="673" y="112"/>
                  <a:pt x="670" y="107"/>
                  <a:pt x="677" y="103"/>
                </a:cubicBezTo>
                <a:cubicBezTo>
                  <a:pt x="690" y="65"/>
                  <a:pt x="699" y="63"/>
                  <a:pt x="694" y="59"/>
                </a:cubicBezTo>
                <a:cubicBezTo>
                  <a:pt x="663" y="118"/>
                  <a:pt x="658" y="124"/>
                  <a:pt x="654" y="130"/>
                </a:cubicBezTo>
                <a:cubicBezTo>
                  <a:pt x="644" y="160"/>
                  <a:pt x="640" y="163"/>
                  <a:pt x="644" y="166"/>
                </a:cubicBezTo>
                <a:cubicBezTo>
                  <a:pt x="632" y="198"/>
                  <a:pt x="638" y="202"/>
                  <a:pt x="632" y="204"/>
                </a:cubicBezTo>
                <a:cubicBezTo>
                  <a:pt x="630" y="226"/>
                  <a:pt x="628" y="229"/>
                  <a:pt x="630" y="233"/>
                </a:cubicBezTo>
                <a:cubicBezTo>
                  <a:pt x="624" y="286"/>
                  <a:pt x="621" y="292"/>
                  <a:pt x="621" y="298"/>
                </a:cubicBezTo>
                <a:cubicBezTo>
                  <a:pt x="622" y="314"/>
                  <a:pt x="617" y="316"/>
                  <a:pt x="621" y="318"/>
                </a:cubicBezTo>
                <a:cubicBezTo>
                  <a:pt x="615" y="341"/>
                  <a:pt x="613" y="344"/>
                  <a:pt x="612" y="347"/>
                </a:cubicBezTo>
                <a:cubicBezTo>
                  <a:pt x="610" y="337"/>
                  <a:pt x="612" y="332"/>
                  <a:pt x="615" y="327"/>
                </a:cubicBezTo>
                <a:cubicBezTo>
                  <a:pt x="612" y="290"/>
                  <a:pt x="621" y="286"/>
                  <a:pt x="616" y="280"/>
                </a:cubicBezTo>
                <a:cubicBezTo>
                  <a:pt x="615" y="259"/>
                  <a:pt x="621" y="255"/>
                  <a:pt x="620" y="250"/>
                </a:cubicBezTo>
                <a:cubicBezTo>
                  <a:pt x="624" y="201"/>
                  <a:pt x="625" y="198"/>
                  <a:pt x="626" y="196"/>
                </a:cubicBezTo>
                <a:cubicBezTo>
                  <a:pt x="635" y="171"/>
                  <a:pt x="633" y="168"/>
                  <a:pt x="634" y="166"/>
                </a:cubicBezTo>
                <a:cubicBezTo>
                  <a:pt x="642" y="141"/>
                  <a:pt x="642" y="139"/>
                  <a:pt x="642" y="136"/>
                </a:cubicBezTo>
                <a:cubicBezTo>
                  <a:pt x="655" y="109"/>
                  <a:pt x="657" y="104"/>
                  <a:pt x="662" y="99"/>
                </a:cubicBezTo>
                <a:cubicBezTo>
                  <a:pt x="645" y="113"/>
                  <a:pt x="645" y="122"/>
                  <a:pt x="637" y="130"/>
                </a:cubicBezTo>
                <a:cubicBezTo>
                  <a:pt x="617" y="197"/>
                  <a:pt x="614" y="202"/>
                  <a:pt x="614" y="207"/>
                </a:cubicBezTo>
                <a:cubicBezTo>
                  <a:pt x="613" y="227"/>
                  <a:pt x="609" y="228"/>
                  <a:pt x="612" y="231"/>
                </a:cubicBezTo>
                <a:cubicBezTo>
                  <a:pt x="612" y="251"/>
                  <a:pt x="612" y="254"/>
                  <a:pt x="608" y="256"/>
                </a:cubicBezTo>
                <a:cubicBezTo>
                  <a:pt x="608" y="278"/>
                  <a:pt x="607" y="283"/>
                  <a:pt x="607" y="289"/>
                </a:cubicBezTo>
                <a:cubicBezTo>
                  <a:pt x="595" y="363"/>
                  <a:pt x="592" y="374"/>
                  <a:pt x="587" y="384"/>
                </a:cubicBezTo>
                <a:cubicBezTo>
                  <a:pt x="589" y="326"/>
                  <a:pt x="592" y="323"/>
                  <a:pt x="592" y="319"/>
                </a:cubicBezTo>
                <a:cubicBezTo>
                  <a:pt x="594" y="243"/>
                  <a:pt x="593" y="240"/>
                  <a:pt x="594" y="237"/>
                </a:cubicBezTo>
                <a:cubicBezTo>
                  <a:pt x="597" y="223"/>
                  <a:pt x="596" y="219"/>
                  <a:pt x="596" y="216"/>
                </a:cubicBezTo>
                <a:cubicBezTo>
                  <a:pt x="608" y="177"/>
                  <a:pt x="610" y="170"/>
                  <a:pt x="614" y="163"/>
                </a:cubicBezTo>
                <a:cubicBezTo>
                  <a:pt x="624" y="125"/>
                  <a:pt x="623" y="130"/>
                  <a:pt x="621" y="134"/>
                </a:cubicBezTo>
                <a:cubicBezTo>
                  <a:pt x="598" y="185"/>
                  <a:pt x="595" y="190"/>
                  <a:pt x="594" y="195"/>
                </a:cubicBezTo>
                <a:cubicBezTo>
                  <a:pt x="583" y="227"/>
                  <a:pt x="590" y="232"/>
                  <a:pt x="586" y="235"/>
                </a:cubicBezTo>
                <a:cubicBezTo>
                  <a:pt x="585" y="269"/>
                  <a:pt x="583" y="276"/>
                  <a:pt x="584" y="284"/>
                </a:cubicBezTo>
                <a:cubicBezTo>
                  <a:pt x="583" y="334"/>
                  <a:pt x="581" y="338"/>
                  <a:pt x="584" y="342"/>
                </a:cubicBezTo>
                <a:cubicBezTo>
                  <a:pt x="578" y="377"/>
                  <a:pt x="579" y="381"/>
                  <a:pt x="575" y="384"/>
                </a:cubicBezTo>
                <a:cubicBezTo>
                  <a:pt x="572" y="368"/>
                  <a:pt x="578" y="365"/>
                  <a:pt x="575" y="361"/>
                </a:cubicBezTo>
                <a:cubicBezTo>
                  <a:pt x="580" y="316"/>
                  <a:pt x="571" y="307"/>
                  <a:pt x="578" y="300"/>
                </a:cubicBezTo>
                <a:cubicBezTo>
                  <a:pt x="572" y="220"/>
                  <a:pt x="574" y="213"/>
                  <a:pt x="573" y="205"/>
                </a:cubicBezTo>
                <a:cubicBezTo>
                  <a:pt x="581" y="177"/>
                  <a:pt x="576" y="169"/>
                  <a:pt x="580" y="163"/>
                </a:cubicBezTo>
                <a:cubicBezTo>
                  <a:pt x="594" y="117"/>
                  <a:pt x="601" y="111"/>
                  <a:pt x="598" y="103"/>
                </a:cubicBezTo>
                <a:cubicBezTo>
                  <a:pt x="577" y="151"/>
                  <a:pt x="576" y="154"/>
                  <a:pt x="573" y="156"/>
                </a:cubicBezTo>
                <a:cubicBezTo>
                  <a:pt x="562" y="241"/>
                  <a:pt x="563" y="252"/>
                  <a:pt x="564" y="263"/>
                </a:cubicBezTo>
                <a:cubicBezTo>
                  <a:pt x="569" y="302"/>
                  <a:pt x="564" y="307"/>
                  <a:pt x="568" y="312"/>
                </a:cubicBezTo>
                <a:cubicBezTo>
                  <a:pt x="566" y="341"/>
                  <a:pt x="565" y="352"/>
                  <a:pt x="568" y="364"/>
                </a:cubicBezTo>
                <a:cubicBezTo>
                  <a:pt x="553" y="423"/>
                  <a:pt x="553" y="420"/>
                  <a:pt x="555" y="417"/>
                </a:cubicBezTo>
                <a:cubicBezTo>
                  <a:pt x="556" y="394"/>
                  <a:pt x="560" y="392"/>
                  <a:pt x="558" y="388"/>
                </a:cubicBezTo>
                <a:cubicBezTo>
                  <a:pt x="561" y="333"/>
                  <a:pt x="563" y="331"/>
                  <a:pt x="562" y="329"/>
                </a:cubicBezTo>
                <a:cubicBezTo>
                  <a:pt x="559" y="274"/>
                  <a:pt x="553" y="255"/>
                  <a:pt x="554" y="236"/>
                </a:cubicBezTo>
                <a:cubicBezTo>
                  <a:pt x="554" y="218"/>
                  <a:pt x="555" y="214"/>
                  <a:pt x="554" y="209"/>
                </a:cubicBezTo>
                <a:cubicBezTo>
                  <a:pt x="559" y="193"/>
                  <a:pt x="557" y="190"/>
                  <a:pt x="559" y="188"/>
                </a:cubicBezTo>
                <a:cubicBezTo>
                  <a:pt x="569" y="145"/>
                  <a:pt x="573" y="136"/>
                  <a:pt x="573" y="126"/>
                </a:cubicBezTo>
                <a:cubicBezTo>
                  <a:pt x="557" y="167"/>
                  <a:pt x="554" y="173"/>
                  <a:pt x="555" y="179"/>
                </a:cubicBezTo>
                <a:cubicBezTo>
                  <a:pt x="548" y="204"/>
                  <a:pt x="545" y="211"/>
                  <a:pt x="547" y="219"/>
                </a:cubicBezTo>
                <a:cubicBezTo>
                  <a:pt x="545" y="249"/>
                  <a:pt x="547" y="257"/>
                  <a:pt x="548" y="265"/>
                </a:cubicBezTo>
                <a:cubicBezTo>
                  <a:pt x="553" y="302"/>
                  <a:pt x="551" y="305"/>
                  <a:pt x="550" y="308"/>
                </a:cubicBezTo>
                <a:cubicBezTo>
                  <a:pt x="556" y="350"/>
                  <a:pt x="553" y="352"/>
                  <a:pt x="554" y="354"/>
                </a:cubicBezTo>
                <a:cubicBezTo>
                  <a:pt x="551" y="391"/>
                  <a:pt x="544" y="394"/>
                  <a:pt x="549" y="399"/>
                </a:cubicBezTo>
                <a:cubicBezTo>
                  <a:pt x="548" y="423"/>
                  <a:pt x="541" y="425"/>
                  <a:pt x="543" y="428"/>
                </a:cubicBezTo>
                <a:cubicBezTo>
                  <a:pt x="534" y="435"/>
                  <a:pt x="534" y="428"/>
                  <a:pt x="538" y="422"/>
                </a:cubicBezTo>
                <a:cubicBezTo>
                  <a:pt x="537" y="386"/>
                  <a:pt x="541" y="383"/>
                  <a:pt x="540" y="379"/>
                </a:cubicBezTo>
                <a:cubicBezTo>
                  <a:pt x="538" y="342"/>
                  <a:pt x="537" y="338"/>
                  <a:pt x="538" y="333"/>
                </a:cubicBezTo>
                <a:cubicBezTo>
                  <a:pt x="535" y="297"/>
                  <a:pt x="532" y="288"/>
                  <a:pt x="531" y="280"/>
                </a:cubicBezTo>
                <a:cubicBezTo>
                  <a:pt x="528" y="237"/>
                  <a:pt x="531" y="236"/>
                  <a:pt x="530" y="234"/>
                </a:cubicBezTo>
                <a:cubicBezTo>
                  <a:pt x="531" y="195"/>
                  <a:pt x="535" y="192"/>
                  <a:pt x="534" y="187"/>
                </a:cubicBezTo>
                <a:cubicBezTo>
                  <a:pt x="537" y="169"/>
                  <a:pt x="538" y="165"/>
                  <a:pt x="539" y="161"/>
                </a:cubicBezTo>
                <a:cubicBezTo>
                  <a:pt x="534" y="156"/>
                  <a:pt x="534" y="160"/>
                  <a:pt x="532" y="164"/>
                </a:cubicBezTo>
                <a:cubicBezTo>
                  <a:pt x="527" y="184"/>
                  <a:pt x="527" y="187"/>
                  <a:pt x="528" y="189"/>
                </a:cubicBezTo>
                <a:cubicBezTo>
                  <a:pt x="521" y="228"/>
                  <a:pt x="522" y="230"/>
                  <a:pt x="522" y="232"/>
                </a:cubicBezTo>
                <a:cubicBezTo>
                  <a:pt x="521" y="256"/>
                  <a:pt x="520" y="257"/>
                  <a:pt x="522" y="259"/>
                </a:cubicBezTo>
                <a:cubicBezTo>
                  <a:pt x="527" y="285"/>
                  <a:pt x="520" y="288"/>
                  <a:pt x="524" y="293"/>
                </a:cubicBezTo>
                <a:cubicBezTo>
                  <a:pt x="532" y="343"/>
                  <a:pt x="530" y="351"/>
                  <a:pt x="534" y="361"/>
                </a:cubicBezTo>
                <a:cubicBezTo>
                  <a:pt x="531" y="378"/>
                  <a:pt x="529" y="380"/>
                  <a:pt x="532" y="382"/>
                </a:cubicBezTo>
                <a:cubicBezTo>
                  <a:pt x="530" y="417"/>
                  <a:pt x="530" y="421"/>
                  <a:pt x="528" y="424"/>
                </a:cubicBezTo>
                <a:cubicBezTo>
                  <a:pt x="523" y="442"/>
                  <a:pt x="525" y="445"/>
                  <a:pt x="522" y="444"/>
                </a:cubicBezTo>
                <a:cubicBezTo>
                  <a:pt x="523" y="396"/>
                  <a:pt x="516" y="383"/>
                  <a:pt x="519" y="372"/>
                </a:cubicBezTo>
                <a:cubicBezTo>
                  <a:pt x="517" y="348"/>
                  <a:pt x="514" y="341"/>
                  <a:pt x="515" y="335"/>
                </a:cubicBezTo>
                <a:cubicBezTo>
                  <a:pt x="506" y="291"/>
                  <a:pt x="509" y="286"/>
                  <a:pt x="507" y="280"/>
                </a:cubicBezTo>
                <a:cubicBezTo>
                  <a:pt x="508" y="220"/>
                  <a:pt x="509" y="215"/>
                  <a:pt x="510" y="209"/>
                </a:cubicBezTo>
                <a:cubicBezTo>
                  <a:pt x="513" y="185"/>
                  <a:pt x="512" y="178"/>
                  <a:pt x="516" y="173"/>
                </a:cubicBezTo>
                <a:cubicBezTo>
                  <a:pt x="515" y="159"/>
                  <a:pt x="514" y="162"/>
                  <a:pt x="512" y="164"/>
                </a:cubicBezTo>
                <a:cubicBezTo>
                  <a:pt x="505" y="191"/>
                  <a:pt x="507" y="196"/>
                  <a:pt x="504" y="201"/>
                </a:cubicBezTo>
                <a:cubicBezTo>
                  <a:pt x="500" y="221"/>
                  <a:pt x="502" y="226"/>
                  <a:pt x="501" y="230"/>
                </a:cubicBezTo>
                <a:cubicBezTo>
                  <a:pt x="498" y="248"/>
                  <a:pt x="500" y="251"/>
                  <a:pt x="500" y="253"/>
                </a:cubicBezTo>
                <a:cubicBezTo>
                  <a:pt x="496" y="271"/>
                  <a:pt x="502" y="275"/>
                  <a:pt x="498" y="277"/>
                </a:cubicBezTo>
                <a:cubicBezTo>
                  <a:pt x="497" y="300"/>
                  <a:pt x="497" y="294"/>
                  <a:pt x="497" y="290"/>
                </a:cubicBezTo>
                <a:cubicBezTo>
                  <a:pt x="494" y="271"/>
                  <a:pt x="495" y="268"/>
                  <a:pt x="495" y="266"/>
                </a:cubicBezTo>
                <a:cubicBezTo>
                  <a:pt x="494" y="202"/>
                  <a:pt x="495" y="187"/>
                  <a:pt x="499" y="173"/>
                </a:cubicBezTo>
                <a:cubicBezTo>
                  <a:pt x="501" y="135"/>
                  <a:pt x="510" y="133"/>
                  <a:pt x="503" y="128"/>
                </a:cubicBezTo>
                <a:cubicBezTo>
                  <a:pt x="490" y="173"/>
                  <a:pt x="490" y="178"/>
                  <a:pt x="489" y="183"/>
                </a:cubicBezTo>
                <a:cubicBezTo>
                  <a:pt x="485" y="220"/>
                  <a:pt x="485" y="223"/>
                  <a:pt x="485" y="225"/>
                </a:cubicBezTo>
                <a:cubicBezTo>
                  <a:pt x="484" y="256"/>
                  <a:pt x="483" y="258"/>
                  <a:pt x="486" y="261"/>
                </a:cubicBezTo>
                <a:cubicBezTo>
                  <a:pt x="484" y="277"/>
                  <a:pt x="489" y="280"/>
                  <a:pt x="487" y="282"/>
                </a:cubicBezTo>
                <a:cubicBezTo>
                  <a:pt x="498" y="337"/>
                  <a:pt x="496" y="347"/>
                  <a:pt x="502" y="357"/>
                </a:cubicBezTo>
                <a:cubicBezTo>
                  <a:pt x="506" y="408"/>
                  <a:pt x="505" y="413"/>
                  <a:pt x="503" y="418"/>
                </a:cubicBezTo>
                <a:cubicBezTo>
                  <a:pt x="505" y="450"/>
                  <a:pt x="505" y="453"/>
                  <a:pt x="503" y="455"/>
                </a:cubicBezTo>
                <a:cubicBezTo>
                  <a:pt x="499" y="471"/>
                  <a:pt x="503" y="479"/>
                  <a:pt x="498" y="475"/>
                </a:cubicBezTo>
                <a:cubicBezTo>
                  <a:pt x="493" y="426"/>
                  <a:pt x="495" y="423"/>
                  <a:pt x="495" y="419"/>
                </a:cubicBezTo>
                <a:cubicBezTo>
                  <a:pt x="485" y="375"/>
                  <a:pt x="480" y="366"/>
                  <a:pt x="483" y="359"/>
                </a:cubicBezTo>
                <a:cubicBezTo>
                  <a:pt x="470" y="321"/>
                  <a:pt x="476" y="319"/>
                  <a:pt x="470" y="314"/>
                </a:cubicBezTo>
                <a:cubicBezTo>
                  <a:pt x="459" y="218"/>
                  <a:pt x="466" y="212"/>
                  <a:pt x="462" y="204"/>
                </a:cubicBezTo>
                <a:cubicBezTo>
                  <a:pt x="457" y="195"/>
                  <a:pt x="457" y="204"/>
                  <a:pt x="457" y="213"/>
                </a:cubicBezTo>
                <a:cubicBezTo>
                  <a:pt x="457" y="232"/>
                  <a:pt x="452" y="236"/>
                  <a:pt x="455" y="241"/>
                </a:cubicBezTo>
                <a:cubicBezTo>
                  <a:pt x="454" y="275"/>
                  <a:pt x="459" y="280"/>
                  <a:pt x="456" y="285"/>
                </a:cubicBezTo>
                <a:cubicBezTo>
                  <a:pt x="462" y="317"/>
                  <a:pt x="462" y="322"/>
                  <a:pt x="465" y="327"/>
                </a:cubicBezTo>
                <a:cubicBezTo>
                  <a:pt x="475" y="362"/>
                  <a:pt x="473" y="368"/>
                  <a:pt x="475" y="375"/>
                </a:cubicBezTo>
                <a:cubicBezTo>
                  <a:pt x="478" y="394"/>
                  <a:pt x="483" y="397"/>
                  <a:pt x="481" y="400"/>
                </a:cubicBezTo>
                <a:cubicBezTo>
                  <a:pt x="484" y="436"/>
                  <a:pt x="490" y="444"/>
                  <a:pt x="487" y="449"/>
                </a:cubicBezTo>
                <a:cubicBezTo>
                  <a:pt x="483" y="480"/>
                  <a:pt x="490" y="485"/>
                  <a:pt x="488" y="488"/>
                </a:cubicBezTo>
                <a:cubicBezTo>
                  <a:pt x="483" y="503"/>
                  <a:pt x="485" y="499"/>
                  <a:pt x="485" y="495"/>
                </a:cubicBezTo>
                <a:cubicBezTo>
                  <a:pt x="486" y="464"/>
                  <a:pt x="482" y="459"/>
                  <a:pt x="483" y="454"/>
                </a:cubicBezTo>
                <a:cubicBezTo>
                  <a:pt x="474" y="394"/>
                  <a:pt x="466" y="388"/>
                  <a:pt x="469" y="384"/>
                </a:cubicBezTo>
                <a:cubicBezTo>
                  <a:pt x="462" y="348"/>
                  <a:pt x="459" y="346"/>
                  <a:pt x="457" y="346"/>
                </a:cubicBezTo>
                <a:cubicBezTo>
                  <a:pt x="449" y="328"/>
                  <a:pt x="460" y="322"/>
                  <a:pt x="453" y="324"/>
                </a:cubicBezTo>
                <a:cubicBezTo>
                  <a:pt x="446" y="286"/>
                  <a:pt x="449" y="281"/>
                  <a:pt x="445" y="276"/>
                </a:cubicBezTo>
                <a:cubicBezTo>
                  <a:pt x="449" y="241"/>
                  <a:pt x="443" y="235"/>
                  <a:pt x="444" y="230"/>
                </a:cubicBezTo>
                <a:cubicBezTo>
                  <a:pt x="450" y="210"/>
                  <a:pt x="442" y="203"/>
                  <a:pt x="449" y="199"/>
                </a:cubicBezTo>
                <a:cubicBezTo>
                  <a:pt x="454" y="163"/>
                  <a:pt x="461" y="159"/>
                  <a:pt x="458" y="153"/>
                </a:cubicBezTo>
                <a:cubicBezTo>
                  <a:pt x="444" y="191"/>
                  <a:pt x="439" y="200"/>
                  <a:pt x="440" y="211"/>
                </a:cubicBezTo>
                <a:cubicBezTo>
                  <a:pt x="435" y="250"/>
                  <a:pt x="436" y="261"/>
                  <a:pt x="437" y="271"/>
                </a:cubicBezTo>
                <a:cubicBezTo>
                  <a:pt x="442" y="313"/>
                  <a:pt x="444" y="323"/>
                  <a:pt x="448" y="335"/>
                </a:cubicBezTo>
                <a:cubicBezTo>
                  <a:pt x="458" y="387"/>
                  <a:pt x="461" y="393"/>
                  <a:pt x="460" y="398"/>
                </a:cubicBezTo>
                <a:cubicBezTo>
                  <a:pt x="473" y="464"/>
                  <a:pt x="476" y="471"/>
                  <a:pt x="475" y="477"/>
                </a:cubicBezTo>
                <a:cubicBezTo>
                  <a:pt x="472" y="519"/>
                  <a:pt x="470" y="522"/>
                  <a:pt x="473" y="526"/>
                </a:cubicBezTo>
                <a:cubicBezTo>
                  <a:pt x="466" y="546"/>
                  <a:pt x="465" y="547"/>
                  <a:pt x="465" y="548"/>
                </a:cubicBezTo>
                <a:cubicBezTo>
                  <a:pt x="459" y="507"/>
                  <a:pt x="462" y="504"/>
                  <a:pt x="463" y="501"/>
                </a:cubicBezTo>
                <a:cubicBezTo>
                  <a:pt x="458" y="462"/>
                  <a:pt x="451" y="454"/>
                  <a:pt x="451" y="448"/>
                </a:cubicBezTo>
                <a:cubicBezTo>
                  <a:pt x="436" y="412"/>
                  <a:pt x="440" y="409"/>
                  <a:pt x="436" y="405"/>
                </a:cubicBezTo>
                <a:cubicBezTo>
                  <a:pt x="427" y="372"/>
                  <a:pt x="429" y="369"/>
                  <a:pt x="426" y="365"/>
                </a:cubicBezTo>
                <a:cubicBezTo>
                  <a:pt x="421" y="351"/>
                  <a:pt x="423" y="350"/>
                  <a:pt x="421" y="347"/>
                </a:cubicBezTo>
                <a:cubicBezTo>
                  <a:pt x="417" y="313"/>
                  <a:pt x="414" y="309"/>
                  <a:pt x="415" y="305"/>
                </a:cubicBezTo>
                <a:cubicBezTo>
                  <a:pt x="416" y="260"/>
                  <a:pt x="418" y="257"/>
                  <a:pt x="414" y="253"/>
                </a:cubicBezTo>
                <a:cubicBezTo>
                  <a:pt x="416" y="237"/>
                  <a:pt x="416" y="229"/>
                  <a:pt x="414" y="222"/>
                </a:cubicBezTo>
                <a:cubicBezTo>
                  <a:pt x="416" y="200"/>
                  <a:pt x="418" y="197"/>
                  <a:pt x="418" y="194"/>
                </a:cubicBezTo>
                <a:cubicBezTo>
                  <a:pt x="414" y="206"/>
                  <a:pt x="410" y="211"/>
                  <a:pt x="412" y="216"/>
                </a:cubicBezTo>
                <a:cubicBezTo>
                  <a:pt x="409" y="236"/>
                  <a:pt x="410" y="242"/>
                  <a:pt x="410" y="247"/>
                </a:cubicBezTo>
                <a:cubicBezTo>
                  <a:pt x="407" y="327"/>
                  <a:pt x="412" y="332"/>
                  <a:pt x="410" y="335"/>
                </a:cubicBezTo>
                <a:cubicBezTo>
                  <a:pt x="414" y="368"/>
                  <a:pt x="422" y="373"/>
                  <a:pt x="420" y="377"/>
                </a:cubicBezTo>
                <a:cubicBezTo>
                  <a:pt x="438" y="439"/>
                  <a:pt x="445" y="459"/>
                  <a:pt x="448" y="477"/>
                </a:cubicBezTo>
                <a:cubicBezTo>
                  <a:pt x="451" y="509"/>
                  <a:pt x="452" y="514"/>
                  <a:pt x="453" y="518"/>
                </a:cubicBezTo>
                <a:cubicBezTo>
                  <a:pt x="449" y="518"/>
                  <a:pt x="452" y="515"/>
                  <a:pt x="448" y="512"/>
                </a:cubicBezTo>
                <a:cubicBezTo>
                  <a:pt x="443" y="484"/>
                  <a:pt x="442" y="477"/>
                  <a:pt x="441" y="470"/>
                </a:cubicBezTo>
                <a:cubicBezTo>
                  <a:pt x="432" y="436"/>
                  <a:pt x="429" y="432"/>
                  <a:pt x="428" y="428"/>
                </a:cubicBezTo>
                <a:cubicBezTo>
                  <a:pt x="416" y="393"/>
                  <a:pt x="413" y="389"/>
                  <a:pt x="414" y="386"/>
                </a:cubicBezTo>
                <a:cubicBezTo>
                  <a:pt x="407" y="359"/>
                  <a:pt x="405" y="356"/>
                  <a:pt x="403" y="350"/>
                </a:cubicBezTo>
                <a:cubicBezTo>
                  <a:pt x="401" y="334"/>
                  <a:pt x="403" y="333"/>
                  <a:pt x="403" y="333"/>
                </a:cubicBezTo>
                <a:cubicBezTo>
                  <a:pt x="401" y="321"/>
                  <a:pt x="400" y="317"/>
                  <a:pt x="399" y="314"/>
                </a:cubicBezTo>
                <a:cubicBezTo>
                  <a:pt x="395" y="298"/>
                  <a:pt x="397" y="295"/>
                  <a:pt x="396" y="293"/>
                </a:cubicBezTo>
                <a:cubicBezTo>
                  <a:pt x="390" y="256"/>
                  <a:pt x="396" y="250"/>
                  <a:pt x="392" y="243"/>
                </a:cubicBezTo>
                <a:cubicBezTo>
                  <a:pt x="394" y="217"/>
                  <a:pt x="395" y="215"/>
                  <a:pt x="395" y="213"/>
                </a:cubicBezTo>
                <a:cubicBezTo>
                  <a:pt x="388" y="211"/>
                  <a:pt x="391" y="212"/>
                  <a:pt x="391" y="214"/>
                </a:cubicBezTo>
                <a:cubicBezTo>
                  <a:pt x="386" y="231"/>
                  <a:pt x="389" y="235"/>
                  <a:pt x="386" y="237"/>
                </a:cubicBezTo>
                <a:cubicBezTo>
                  <a:pt x="387" y="268"/>
                  <a:pt x="385" y="271"/>
                  <a:pt x="388" y="275"/>
                </a:cubicBezTo>
                <a:cubicBezTo>
                  <a:pt x="391" y="325"/>
                  <a:pt x="397" y="338"/>
                  <a:pt x="393" y="350"/>
                </a:cubicBezTo>
                <a:cubicBezTo>
                  <a:pt x="405" y="382"/>
                  <a:pt x="403" y="390"/>
                  <a:pt x="408" y="398"/>
                </a:cubicBezTo>
                <a:cubicBezTo>
                  <a:pt x="419" y="430"/>
                  <a:pt x="421" y="438"/>
                  <a:pt x="423" y="446"/>
                </a:cubicBezTo>
                <a:cubicBezTo>
                  <a:pt x="436" y="483"/>
                  <a:pt x="432" y="487"/>
                  <a:pt x="436" y="491"/>
                </a:cubicBezTo>
                <a:cubicBezTo>
                  <a:pt x="440" y="554"/>
                  <a:pt x="443" y="558"/>
                  <a:pt x="443" y="562"/>
                </a:cubicBezTo>
                <a:cubicBezTo>
                  <a:pt x="428" y="572"/>
                  <a:pt x="429" y="568"/>
                  <a:pt x="430" y="564"/>
                </a:cubicBezTo>
                <a:cubicBezTo>
                  <a:pt x="417" y="498"/>
                  <a:pt x="416" y="485"/>
                  <a:pt x="415" y="472"/>
                </a:cubicBezTo>
                <a:cubicBezTo>
                  <a:pt x="409" y="449"/>
                  <a:pt x="405" y="442"/>
                  <a:pt x="406" y="436"/>
                </a:cubicBezTo>
                <a:cubicBezTo>
                  <a:pt x="401" y="421"/>
                  <a:pt x="398" y="415"/>
                  <a:pt x="398" y="411"/>
                </a:cubicBezTo>
                <a:cubicBezTo>
                  <a:pt x="393" y="374"/>
                  <a:pt x="387" y="375"/>
                  <a:pt x="389" y="372"/>
                </a:cubicBezTo>
                <a:cubicBezTo>
                  <a:pt x="382" y="312"/>
                  <a:pt x="377" y="293"/>
                  <a:pt x="381" y="275"/>
                </a:cubicBezTo>
                <a:cubicBezTo>
                  <a:pt x="385" y="244"/>
                  <a:pt x="380" y="238"/>
                  <a:pt x="383" y="234"/>
                </a:cubicBezTo>
                <a:cubicBezTo>
                  <a:pt x="377" y="239"/>
                  <a:pt x="376" y="242"/>
                  <a:pt x="376" y="244"/>
                </a:cubicBezTo>
                <a:cubicBezTo>
                  <a:pt x="375" y="300"/>
                  <a:pt x="373" y="312"/>
                  <a:pt x="372" y="324"/>
                </a:cubicBezTo>
                <a:cubicBezTo>
                  <a:pt x="386" y="402"/>
                  <a:pt x="389" y="407"/>
                  <a:pt x="389" y="412"/>
                </a:cubicBezTo>
                <a:cubicBezTo>
                  <a:pt x="411" y="512"/>
                  <a:pt x="416" y="522"/>
                  <a:pt x="416" y="532"/>
                </a:cubicBezTo>
                <a:cubicBezTo>
                  <a:pt x="418" y="573"/>
                  <a:pt x="419" y="584"/>
                  <a:pt x="420" y="595"/>
                </a:cubicBezTo>
                <a:cubicBezTo>
                  <a:pt x="411" y="622"/>
                  <a:pt x="419" y="616"/>
                  <a:pt x="413" y="608"/>
                </a:cubicBezTo>
                <a:cubicBezTo>
                  <a:pt x="406" y="541"/>
                  <a:pt x="407" y="534"/>
                  <a:pt x="403" y="527"/>
                </a:cubicBezTo>
                <a:cubicBezTo>
                  <a:pt x="394" y="499"/>
                  <a:pt x="398" y="493"/>
                  <a:pt x="395" y="486"/>
                </a:cubicBezTo>
                <a:cubicBezTo>
                  <a:pt x="376" y="417"/>
                  <a:pt x="378" y="413"/>
                  <a:pt x="374" y="408"/>
                </a:cubicBezTo>
                <a:cubicBezTo>
                  <a:pt x="370" y="378"/>
                  <a:pt x="365" y="372"/>
                  <a:pt x="367" y="369"/>
                </a:cubicBezTo>
                <a:cubicBezTo>
                  <a:pt x="363" y="308"/>
                  <a:pt x="356" y="298"/>
                  <a:pt x="360" y="290"/>
                </a:cubicBezTo>
                <a:cubicBezTo>
                  <a:pt x="362" y="248"/>
                  <a:pt x="362" y="244"/>
                  <a:pt x="362" y="239"/>
                </a:cubicBezTo>
                <a:cubicBezTo>
                  <a:pt x="363" y="220"/>
                  <a:pt x="361" y="223"/>
                  <a:pt x="360" y="226"/>
                </a:cubicBezTo>
                <a:cubicBezTo>
                  <a:pt x="358" y="241"/>
                  <a:pt x="353" y="244"/>
                  <a:pt x="357" y="248"/>
                </a:cubicBezTo>
                <a:cubicBezTo>
                  <a:pt x="352" y="267"/>
                  <a:pt x="356" y="270"/>
                  <a:pt x="351" y="272"/>
                </a:cubicBezTo>
                <a:cubicBezTo>
                  <a:pt x="350" y="303"/>
                  <a:pt x="355" y="306"/>
                  <a:pt x="353" y="308"/>
                </a:cubicBezTo>
                <a:cubicBezTo>
                  <a:pt x="351" y="332"/>
                  <a:pt x="356" y="338"/>
                  <a:pt x="353" y="342"/>
                </a:cubicBezTo>
                <a:cubicBezTo>
                  <a:pt x="363" y="389"/>
                  <a:pt x="362" y="393"/>
                  <a:pt x="367" y="398"/>
                </a:cubicBezTo>
                <a:cubicBezTo>
                  <a:pt x="367" y="433"/>
                  <a:pt x="379" y="443"/>
                  <a:pt x="375" y="451"/>
                </a:cubicBezTo>
                <a:cubicBezTo>
                  <a:pt x="395" y="536"/>
                  <a:pt x="399" y="541"/>
                  <a:pt x="399" y="545"/>
                </a:cubicBezTo>
                <a:cubicBezTo>
                  <a:pt x="400" y="576"/>
                  <a:pt x="402" y="581"/>
                  <a:pt x="406" y="586"/>
                </a:cubicBezTo>
                <a:cubicBezTo>
                  <a:pt x="406" y="605"/>
                  <a:pt x="405" y="608"/>
                  <a:pt x="404" y="610"/>
                </a:cubicBezTo>
                <a:cubicBezTo>
                  <a:pt x="402" y="627"/>
                  <a:pt x="408" y="632"/>
                  <a:pt x="403" y="635"/>
                </a:cubicBezTo>
                <a:cubicBezTo>
                  <a:pt x="396" y="601"/>
                  <a:pt x="401" y="597"/>
                  <a:pt x="398" y="592"/>
                </a:cubicBezTo>
                <a:cubicBezTo>
                  <a:pt x="383" y="512"/>
                  <a:pt x="375" y="506"/>
                  <a:pt x="377" y="501"/>
                </a:cubicBezTo>
                <a:cubicBezTo>
                  <a:pt x="354" y="435"/>
                  <a:pt x="354" y="416"/>
                  <a:pt x="344" y="395"/>
                </a:cubicBezTo>
                <a:cubicBezTo>
                  <a:pt x="338" y="338"/>
                  <a:pt x="338" y="335"/>
                  <a:pt x="339" y="333"/>
                </a:cubicBezTo>
                <a:cubicBezTo>
                  <a:pt x="340" y="299"/>
                  <a:pt x="336" y="293"/>
                  <a:pt x="338" y="287"/>
                </a:cubicBezTo>
                <a:cubicBezTo>
                  <a:pt x="331" y="289"/>
                  <a:pt x="332" y="300"/>
                  <a:pt x="330" y="310"/>
                </a:cubicBezTo>
                <a:cubicBezTo>
                  <a:pt x="334" y="336"/>
                  <a:pt x="329" y="338"/>
                  <a:pt x="333" y="342"/>
                </a:cubicBezTo>
                <a:cubicBezTo>
                  <a:pt x="337" y="378"/>
                  <a:pt x="335" y="383"/>
                  <a:pt x="337" y="388"/>
                </a:cubicBezTo>
                <a:cubicBezTo>
                  <a:pt x="337" y="409"/>
                  <a:pt x="345" y="415"/>
                  <a:pt x="343" y="420"/>
                </a:cubicBezTo>
                <a:cubicBezTo>
                  <a:pt x="357" y="454"/>
                  <a:pt x="351" y="461"/>
                  <a:pt x="357" y="467"/>
                </a:cubicBezTo>
                <a:cubicBezTo>
                  <a:pt x="369" y="497"/>
                  <a:pt x="364" y="504"/>
                  <a:pt x="368" y="506"/>
                </a:cubicBezTo>
                <a:cubicBezTo>
                  <a:pt x="379" y="543"/>
                  <a:pt x="382" y="551"/>
                  <a:pt x="384" y="558"/>
                </a:cubicBezTo>
                <a:cubicBezTo>
                  <a:pt x="390" y="600"/>
                  <a:pt x="393" y="605"/>
                  <a:pt x="388" y="609"/>
                </a:cubicBezTo>
                <a:cubicBezTo>
                  <a:pt x="376" y="559"/>
                  <a:pt x="371" y="556"/>
                  <a:pt x="373" y="554"/>
                </a:cubicBezTo>
                <a:cubicBezTo>
                  <a:pt x="357" y="504"/>
                  <a:pt x="350" y="497"/>
                  <a:pt x="350" y="491"/>
                </a:cubicBezTo>
                <a:cubicBezTo>
                  <a:pt x="323" y="433"/>
                  <a:pt x="327" y="431"/>
                  <a:pt x="324" y="427"/>
                </a:cubicBezTo>
                <a:cubicBezTo>
                  <a:pt x="313" y="386"/>
                  <a:pt x="309" y="374"/>
                  <a:pt x="308" y="362"/>
                </a:cubicBezTo>
                <a:cubicBezTo>
                  <a:pt x="306" y="320"/>
                  <a:pt x="303" y="314"/>
                  <a:pt x="304" y="308"/>
                </a:cubicBezTo>
                <a:cubicBezTo>
                  <a:pt x="303" y="284"/>
                  <a:pt x="306" y="279"/>
                  <a:pt x="306" y="273"/>
                </a:cubicBezTo>
                <a:cubicBezTo>
                  <a:pt x="300" y="263"/>
                  <a:pt x="301" y="273"/>
                  <a:pt x="300" y="282"/>
                </a:cubicBezTo>
                <a:cubicBezTo>
                  <a:pt x="298" y="301"/>
                  <a:pt x="297" y="305"/>
                  <a:pt x="295" y="310"/>
                </a:cubicBezTo>
                <a:cubicBezTo>
                  <a:pt x="307" y="382"/>
                  <a:pt x="302" y="391"/>
                  <a:pt x="310" y="402"/>
                </a:cubicBezTo>
                <a:cubicBezTo>
                  <a:pt x="317" y="439"/>
                  <a:pt x="325" y="446"/>
                  <a:pt x="323" y="450"/>
                </a:cubicBezTo>
                <a:cubicBezTo>
                  <a:pt x="337" y="478"/>
                  <a:pt x="337" y="489"/>
                  <a:pt x="345" y="500"/>
                </a:cubicBezTo>
                <a:cubicBezTo>
                  <a:pt x="352" y="526"/>
                  <a:pt x="359" y="530"/>
                  <a:pt x="355" y="532"/>
                </a:cubicBezTo>
                <a:cubicBezTo>
                  <a:pt x="378" y="589"/>
                  <a:pt x="373" y="597"/>
                  <a:pt x="377" y="600"/>
                </a:cubicBezTo>
                <a:cubicBezTo>
                  <a:pt x="374" y="595"/>
                  <a:pt x="367" y="591"/>
                  <a:pt x="366" y="588"/>
                </a:cubicBezTo>
                <a:cubicBezTo>
                  <a:pt x="355" y="552"/>
                  <a:pt x="348" y="544"/>
                  <a:pt x="350" y="538"/>
                </a:cubicBezTo>
                <a:cubicBezTo>
                  <a:pt x="324" y="484"/>
                  <a:pt x="321" y="468"/>
                  <a:pt x="311" y="451"/>
                </a:cubicBezTo>
                <a:cubicBezTo>
                  <a:pt x="301" y="423"/>
                  <a:pt x="301" y="419"/>
                  <a:pt x="300" y="415"/>
                </a:cubicBezTo>
                <a:cubicBezTo>
                  <a:pt x="290" y="374"/>
                  <a:pt x="287" y="369"/>
                  <a:pt x="289" y="366"/>
                </a:cubicBezTo>
                <a:cubicBezTo>
                  <a:pt x="286" y="345"/>
                  <a:pt x="285" y="337"/>
                  <a:pt x="285" y="330"/>
                </a:cubicBezTo>
                <a:cubicBezTo>
                  <a:pt x="278" y="309"/>
                  <a:pt x="280" y="316"/>
                  <a:pt x="280" y="319"/>
                </a:cubicBezTo>
                <a:cubicBezTo>
                  <a:pt x="279" y="330"/>
                  <a:pt x="279" y="333"/>
                  <a:pt x="279" y="334"/>
                </a:cubicBezTo>
                <a:cubicBezTo>
                  <a:pt x="276" y="357"/>
                  <a:pt x="284" y="362"/>
                  <a:pt x="281" y="365"/>
                </a:cubicBezTo>
                <a:cubicBezTo>
                  <a:pt x="287" y="400"/>
                  <a:pt x="290" y="404"/>
                  <a:pt x="290" y="407"/>
                </a:cubicBezTo>
                <a:cubicBezTo>
                  <a:pt x="314" y="477"/>
                  <a:pt x="313" y="479"/>
                  <a:pt x="313" y="481"/>
                </a:cubicBezTo>
                <a:cubicBezTo>
                  <a:pt x="324" y="507"/>
                  <a:pt x="331" y="514"/>
                  <a:pt x="329" y="519"/>
                </a:cubicBezTo>
                <a:cubicBezTo>
                  <a:pt x="359" y="601"/>
                  <a:pt x="365" y="601"/>
                  <a:pt x="364" y="609"/>
                </a:cubicBezTo>
                <a:cubicBezTo>
                  <a:pt x="371" y="640"/>
                  <a:pt x="372" y="643"/>
                  <a:pt x="374" y="646"/>
                </a:cubicBezTo>
                <a:cubicBezTo>
                  <a:pt x="376" y="667"/>
                  <a:pt x="377" y="669"/>
                  <a:pt x="374" y="671"/>
                </a:cubicBezTo>
                <a:cubicBezTo>
                  <a:pt x="375" y="687"/>
                  <a:pt x="374" y="690"/>
                  <a:pt x="375" y="692"/>
                </a:cubicBezTo>
                <a:cubicBezTo>
                  <a:pt x="370" y="713"/>
                  <a:pt x="369" y="717"/>
                  <a:pt x="367" y="715"/>
                </a:cubicBezTo>
                <a:cubicBezTo>
                  <a:pt x="363" y="675"/>
                  <a:pt x="362" y="670"/>
                  <a:pt x="363" y="666"/>
                </a:cubicBezTo>
                <a:cubicBezTo>
                  <a:pt x="352" y="608"/>
                  <a:pt x="345" y="610"/>
                  <a:pt x="346" y="605"/>
                </a:cubicBezTo>
                <a:cubicBezTo>
                  <a:pt x="334" y="572"/>
                  <a:pt x="329" y="574"/>
                  <a:pt x="329" y="568"/>
                </a:cubicBezTo>
                <a:cubicBezTo>
                  <a:pt x="310" y="526"/>
                  <a:pt x="303" y="521"/>
                  <a:pt x="305" y="517"/>
                </a:cubicBezTo>
                <a:cubicBezTo>
                  <a:pt x="290" y="492"/>
                  <a:pt x="293" y="489"/>
                  <a:pt x="289" y="484"/>
                </a:cubicBezTo>
                <a:cubicBezTo>
                  <a:pt x="272" y="442"/>
                  <a:pt x="272" y="433"/>
                  <a:pt x="267" y="424"/>
                </a:cubicBezTo>
                <a:cubicBezTo>
                  <a:pt x="263" y="382"/>
                  <a:pt x="261" y="377"/>
                  <a:pt x="262" y="373"/>
                </a:cubicBezTo>
                <a:cubicBezTo>
                  <a:pt x="263" y="332"/>
                  <a:pt x="259" y="327"/>
                  <a:pt x="260" y="323"/>
                </a:cubicBezTo>
                <a:cubicBezTo>
                  <a:pt x="255" y="324"/>
                  <a:pt x="255" y="328"/>
                  <a:pt x="258" y="332"/>
                </a:cubicBezTo>
                <a:cubicBezTo>
                  <a:pt x="253" y="357"/>
                  <a:pt x="255" y="358"/>
                  <a:pt x="255" y="359"/>
                </a:cubicBezTo>
                <a:cubicBezTo>
                  <a:pt x="256" y="372"/>
                  <a:pt x="254" y="373"/>
                  <a:pt x="255" y="376"/>
                </a:cubicBezTo>
                <a:cubicBezTo>
                  <a:pt x="262" y="413"/>
                  <a:pt x="257" y="421"/>
                  <a:pt x="262" y="430"/>
                </a:cubicBezTo>
                <a:cubicBezTo>
                  <a:pt x="271" y="463"/>
                  <a:pt x="270" y="468"/>
                  <a:pt x="276" y="474"/>
                </a:cubicBezTo>
                <a:cubicBezTo>
                  <a:pt x="293" y="525"/>
                  <a:pt x="305" y="537"/>
                  <a:pt x="308" y="549"/>
                </a:cubicBezTo>
                <a:cubicBezTo>
                  <a:pt x="326" y="593"/>
                  <a:pt x="338" y="598"/>
                  <a:pt x="333" y="600"/>
                </a:cubicBezTo>
                <a:cubicBezTo>
                  <a:pt x="344" y="639"/>
                  <a:pt x="350" y="643"/>
                  <a:pt x="348" y="645"/>
                </a:cubicBezTo>
                <a:cubicBezTo>
                  <a:pt x="360" y="675"/>
                  <a:pt x="349" y="681"/>
                  <a:pt x="356" y="679"/>
                </a:cubicBezTo>
                <a:cubicBezTo>
                  <a:pt x="356" y="718"/>
                  <a:pt x="357" y="722"/>
                  <a:pt x="358" y="727"/>
                </a:cubicBezTo>
                <a:cubicBezTo>
                  <a:pt x="355" y="728"/>
                  <a:pt x="353" y="720"/>
                  <a:pt x="355" y="712"/>
                </a:cubicBezTo>
                <a:cubicBezTo>
                  <a:pt x="344" y="656"/>
                  <a:pt x="337" y="650"/>
                  <a:pt x="339" y="647"/>
                </a:cubicBezTo>
                <a:cubicBezTo>
                  <a:pt x="327" y="614"/>
                  <a:pt x="329" y="612"/>
                  <a:pt x="327" y="609"/>
                </a:cubicBezTo>
                <a:cubicBezTo>
                  <a:pt x="296" y="547"/>
                  <a:pt x="292" y="535"/>
                  <a:pt x="286" y="521"/>
                </a:cubicBezTo>
                <a:cubicBezTo>
                  <a:pt x="264" y="475"/>
                  <a:pt x="265" y="471"/>
                  <a:pt x="260" y="465"/>
                </a:cubicBezTo>
                <a:cubicBezTo>
                  <a:pt x="247" y="411"/>
                  <a:pt x="246" y="405"/>
                  <a:pt x="244" y="399"/>
                </a:cubicBezTo>
                <a:cubicBezTo>
                  <a:pt x="237" y="392"/>
                  <a:pt x="243" y="396"/>
                  <a:pt x="240" y="399"/>
                </a:cubicBezTo>
                <a:cubicBezTo>
                  <a:pt x="245" y="450"/>
                  <a:pt x="252" y="456"/>
                  <a:pt x="251" y="460"/>
                </a:cubicBezTo>
                <a:cubicBezTo>
                  <a:pt x="278" y="524"/>
                  <a:pt x="284" y="536"/>
                  <a:pt x="288" y="548"/>
                </a:cubicBezTo>
                <a:cubicBezTo>
                  <a:pt x="302" y="574"/>
                  <a:pt x="305" y="577"/>
                  <a:pt x="303" y="579"/>
                </a:cubicBezTo>
                <a:cubicBezTo>
                  <a:pt x="316" y="612"/>
                  <a:pt x="323" y="618"/>
                  <a:pt x="323" y="624"/>
                </a:cubicBezTo>
                <a:cubicBezTo>
                  <a:pt x="325" y="635"/>
                  <a:pt x="328" y="634"/>
                  <a:pt x="329" y="635"/>
                </a:cubicBezTo>
                <a:cubicBezTo>
                  <a:pt x="329" y="647"/>
                  <a:pt x="332" y="649"/>
                  <a:pt x="330" y="651"/>
                </a:cubicBezTo>
                <a:cubicBezTo>
                  <a:pt x="342" y="695"/>
                  <a:pt x="341" y="702"/>
                  <a:pt x="346" y="710"/>
                </a:cubicBezTo>
                <a:cubicBezTo>
                  <a:pt x="344" y="729"/>
                  <a:pt x="346" y="732"/>
                  <a:pt x="343" y="730"/>
                </a:cubicBezTo>
                <a:cubicBezTo>
                  <a:pt x="342" y="696"/>
                  <a:pt x="336" y="691"/>
                  <a:pt x="340" y="688"/>
                </a:cubicBezTo>
                <a:cubicBezTo>
                  <a:pt x="322" y="644"/>
                  <a:pt x="323" y="635"/>
                  <a:pt x="319" y="625"/>
                </a:cubicBezTo>
                <a:cubicBezTo>
                  <a:pt x="304" y="603"/>
                  <a:pt x="309" y="596"/>
                  <a:pt x="304" y="598"/>
                </a:cubicBezTo>
                <a:cubicBezTo>
                  <a:pt x="283" y="562"/>
                  <a:pt x="281" y="562"/>
                  <a:pt x="280" y="557"/>
                </a:cubicBezTo>
                <a:cubicBezTo>
                  <a:pt x="239" y="483"/>
                  <a:pt x="234" y="468"/>
                  <a:pt x="227" y="453"/>
                </a:cubicBezTo>
                <a:cubicBezTo>
                  <a:pt x="222" y="406"/>
                  <a:pt x="214" y="401"/>
                  <a:pt x="217" y="399"/>
                </a:cubicBezTo>
                <a:cubicBezTo>
                  <a:pt x="210" y="368"/>
                  <a:pt x="206" y="371"/>
                  <a:pt x="209" y="374"/>
                </a:cubicBezTo>
                <a:cubicBezTo>
                  <a:pt x="211" y="412"/>
                  <a:pt x="214" y="416"/>
                  <a:pt x="212" y="419"/>
                </a:cubicBezTo>
                <a:cubicBezTo>
                  <a:pt x="217" y="447"/>
                  <a:pt x="220" y="451"/>
                  <a:pt x="218" y="454"/>
                </a:cubicBezTo>
                <a:cubicBezTo>
                  <a:pt x="237" y="486"/>
                  <a:pt x="228" y="488"/>
                  <a:pt x="233" y="492"/>
                </a:cubicBezTo>
                <a:cubicBezTo>
                  <a:pt x="243" y="506"/>
                  <a:pt x="241" y="507"/>
                  <a:pt x="243" y="510"/>
                </a:cubicBezTo>
                <a:cubicBezTo>
                  <a:pt x="273" y="563"/>
                  <a:pt x="281" y="573"/>
                  <a:pt x="290" y="592"/>
                </a:cubicBezTo>
                <a:cubicBezTo>
                  <a:pt x="313" y="641"/>
                  <a:pt x="320" y="646"/>
                  <a:pt x="317" y="650"/>
                </a:cubicBezTo>
                <a:cubicBezTo>
                  <a:pt x="324" y="674"/>
                  <a:pt x="328" y="677"/>
                  <a:pt x="326" y="679"/>
                </a:cubicBezTo>
                <a:cubicBezTo>
                  <a:pt x="331" y="728"/>
                  <a:pt x="335" y="734"/>
                  <a:pt x="335" y="739"/>
                </a:cubicBezTo>
                <a:cubicBezTo>
                  <a:pt x="329" y="772"/>
                  <a:pt x="335" y="778"/>
                  <a:pt x="329" y="782"/>
                </a:cubicBezTo>
                <a:cubicBezTo>
                  <a:pt x="329" y="760"/>
                  <a:pt x="324" y="756"/>
                  <a:pt x="326" y="754"/>
                </a:cubicBezTo>
                <a:cubicBezTo>
                  <a:pt x="316" y="694"/>
                  <a:pt x="311" y="688"/>
                  <a:pt x="312" y="684"/>
                </a:cubicBezTo>
                <a:cubicBezTo>
                  <a:pt x="303" y="664"/>
                  <a:pt x="300" y="660"/>
                  <a:pt x="297" y="655"/>
                </a:cubicBezTo>
                <a:cubicBezTo>
                  <a:pt x="277" y="614"/>
                  <a:pt x="276" y="603"/>
                  <a:pt x="266" y="592"/>
                </a:cubicBezTo>
                <a:cubicBezTo>
                  <a:pt x="229" y="512"/>
                  <a:pt x="224" y="509"/>
                  <a:pt x="226" y="507"/>
                </a:cubicBezTo>
                <a:cubicBezTo>
                  <a:pt x="219" y="487"/>
                  <a:pt x="218" y="484"/>
                  <a:pt x="215" y="481"/>
                </a:cubicBezTo>
                <a:cubicBezTo>
                  <a:pt x="207" y="434"/>
                  <a:pt x="204" y="427"/>
                  <a:pt x="203" y="421"/>
                </a:cubicBezTo>
                <a:cubicBezTo>
                  <a:pt x="200" y="407"/>
                  <a:pt x="202" y="403"/>
                  <a:pt x="198" y="400"/>
                </a:cubicBezTo>
                <a:cubicBezTo>
                  <a:pt x="196" y="424"/>
                  <a:pt x="202" y="423"/>
                  <a:pt x="200" y="426"/>
                </a:cubicBezTo>
                <a:cubicBezTo>
                  <a:pt x="204" y="466"/>
                  <a:pt x="207" y="469"/>
                  <a:pt x="205" y="471"/>
                </a:cubicBezTo>
                <a:cubicBezTo>
                  <a:pt x="232" y="535"/>
                  <a:pt x="234" y="550"/>
                  <a:pt x="247" y="566"/>
                </a:cubicBezTo>
                <a:cubicBezTo>
                  <a:pt x="301" y="688"/>
                  <a:pt x="306" y="693"/>
                  <a:pt x="305" y="698"/>
                </a:cubicBezTo>
                <a:cubicBezTo>
                  <a:pt x="318" y="764"/>
                  <a:pt x="321" y="768"/>
                  <a:pt x="316" y="771"/>
                </a:cubicBezTo>
                <a:cubicBezTo>
                  <a:pt x="320" y="797"/>
                  <a:pt x="318" y="798"/>
                  <a:pt x="320" y="800"/>
                </a:cubicBezTo>
                <a:cubicBezTo>
                  <a:pt x="311" y="765"/>
                  <a:pt x="308" y="755"/>
                  <a:pt x="311" y="746"/>
                </a:cubicBezTo>
                <a:cubicBezTo>
                  <a:pt x="292" y="699"/>
                  <a:pt x="295" y="695"/>
                  <a:pt x="291" y="689"/>
                </a:cubicBezTo>
                <a:cubicBezTo>
                  <a:pt x="279" y="664"/>
                  <a:pt x="281" y="659"/>
                  <a:pt x="274" y="652"/>
                </a:cubicBezTo>
                <a:cubicBezTo>
                  <a:pt x="272" y="634"/>
                  <a:pt x="265" y="630"/>
                  <a:pt x="264" y="627"/>
                </a:cubicBezTo>
                <a:cubicBezTo>
                  <a:pt x="258" y="606"/>
                  <a:pt x="250" y="601"/>
                  <a:pt x="253" y="598"/>
                </a:cubicBezTo>
                <a:cubicBezTo>
                  <a:pt x="219" y="535"/>
                  <a:pt x="210" y="531"/>
                  <a:pt x="213" y="526"/>
                </a:cubicBezTo>
                <a:cubicBezTo>
                  <a:pt x="196" y="496"/>
                  <a:pt x="200" y="495"/>
                  <a:pt x="199" y="493"/>
                </a:cubicBezTo>
                <a:cubicBezTo>
                  <a:pt x="188" y="444"/>
                  <a:pt x="183" y="435"/>
                  <a:pt x="184" y="427"/>
                </a:cubicBezTo>
                <a:cubicBezTo>
                  <a:pt x="176" y="409"/>
                  <a:pt x="175" y="415"/>
                  <a:pt x="176" y="421"/>
                </a:cubicBezTo>
                <a:cubicBezTo>
                  <a:pt x="180" y="443"/>
                  <a:pt x="180" y="448"/>
                  <a:pt x="180" y="452"/>
                </a:cubicBezTo>
                <a:cubicBezTo>
                  <a:pt x="181" y="498"/>
                  <a:pt x="184" y="526"/>
                  <a:pt x="195" y="545"/>
                </a:cubicBezTo>
                <a:cubicBezTo>
                  <a:pt x="206" y="572"/>
                  <a:pt x="208" y="569"/>
                  <a:pt x="211" y="577"/>
                </a:cubicBezTo>
                <a:cubicBezTo>
                  <a:pt x="236" y="627"/>
                  <a:pt x="240" y="630"/>
                  <a:pt x="238" y="632"/>
                </a:cubicBezTo>
                <a:cubicBezTo>
                  <a:pt x="260" y="671"/>
                  <a:pt x="263" y="679"/>
                  <a:pt x="270" y="687"/>
                </a:cubicBezTo>
                <a:cubicBezTo>
                  <a:pt x="277" y="703"/>
                  <a:pt x="278" y="705"/>
                  <a:pt x="280" y="707"/>
                </a:cubicBezTo>
                <a:cubicBezTo>
                  <a:pt x="284" y="736"/>
                  <a:pt x="293" y="745"/>
                  <a:pt x="290" y="751"/>
                </a:cubicBezTo>
                <a:cubicBezTo>
                  <a:pt x="300" y="786"/>
                  <a:pt x="298" y="788"/>
                  <a:pt x="301" y="790"/>
                </a:cubicBezTo>
                <a:cubicBezTo>
                  <a:pt x="285" y="760"/>
                  <a:pt x="280" y="751"/>
                  <a:pt x="281" y="743"/>
                </a:cubicBezTo>
                <a:cubicBezTo>
                  <a:pt x="267" y="717"/>
                  <a:pt x="263" y="712"/>
                  <a:pt x="264" y="709"/>
                </a:cubicBezTo>
                <a:cubicBezTo>
                  <a:pt x="248" y="682"/>
                  <a:pt x="246" y="670"/>
                  <a:pt x="242" y="658"/>
                </a:cubicBezTo>
                <a:cubicBezTo>
                  <a:pt x="179" y="534"/>
                  <a:pt x="172" y="518"/>
                  <a:pt x="162" y="502"/>
                </a:cubicBezTo>
                <a:cubicBezTo>
                  <a:pt x="145" y="444"/>
                  <a:pt x="148" y="430"/>
                  <a:pt x="143" y="415"/>
                </a:cubicBezTo>
                <a:cubicBezTo>
                  <a:pt x="140" y="444"/>
                  <a:pt x="143" y="452"/>
                  <a:pt x="143" y="459"/>
                </a:cubicBezTo>
                <a:cubicBezTo>
                  <a:pt x="153" y="499"/>
                  <a:pt x="156" y="503"/>
                  <a:pt x="155" y="507"/>
                </a:cubicBezTo>
                <a:cubicBezTo>
                  <a:pt x="184" y="563"/>
                  <a:pt x="185" y="565"/>
                  <a:pt x="185" y="569"/>
                </a:cubicBezTo>
                <a:cubicBezTo>
                  <a:pt x="202" y="603"/>
                  <a:pt x="208" y="605"/>
                  <a:pt x="207" y="612"/>
                </a:cubicBezTo>
                <a:cubicBezTo>
                  <a:pt x="217" y="641"/>
                  <a:pt x="230" y="639"/>
                  <a:pt x="224" y="644"/>
                </a:cubicBezTo>
                <a:cubicBezTo>
                  <a:pt x="287" y="796"/>
                  <a:pt x="292" y="802"/>
                  <a:pt x="291" y="807"/>
                </a:cubicBezTo>
                <a:cubicBezTo>
                  <a:pt x="298" y="844"/>
                  <a:pt x="299" y="847"/>
                  <a:pt x="297" y="849"/>
                </a:cubicBezTo>
                <a:cubicBezTo>
                  <a:pt x="295" y="844"/>
                  <a:pt x="294" y="840"/>
                  <a:pt x="292" y="836"/>
                </a:cubicBezTo>
                <a:cubicBezTo>
                  <a:pt x="285" y="809"/>
                  <a:pt x="281" y="804"/>
                  <a:pt x="278" y="799"/>
                </a:cubicBezTo>
                <a:cubicBezTo>
                  <a:pt x="255" y="746"/>
                  <a:pt x="249" y="747"/>
                  <a:pt x="250" y="741"/>
                </a:cubicBezTo>
                <a:cubicBezTo>
                  <a:pt x="223" y="694"/>
                  <a:pt x="225" y="692"/>
                  <a:pt x="223" y="689"/>
                </a:cubicBezTo>
                <a:cubicBezTo>
                  <a:pt x="216" y="674"/>
                  <a:pt x="215" y="671"/>
                  <a:pt x="212" y="667"/>
                </a:cubicBezTo>
                <a:cubicBezTo>
                  <a:pt x="201" y="644"/>
                  <a:pt x="195" y="640"/>
                  <a:pt x="198" y="638"/>
                </a:cubicBezTo>
                <a:cubicBezTo>
                  <a:pt x="149" y="549"/>
                  <a:pt x="156" y="559"/>
                  <a:pt x="157" y="567"/>
                </a:cubicBezTo>
                <a:cubicBezTo>
                  <a:pt x="160" y="580"/>
                  <a:pt x="164" y="583"/>
                  <a:pt x="165" y="586"/>
                </a:cubicBezTo>
                <a:cubicBezTo>
                  <a:pt x="177" y="613"/>
                  <a:pt x="172" y="614"/>
                  <a:pt x="179" y="618"/>
                </a:cubicBezTo>
                <a:cubicBezTo>
                  <a:pt x="187" y="642"/>
                  <a:pt x="191" y="644"/>
                  <a:pt x="192" y="647"/>
                </a:cubicBezTo>
                <a:cubicBezTo>
                  <a:pt x="208" y="677"/>
                  <a:pt x="206" y="681"/>
                  <a:pt x="209" y="680"/>
                </a:cubicBezTo>
                <a:cubicBezTo>
                  <a:pt x="229" y="715"/>
                  <a:pt x="236" y="735"/>
                  <a:pt x="245" y="754"/>
                </a:cubicBezTo>
                <a:cubicBezTo>
                  <a:pt x="265" y="789"/>
                  <a:pt x="268" y="793"/>
                  <a:pt x="268" y="796"/>
                </a:cubicBezTo>
                <a:cubicBezTo>
                  <a:pt x="284" y="831"/>
                  <a:pt x="281" y="834"/>
                  <a:pt x="283" y="837"/>
                </a:cubicBezTo>
                <a:cubicBezTo>
                  <a:pt x="287" y="855"/>
                  <a:pt x="283" y="857"/>
                  <a:pt x="287" y="859"/>
                </a:cubicBezTo>
                <a:cubicBezTo>
                  <a:pt x="285" y="886"/>
                  <a:pt x="282" y="878"/>
                  <a:pt x="285" y="870"/>
                </a:cubicBezTo>
                <a:cubicBezTo>
                  <a:pt x="268" y="821"/>
                  <a:pt x="270" y="819"/>
                  <a:pt x="268" y="816"/>
                </a:cubicBezTo>
                <a:cubicBezTo>
                  <a:pt x="259" y="786"/>
                  <a:pt x="252" y="782"/>
                  <a:pt x="251" y="779"/>
                </a:cubicBezTo>
                <a:cubicBezTo>
                  <a:pt x="234" y="751"/>
                  <a:pt x="238" y="749"/>
                  <a:pt x="234" y="745"/>
                </a:cubicBezTo>
                <a:cubicBezTo>
                  <a:pt x="205" y="692"/>
                  <a:pt x="202" y="688"/>
                  <a:pt x="199" y="684"/>
                </a:cubicBezTo>
                <a:cubicBezTo>
                  <a:pt x="177" y="630"/>
                  <a:pt x="166" y="611"/>
                  <a:pt x="158" y="593"/>
                </a:cubicBezTo>
                <a:cubicBezTo>
                  <a:pt x="147" y="546"/>
                  <a:pt x="142" y="548"/>
                  <a:pt x="140" y="540"/>
                </a:cubicBezTo>
                <a:cubicBezTo>
                  <a:pt x="140" y="522"/>
                  <a:pt x="138" y="522"/>
                  <a:pt x="136" y="521"/>
                </a:cubicBezTo>
                <a:cubicBezTo>
                  <a:pt x="130" y="496"/>
                  <a:pt x="129" y="493"/>
                  <a:pt x="131" y="490"/>
                </a:cubicBezTo>
                <a:cubicBezTo>
                  <a:pt x="122" y="493"/>
                  <a:pt x="128" y="497"/>
                  <a:pt x="125" y="499"/>
                </a:cubicBezTo>
                <a:cubicBezTo>
                  <a:pt x="131" y="527"/>
                  <a:pt x="132" y="536"/>
                  <a:pt x="136" y="545"/>
                </a:cubicBezTo>
                <a:cubicBezTo>
                  <a:pt x="139" y="569"/>
                  <a:pt x="140" y="574"/>
                  <a:pt x="139" y="580"/>
                </a:cubicBezTo>
                <a:cubicBezTo>
                  <a:pt x="160" y="639"/>
                  <a:pt x="161" y="642"/>
                  <a:pt x="159" y="645"/>
                </a:cubicBezTo>
                <a:cubicBezTo>
                  <a:pt x="169" y="668"/>
                  <a:pt x="176" y="672"/>
                  <a:pt x="172" y="674"/>
                </a:cubicBezTo>
                <a:cubicBezTo>
                  <a:pt x="200" y="724"/>
                  <a:pt x="201" y="738"/>
                  <a:pt x="214" y="755"/>
                </a:cubicBezTo>
                <a:cubicBezTo>
                  <a:pt x="236" y="805"/>
                  <a:pt x="246" y="814"/>
                  <a:pt x="247" y="821"/>
                </a:cubicBezTo>
                <a:cubicBezTo>
                  <a:pt x="268" y="868"/>
                  <a:pt x="261" y="870"/>
                  <a:pt x="266" y="874"/>
                </a:cubicBezTo>
                <a:cubicBezTo>
                  <a:pt x="224" y="800"/>
                  <a:pt x="220" y="795"/>
                  <a:pt x="217" y="789"/>
                </a:cubicBezTo>
                <a:cubicBezTo>
                  <a:pt x="185" y="740"/>
                  <a:pt x="190" y="733"/>
                  <a:pt x="185" y="736"/>
                </a:cubicBezTo>
                <a:cubicBezTo>
                  <a:pt x="171" y="702"/>
                  <a:pt x="168" y="697"/>
                  <a:pt x="166" y="693"/>
                </a:cubicBezTo>
                <a:cubicBezTo>
                  <a:pt x="134" y="606"/>
                  <a:pt x="125" y="601"/>
                  <a:pt x="129" y="597"/>
                </a:cubicBezTo>
                <a:cubicBezTo>
                  <a:pt x="119" y="542"/>
                  <a:pt x="118" y="540"/>
                  <a:pt x="116" y="538"/>
                </a:cubicBezTo>
                <a:cubicBezTo>
                  <a:pt x="111" y="539"/>
                  <a:pt x="113" y="558"/>
                  <a:pt x="117" y="576"/>
                </a:cubicBezTo>
                <a:cubicBezTo>
                  <a:pt x="141" y="650"/>
                  <a:pt x="140" y="667"/>
                  <a:pt x="151" y="685"/>
                </a:cubicBezTo>
                <a:cubicBezTo>
                  <a:pt x="194" y="767"/>
                  <a:pt x="201" y="774"/>
                  <a:pt x="207" y="789"/>
                </a:cubicBezTo>
                <a:cubicBezTo>
                  <a:pt x="228" y="836"/>
                  <a:pt x="240" y="840"/>
                  <a:pt x="235" y="842"/>
                </a:cubicBezTo>
                <a:cubicBezTo>
                  <a:pt x="251" y="882"/>
                  <a:pt x="258" y="889"/>
                  <a:pt x="255" y="894"/>
                </a:cubicBezTo>
                <a:cubicBezTo>
                  <a:pt x="228" y="846"/>
                  <a:pt x="227" y="844"/>
                  <a:pt x="225" y="842"/>
                </a:cubicBezTo>
                <a:cubicBezTo>
                  <a:pt x="212" y="821"/>
                  <a:pt x="210" y="822"/>
                  <a:pt x="209" y="820"/>
                </a:cubicBezTo>
                <a:cubicBezTo>
                  <a:pt x="166" y="769"/>
                  <a:pt x="157" y="757"/>
                  <a:pt x="144" y="743"/>
                </a:cubicBezTo>
                <a:cubicBezTo>
                  <a:pt x="123" y="700"/>
                  <a:pt x="116" y="696"/>
                  <a:pt x="115" y="693"/>
                </a:cubicBezTo>
                <a:cubicBezTo>
                  <a:pt x="107" y="669"/>
                  <a:pt x="105" y="663"/>
                  <a:pt x="101" y="657"/>
                </a:cubicBezTo>
                <a:cubicBezTo>
                  <a:pt x="96" y="630"/>
                  <a:pt x="93" y="623"/>
                  <a:pt x="91" y="615"/>
                </a:cubicBezTo>
                <a:cubicBezTo>
                  <a:pt x="87" y="604"/>
                  <a:pt x="82" y="608"/>
                  <a:pt x="85" y="614"/>
                </a:cubicBezTo>
                <a:cubicBezTo>
                  <a:pt x="95" y="654"/>
                  <a:pt x="92" y="660"/>
                  <a:pt x="95" y="666"/>
                </a:cubicBezTo>
                <a:cubicBezTo>
                  <a:pt x="154" y="770"/>
                  <a:pt x="155" y="771"/>
                  <a:pt x="161" y="778"/>
                </a:cubicBezTo>
                <a:cubicBezTo>
                  <a:pt x="204" y="829"/>
                  <a:pt x="208" y="830"/>
                  <a:pt x="211" y="836"/>
                </a:cubicBezTo>
                <a:cubicBezTo>
                  <a:pt x="249" y="919"/>
                  <a:pt x="255" y="928"/>
                  <a:pt x="253" y="935"/>
                </a:cubicBezTo>
                <a:cubicBezTo>
                  <a:pt x="253" y="956"/>
                  <a:pt x="256" y="954"/>
                  <a:pt x="252" y="951"/>
                </a:cubicBezTo>
                <a:cubicBezTo>
                  <a:pt x="255" y="941"/>
                  <a:pt x="249" y="937"/>
                  <a:pt x="247" y="934"/>
                </a:cubicBezTo>
                <a:cubicBezTo>
                  <a:pt x="223" y="877"/>
                  <a:pt x="219" y="872"/>
                  <a:pt x="216" y="866"/>
                </a:cubicBezTo>
                <a:cubicBezTo>
                  <a:pt x="166" y="796"/>
                  <a:pt x="160" y="792"/>
                  <a:pt x="155" y="782"/>
                </a:cubicBezTo>
                <a:cubicBezTo>
                  <a:pt x="107" y="716"/>
                  <a:pt x="103" y="719"/>
                  <a:pt x="103" y="714"/>
                </a:cubicBezTo>
                <a:cubicBezTo>
                  <a:pt x="85" y="675"/>
                  <a:pt x="83" y="673"/>
                  <a:pt x="82" y="671"/>
                </a:cubicBezTo>
                <a:cubicBezTo>
                  <a:pt x="79" y="658"/>
                  <a:pt x="74" y="655"/>
                  <a:pt x="76" y="653"/>
                </a:cubicBezTo>
                <a:cubicBezTo>
                  <a:pt x="72" y="651"/>
                  <a:pt x="73" y="653"/>
                  <a:pt x="70" y="654"/>
                </a:cubicBezTo>
                <a:cubicBezTo>
                  <a:pt x="78" y="674"/>
                  <a:pt x="75" y="677"/>
                  <a:pt x="80" y="682"/>
                </a:cubicBezTo>
                <a:cubicBezTo>
                  <a:pt x="93" y="713"/>
                  <a:pt x="99" y="721"/>
                  <a:pt x="102" y="730"/>
                </a:cubicBezTo>
                <a:cubicBezTo>
                  <a:pt x="168" y="818"/>
                  <a:pt x="173" y="816"/>
                  <a:pt x="176" y="821"/>
                </a:cubicBezTo>
                <a:cubicBezTo>
                  <a:pt x="206" y="868"/>
                  <a:pt x="208" y="871"/>
                  <a:pt x="210" y="875"/>
                </a:cubicBezTo>
                <a:cubicBezTo>
                  <a:pt x="237" y="926"/>
                  <a:pt x="238" y="934"/>
                  <a:pt x="240" y="942"/>
                </a:cubicBezTo>
                <a:cubicBezTo>
                  <a:pt x="254" y="974"/>
                  <a:pt x="251" y="976"/>
                  <a:pt x="252" y="978"/>
                </a:cubicBezTo>
                <a:cubicBezTo>
                  <a:pt x="244" y="978"/>
                  <a:pt x="245" y="972"/>
                  <a:pt x="245" y="965"/>
                </a:cubicBezTo>
                <a:cubicBezTo>
                  <a:pt x="220" y="909"/>
                  <a:pt x="215" y="897"/>
                  <a:pt x="207" y="885"/>
                </a:cubicBezTo>
                <a:cubicBezTo>
                  <a:pt x="195" y="866"/>
                  <a:pt x="195" y="864"/>
                  <a:pt x="193" y="865"/>
                </a:cubicBezTo>
                <a:cubicBezTo>
                  <a:pt x="179" y="855"/>
                  <a:pt x="185" y="844"/>
                  <a:pt x="180" y="848"/>
                </a:cubicBezTo>
                <a:cubicBezTo>
                  <a:pt x="148" y="807"/>
                  <a:pt x="140" y="795"/>
                  <a:pt x="131" y="783"/>
                </a:cubicBezTo>
                <a:cubicBezTo>
                  <a:pt x="118" y="762"/>
                  <a:pt x="110" y="755"/>
                  <a:pt x="106" y="749"/>
                </a:cubicBezTo>
                <a:cubicBezTo>
                  <a:pt x="80" y="696"/>
                  <a:pt x="80" y="694"/>
                  <a:pt x="80" y="692"/>
                </a:cubicBezTo>
                <a:cubicBezTo>
                  <a:pt x="71" y="664"/>
                  <a:pt x="69" y="658"/>
                  <a:pt x="65" y="661"/>
                </a:cubicBezTo>
                <a:cubicBezTo>
                  <a:pt x="71" y="688"/>
                  <a:pt x="73" y="693"/>
                  <a:pt x="76" y="697"/>
                </a:cubicBezTo>
                <a:cubicBezTo>
                  <a:pt x="113" y="772"/>
                  <a:pt x="120" y="781"/>
                  <a:pt x="125" y="789"/>
                </a:cubicBezTo>
                <a:cubicBezTo>
                  <a:pt x="135" y="803"/>
                  <a:pt x="136" y="809"/>
                  <a:pt x="140" y="813"/>
                </a:cubicBezTo>
                <a:cubicBezTo>
                  <a:pt x="178" y="859"/>
                  <a:pt x="181" y="858"/>
                  <a:pt x="179" y="860"/>
                </a:cubicBezTo>
                <a:cubicBezTo>
                  <a:pt x="193" y="881"/>
                  <a:pt x="195" y="882"/>
                  <a:pt x="198" y="889"/>
                </a:cubicBezTo>
                <a:cubicBezTo>
                  <a:pt x="227" y="944"/>
                  <a:pt x="231" y="952"/>
                  <a:pt x="235" y="961"/>
                </a:cubicBezTo>
                <a:cubicBezTo>
                  <a:pt x="244" y="999"/>
                  <a:pt x="243" y="1002"/>
                  <a:pt x="242" y="1005"/>
                </a:cubicBezTo>
                <a:cubicBezTo>
                  <a:pt x="238" y="996"/>
                  <a:pt x="233" y="991"/>
                  <a:pt x="234" y="988"/>
                </a:cubicBezTo>
                <a:cubicBezTo>
                  <a:pt x="225" y="962"/>
                  <a:pt x="224" y="959"/>
                  <a:pt x="222" y="957"/>
                </a:cubicBezTo>
                <a:cubicBezTo>
                  <a:pt x="210" y="930"/>
                  <a:pt x="207" y="921"/>
                  <a:pt x="204" y="912"/>
                </a:cubicBezTo>
                <a:cubicBezTo>
                  <a:pt x="190" y="898"/>
                  <a:pt x="190" y="892"/>
                  <a:pt x="189" y="891"/>
                </a:cubicBezTo>
                <a:cubicBezTo>
                  <a:pt x="171" y="869"/>
                  <a:pt x="172" y="868"/>
                  <a:pt x="171" y="866"/>
                </a:cubicBezTo>
                <a:cubicBezTo>
                  <a:pt x="166" y="860"/>
                  <a:pt x="165" y="861"/>
                  <a:pt x="164" y="859"/>
                </a:cubicBezTo>
                <a:cubicBezTo>
                  <a:pt x="156" y="850"/>
                  <a:pt x="152" y="845"/>
                  <a:pt x="148" y="841"/>
                </a:cubicBezTo>
                <a:cubicBezTo>
                  <a:pt x="65" y="711"/>
                  <a:pt x="53" y="694"/>
                  <a:pt x="50" y="678"/>
                </a:cubicBezTo>
                <a:cubicBezTo>
                  <a:pt x="50" y="701"/>
                  <a:pt x="55" y="704"/>
                  <a:pt x="53" y="706"/>
                </a:cubicBezTo>
                <a:cubicBezTo>
                  <a:pt x="169" y="875"/>
                  <a:pt x="172" y="884"/>
                  <a:pt x="197" y="919"/>
                </a:cubicBezTo>
                <a:cubicBezTo>
                  <a:pt x="218" y="976"/>
                  <a:pt x="221" y="979"/>
                  <a:pt x="224" y="983"/>
                </a:cubicBezTo>
                <a:cubicBezTo>
                  <a:pt x="228" y="1009"/>
                  <a:pt x="232" y="1014"/>
                  <a:pt x="228" y="1017"/>
                </a:cubicBezTo>
                <a:cubicBezTo>
                  <a:pt x="224" y="1004"/>
                  <a:pt x="219" y="996"/>
                  <a:pt x="221" y="990"/>
                </a:cubicBezTo>
                <a:cubicBezTo>
                  <a:pt x="201" y="949"/>
                  <a:pt x="198" y="938"/>
                  <a:pt x="196" y="934"/>
                </a:cubicBezTo>
                <a:cubicBezTo>
                  <a:pt x="166" y="892"/>
                  <a:pt x="165" y="887"/>
                  <a:pt x="163" y="885"/>
                </a:cubicBezTo>
                <a:cubicBezTo>
                  <a:pt x="129" y="843"/>
                  <a:pt x="120" y="840"/>
                  <a:pt x="115" y="826"/>
                </a:cubicBezTo>
                <a:cubicBezTo>
                  <a:pt x="95" y="810"/>
                  <a:pt x="100" y="803"/>
                  <a:pt x="95" y="801"/>
                </a:cubicBezTo>
                <a:cubicBezTo>
                  <a:pt x="58" y="746"/>
                  <a:pt x="61" y="750"/>
                  <a:pt x="63" y="753"/>
                </a:cubicBezTo>
                <a:cubicBezTo>
                  <a:pt x="73" y="778"/>
                  <a:pt x="76" y="782"/>
                  <a:pt x="79" y="786"/>
                </a:cubicBezTo>
                <a:cubicBezTo>
                  <a:pt x="96" y="817"/>
                  <a:pt x="95" y="817"/>
                  <a:pt x="101" y="826"/>
                </a:cubicBezTo>
                <a:cubicBezTo>
                  <a:pt x="112" y="844"/>
                  <a:pt x="119" y="843"/>
                  <a:pt x="118" y="851"/>
                </a:cubicBezTo>
                <a:cubicBezTo>
                  <a:pt x="187" y="941"/>
                  <a:pt x="193" y="948"/>
                  <a:pt x="198" y="955"/>
                </a:cubicBezTo>
                <a:cubicBezTo>
                  <a:pt x="206" y="972"/>
                  <a:pt x="204" y="974"/>
                  <a:pt x="206" y="976"/>
                </a:cubicBezTo>
                <a:cubicBezTo>
                  <a:pt x="210" y="996"/>
                  <a:pt x="210" y="999"/>
                  <a:pt x="212" y="1001"/>
                </a:cubicBezTo>
                <a:cubicBezTo>
                  <a:pt x="219" y="1030"/>
                  <a:pt x="221" y="1035"/>
                  <a:pt x="219" y="1038"/>
                </a:cubicBezTo>
                <a:cubicBezTo>
                  <a:pt x="213" y="1023"/>
                  <a:pt x="208" y="1019"/>
                  <a:pt x="207" y="1015"/>
                </a:cubicBezTo>
                <a:cubicBezTo>
                  <a:pt x="176" y="958"/>
                  <a:pt x="173" y="948"/>
                  <a:pt x="164" y="941"/>
                </a:cubicBezTo>
                <a:cubicBezTo>
                  <a:pt x="138" y="898"/>
                  <a:pt x="141" y="893"/>
                  <a:pt x="136" y="892"/>
                </a:cubicBezTo>
                <a:cubicBezTo>
                  <a:pt x="80" y="806"/>
                  <a:pt x="75" y="794"/>
                  <a:pt x="68" y="781"/>
                </a:cubicBezTo>
                <a:cubicBezTo>
                  <a:pt x="55" y="735"/>
                  <a:pt x="49" y="731"/>
                  <a:pt x="52" y="729"/>
                </a:cubicBezTo>
                <a:cubicBezTo>
                  <a:pt x="46" y="719"/>
                  <a:pt x="43" y="724"/>
                  <a:pt x="46" y="731"/>
                </a:cubicBezTo>
                <a:cubicBezTo>
                  <a:pt x="61" y="773"/>
                  <a:pt x="58" y="778"/>
                  <a:pt x="63" y="785"/>
                </a:cubicBezTo>
                <a:cubicBezTo>
                  <a:pt x="108" y="861"/>
                  <a:pt x="106" y="867"/>
                  <a:pt x="113" y="874"/>
                </a:cubicBezTo>
                <a:cubicBezTo>
                  <a:pt x="153" y="937"/>
                  <a:pt x="160" y="950"/>
                  <a:pt x="170" y="963"/>
                </a:cubicBezTo>
                <a:cubicBezTo>
                  <a:pt x="201" y="1018"/>
                  <a:pt x="197" y="1023"/>
                  <a:pt x="203" y="1030"/>
                </a:cubicBezTo>
                <a:cubicBezTo>
                  <a:pt x="212" y="1054"/>
                  <a:pt x="211" y="1060"/>
                  <a:pt x="215" y="1066"/>
                </a:cubicBezTo>
                <a:cubicBezTo>
                  <a:pt x="213" y="1076"/>
                  <a:pt x="211" y="1072"/>
                  <a:pt x="209" y="1068"/>
                </a:cubicBezTo>
                <a:cubicBezTo>
                  <a:pt x="192" y="1018"/>
                  <a:pt x="185" y="1004"/>
                  <a:pt x="179" y="986"/>
                </a:cubicBezTo>
                <a:cubicBezTo>
                  <a:pt x="167" y="965"/>
                  <a:pt x="163" y="959"/>
                  <a:pt x="162" y="959"/>
                </a:cubicBezTo>
                <a:cubicBezTo>
                  <a:pt x="150" y="943"/>
                  <a:pt x="146" y="939"/>
                  <a:pt x="143" y="936"/>
                </a:cubicBezTo>
                <a:cubicBezTo>
                  <a:pt x="94" y="874"/>
                  <a:pt x="79" y="852"/>
                  <a:pt x="64" y="833"/>
                </a:cubicBezTo>
                <a:cubicBezTo>
                  <a:pt x="39" y="757"/>
                  <a:pt x="29" y="752"/>
                  <a:pt x="35" y="749"/>
                </a:cubicBezTo>
                <a:cubicBezTo>
                  <a:pt x="29" y="755"/>
                  <a:pt x="31" y="759"/>
                  <a:pt x="33" y="763"/>
                </a:cubicBezTo>
                <a:cubicBezTo>
                  <a:pt x="44" y="793"/>
                  <a:pt x="39" y="799"/>
                  <a:pt x="45" y="807"/>
                </a:cubicBezTo>
                <a:cubicBezTo>
                  <a:pt x="89" y="874"/>
                  <a:pt x="113" y="915"/>
                  <a:pt x="129" y="931"/>
                </a:cubicBezTo>
                <a:cubicBezTo>
                  <a:pt x="153" y="967"/>
                  <a:pt x="164" y="977"/>
                  <a:pt x="170" y="987"/>
                </a:cubicBezTo>
                <a:cubicBezTo>
                  <a:pt x="186" y="1036"/>
                  <a:pt x="176" y="1025"/>
                  <a:pt x="171" y="1012"/>
                </a:cubicBezTo>
                <a:cubicBezTo>
                  <a:pt x="150" y="985"/>
                  <a:pt x="142" y="980"/>
                  <a:pt x="145" y="976"/>
                </a:cubicBezTo>
                <a:cubicBezTo>
                  <a:pt x="89" y="910"/>
                  <a:pt x="75" y="887"/>
                  <a:pt x="51" y="850"/>
                </a:cubicBezTo>
                <a:cubicBezTo>
                  <a:pt x="32" y="802"/>
                  <a:pt x="32" y="799"/>
                  <a:pt x="33" y="797"/>
                </a:cubicBezTo>
                <a:cubicBezTo>
                  <a:pt x="29" y="798"/>
                  <a:pt x="29" y="800"/>
                  <a:pt x="29" y="802"/>
                </a:cubicBezTo>
                <a:cubicBezTo>
                  <a:pt x="34" y="829"/>
                  <a:pt x="41" y="834"/>
                  <a:pt x="38" y="838"/>
                </a:cubicBezTo>
                <a:cubicBezTo>
                  <a:pt x="56" y="874"/>
                  <a:pt x="56" y="876"/>
                  <a:pt x="56" y="876"/>
                </a:cubicBezTo>
                <a:cubicBezTo>
                  <a:pt x="77" y="905"/>
                  <a:pt x="93" y="930"/>
                  <a:pt x="103" y="938"/>
                </a:cubicBezTo>
                <a:cubicBezTo>
                  <a:pt x="143" y="990"/>
                  <a:pt x="145" y="993"/>
                  <a:pt x="147" y="997"/>
                </a:cubicBezTo>
                <a:cubicBezTo>
                  <a:pt x="170" y="1023"/>
                  <a:pt x="170" y="1030"/>
                  <a:pt x="170" y="1032"/>
                </a:cubicBezTo>
                <a:cubicBezTo>
                  <a:pt x="192" y="1072"/>
                  <a:pt x="200" y="1081"/>
                  <a:pt x="202" y="1090"/>
                </a:cubicBezTo>
                <a:cubicBezTo>
                  <a:pt x="202" y="1098"/>
                  <a:pt x="196" y="1094"/>
                  <a:pt x="199" y="1092"/>
                </a:cubicBezTo>
                <a:cubicBezTo>
                  <a:pt x="171" y="1039"/>
                  <a:pt x="164" y="1029"/>
                  <a:pt x="160" y="1024"/>
                </a:cubicBezTo>
                <a:cubicBezTo>
                  <a:pt x="153" y="1014"/>
                  <a:pt x="150" y="1010"/>
                  <a:pt x="146" y="1005"/>
                </a:cubicBezTo>
                <a:cubicBezTo>
                  <a:pt x="40" y="864"/>
                  <a:pt x="36" y="858"/>
                  <a:pt x="31" y="852"/>
                </a:cubicBezTo>
                <a:cubicBezTo>
                  <a:pt x="22" y="845"/>
                  <a:pt x="25" y="854"/>
                  <a:pt x="29" y="863"/>
                </a:cubicBezTo>
                <a:cubicBezTo>
                  <a:pt x="50" y="911"/>
                  <a:pt x="48" y="916"/>
                  <a:pt x="54" y="922"/>
                </a:cubicBezTo>
                <a:cubicBezTo>
                  <a:pt x="84" y="967"/>
                  <a:pt x="81" y="972"/>
                  <a:pt x="86" y="972"/>
                </a:cubicBezTo>
                <a:cubicBezTo>
                  <a:pt x="97" y="985"/>
                  <a:pt x="95" y="988"/>
                  <a:pt x="95" y="988"/>
                </a:cubicBezTo>
                <a:cubicBezTo>
                  <a:pt x="134" y="1039"/>
                  <a:pt x="133" y="1041"/>
                  <a:pt x="134" y="1043"/>
                </a:cubicBezTo>
                <a:cubicBezTo>
                  <a:pt x="154" y="1066"/>
                  <a:pt x="152" y="1068"/>
                  <a:pt x="153" y="1069"/>
                </a:cubicBezTo>
                <a:cubicBezTo>
                  <a:pt x="163" y="1084"/>
                  <a:pt x="168" y="1094"/>
                  <a:pt x="176" y="1104"/>
                </a:cubicBezTo>
                <a:cubicBezTo>
                  <a:pt x="193" y="1150"/>
                  <a:pt x="191" y="1152"/>
                  <a:pt x="193" y="1155"/>
                </a:cubicBezTo>
                <a:cubicBezTo>
                  <a:pt x="174" y="1126"/>
                  <a:pt x="178" y="1120"/>
                  <a:pt x="173" y="1121"/>
                </a:cubicBezTo>
                <a:cubicBezTo>
                  <a:pt x="150" y="1085"/>
                  <a:pt x="146" y="1076"/>
                  <a:pt x="137" y="1068"/>
                </a:cubicBezTo>
                <a:cubicBezTo>
                  <a:pt x="122" y="1043"/>
                  <a:pt x="118" y="1038"/>
                  <a:pt x="116" y="1034"/>
                </a:cubicBezTo>
                <a:cubicBezTo>
                  <a:pt x="107" y="1023"/>
                  <a:pt x="105" y="1016"/>
                  <a:pt x="100" y="1009"/>
                </a:cubicBezTo>
                <a:cubicBezTo>
                  <a:pt x="90" y="998"/>
                  <a:pt x="92" y="997"/>
                  <a:pt x="89" y="997"/>
                </a:cubicBezTo>
                <a:cubicBezTo>
                  <a:pt x="85" y="986"/>
                  <a:pt x="82" y="987"/>
                  <a:pt x="82" y="987"/>
                </a:cubicBezTo>
                <a:cubicBezTo>
                  <a:pt x="53" y="952"/>
                  <a:pt x="52" y="942"/>
                  <a:pt x="49" y="942"/>
                </a:cubicBezTo>
                <a:cubicBezTo>
                  <a:pt x="31" y="899"/>
                  <a:pt x="22" y="894"/>
                  <a:pt x="26" y="890"/>
                </a:cubicBezTo>
                <a:cubicBezTo>
                  <a:pt x="40" y="944"/>
                  <a:pt x="46" y="951"/>
                  <a:pt x="50" y="957"/>
                </a:cubicBezTo>
                <a:cubicBezTo>
                  <a:pt x="55" y="964"/>
                  <a:pt x="54" y="966"/>
                  <a:pt x="55" y="967"/>
                </a:cubicBezTo>
                <a:cubicBezTo>
                  <a:pt x="62" y="976"/>
                  <a:pt x="63" y="974"/>
                  <a:pt x="64" y="976"/>
                </a:cubicBezTo>
                <a:cubicBezTo>
                  <a:pt x="71" y="991"/>
                  <a:pt x="75" y="992"/>
                  <a:pt x="75" y="992"/>
                </a:cubicBezTo>
                <a:cubicBezTo>
                  <a:pt x="87" y="1006"/>
                  <a:pt x="91" y="1013"/>
                  <a:pt x="94" y="1018"/>
                </a:cubicBezTo>
                <a:cubicBezTo>
                  <a:pt x="102" y="1029"/>
                  <a:pt x="101" y="1031"/>
                  <a:pt x="102" y="1032"/>
                </a:cubicBezTo>
                <a:cubicBezTo>
                  <a:pt x="136" y="1079"/>
                  <a:pt x="145" y="1091"/>
                  <a:pt x="153" y="1103"/>
                </a:cubicBezTo>
                <a:cubicBezTo>
                  <a:pt x="187" y="1163"/>
                  <a:pt x="182" y="1168"/>
                  <a:pt x="186" y="1173"/>
                </a:cubicBezTo>
                <a:cubicBezTo>
                  <a:pt x="178" y="1170"/>
                  <a:pt x="174" y="1167"/>
                  <a:pt x="173" y="1165"/>
                </a:cubicBezTo>
                <a:cubicBezTo>
                  <a:pt x="155" y="1142"/>
                  <a:pt x="146" y="1120"/>
                  <a:pt x="135" y="1111"/>
                </a:cubicBezTo>
                <a:cubicBezTo>
                  <a:pt x="110" y="1078"/>
                  <a:pt x="102" y="1080"/>
                  <a:pt x="106" y="1076"/>
                </a:cubicBezTo>
                <a:cubicBezTo>
                  <a:pt x="83" y="1057"/>
                  <a:pt x="75" y="1040"/>
                  <a:pt x="65" y="1032"/>
                </a:cubicBezTo>
                <a:cubicBezTo>
                  <a:pt x="32" y="978"/>
                  <a:pt x="31" y="976"/>
                  <a:pt x="24" y="965"/>
                </a:cubicBezTo>
                <a:cubicBezTo>
                  <a:pt x="9" y="949"/>
                  <a:pt x="15" y="952"/>
                  <a:pt x="15" y="957"/>
                </a:cubicBezTo>
                <a:cubicBezTo>
                  <a:pt x="47" y="1023"/>
                  <a:pt x="52" y="1028"/>
                  <a:pt x="57" y="1035"/>
                </a:cubicBezTo>
                <a:cubicBezTo>
                  <a:pt x="102" y="1083"/>
                  <a:pt x="107" y="1092"/>
                  <a:pt x="113" y="1095"/>
                </a:cubicBezTo>
                <a:cubicBezTo>
                  <a:pt x="149" y="1143"/>
                  <a:pt x="150" y="1151"/>
                  <a:pt x="154" y="1149"/>
                </a:cubicBezTo>
                <a:cubicBezTo>
                  <a:pt x="174" y="1202"/>
                  <a:pt x="185" y="1210"/>
                  <a:pt x="182" y="1215"/>
                </a:cubicBezTo>
                <a:cubicBezTo>
                  <a:pt x="168" y="1179"/>
                  <a:pt x="159" y="1180"/>
                  <a:pt x="162" y="1177"/>
                </a:cubicBezTo>
                <a:cubicBezTo>
                  <a:pt x="140" y="1153"/>
                  <a:pt x="142" y="1142"/>
                  <a:pt x="135" y="1136"/>
                </a:cubicBezTo>
                <a:cubicBezTo>
                  <a:pt x="98" y="1090"/>
                  <a:pt x="95" y="1086"/>
                  <a:pt x="92" y="1086"/>
                </a:cubicBezTo>
                <a:cubicBezTo>
                  <a:pt x="82" y="1073"/>
                  <a:pt x="82" y="1071"/>
                  <a:pt x="82" y="1069"/>
                </a:cubicBezTo>
                <a:cubicBezTo>
                  <a:pt x="44" y="1034"/>
                  <a:pt x="41" y="1030"/>
                  <a:pt x="39" y="1026"/>
                </a:cubicBezTo>
                <a:cubicBezTo>
                  <a:pt x="13" y="992"/>
                  <a:pt x="16" y="996"/>
                  <a:pt x="17" y="1000"/>
                </a:cubicBezTo>
                <a:cubicBezTo>
                  <a:pt x="48" y="1041"/>
                  <a:pt x="46" y="1053"/>
                  <a:pt x="55" y="1056"/>
                </a:cubicBezTo>
                <a:cubicBezTo>
                  <a:pt x="80" y="1083"/>
                  <a:pt x="81" y="1085"/>
                  <a:pt x="83" y="1087"/>
                </a:cubicBezTo>
                <a:cubicBezTo>
                  <a:pt x="89" y="1101"/>
                  <a:pt x="103" y="1099"/>
                  <a:pt x="97" y="1104"/>
                </a:cubicBezTo>
                <a:cubicBezTo>
                  <a:pt x="125" y="1140"/>
                  <a:pt x="131" y="1145"/>
                  <a:pt x="130" y="1149"/>
                </a:cubicBezTo>
                <a:cubicBezTo>
                  <a:pt x="93" y="1107"/>
                  <a:pt x="89" y="1106"/>
                  <a:pt x="86" y="1102"/>
                </a:cubicBezTo>
                <a:cubicBezTo>
                  <a:pt x="63" y="1079"/>
                  <a:pt x="59" y="1075"/>
                  <a:pt x="55" y="1073"/>
                </a:cubicBezTo>
                <a:cubicBezTo>
                  <a:pt x="0" y="1009"/>
                  <a:pt x="9" y="1016"/>
                  <a:pt x="8" y="1021"/>
                </a:cubicBezTo>
                <a:cubicBezTo>
                  <a:pt x="27" y="1050"/>
                  <a:pt x="29" y="1050"/>
                  <a:pt x="30" y="1052"/>
                </a:cubicBezTo>
                <a:cubicBezTo>
                  <a:pt x="33" y="1062"/>
                  <a:pt x="38" y="1060"/>
                  <a:pt x="41" y="1066"/>
                </a:cubicBezTo>
                <a:cubicBezTo>
                  <a:pt x="86" y="1110"/>
                  <a:pt x="90" y="1120"/>
                  <a:pt x="96" y="1122"/>
                </a:cubicBezTo>
                <a:cubicBezTo>
                  <a:pt x="118" y="1149"/>
                  <a:pt x="127" y="1163"/>
                  <a:pt x="137" y="1176"/>
                </a:cubicBezTo>
                <a:cubicBezTo>
                  <a:pt x="148" y="1204"/>
                  <a:pt x="162" y="1211"/>
                  <a:pt x="158" y="1215"/>
                </a:cubicBezTo>
                <a:cubicBezTo>
                  <a:pt x="165" y="1240"/>
                  <a:pt x="164" y="1234"/>
                  <a:pt x="163" y="1229"/>
                </a:cubicBezTo>
                <a:cubicBezTo>
                  <a:pt x="151" y="1205"/>
                  <a:pt x="144" y="1201"/>
                  <a:pt x="143" y="1199"/>
                </a:cubicBezTo>
                <a:cubicBezTo>
                  <a:pt x="118" y="1171"/>
                  <a:pt x="122" y="1166"/>
                  <a:pt x="116" y="1164"/>
                </a:cubicBezTo>
                <a:cubicBezTo>
                  <a:pt x="82" y="1123"/>
                  <a:pt x="68" y="1114"/>
                  <a:pt x="60" y="1107"/>
                </a:cubicBezTo>
                <a:cubicBezTo>
                  <a:pt x="19" y="1050"/>
                  <a:pt x="22" y="1042"/>
                  <a:pt x="13" y="1042"/>
                </a:cubicBezTo>
                <a:cubicBezTo>
                  <a:pt x="62" y="1117"/>
                  <a:pt x="74" y="1136"/>
                  <a:pt x="95" y="1152"/>
                </a:cubicBezTo>
                <a:cubicBezTo>
                  <a:pt x="135" y="1204"/>
                  <a:pt x="140" y="1211"/>
                  <a:pt x="145" y="1217"/>
                </a:cubicBezTo>
                <a:cubicBezTo>
                  <a:pt x="170" y="1269"/>
                  <a:pt x="166" y="1271"/>
                  <a:pt x="171" y="1274"/>
                </a:cubicBezTo>
                <a:cubicBezTo>
                  <a:pt x="178" y="1302"/>
                  <a:pt x="178" y="1304"/>
                  <a:pt x="177" y="1307"/>
                </a:cubicBezTo>
                <a:cubicBezTo>
                  <a:pt x="169" y="1297"/>
                  <a:pt x="173" y="1295"/>
                  <a:pt x="168" y="1291"/>
                </a:cubicBezTo>
                <a:cubicBezTo>
                  <a:pt x="133" y="1236"/>
                  <a:pt x="128" y="1228"/>
                  <a:pt x="116" y="1208"/>
                </a:cubicBezTo>
                <a:cubicBezTo>
                  <a:pt x="41" y="1115"/>
                  <a:pt x="40" y="1112"/>
                  <a:pt x="37" y="1109"/>
                </a:cubicBezTo>
                <a:cubicBezTo>
                  <a:pt x="25" y="1086"/>
                  <a:pt x="30" y="1079"/>
                  <a:pt x="24" y="1081"/>
                </a:cubicBezTo>
                <a:cubicBezTo>
                  <a:pt x="59" y="1159"/>
                  <a:pt x="64" y="1161"/>
                  <a:pt x="69" y="1166"/>
                </a:cubicBezTo>
                <a:cubicBezTo>
                  <a:pt x="116" y="1220"/>
                  <a:pt x="123" y="1241"/>
                  <a:pt x="133" y="1245"/>
                </a:cubicBezTo>
                <a:cubicBezTo>
                  <a:pt x="146" y="1275"/>
                  <a:pt x="149" y="1274"/>
                  <a:pt x="153" y="1283"/>
                </a:cubicBezTo>
                <a:cubicBezTo>
                  <a:pt x="167" y="1322"/>
                  <a:pt x="173" y="1328"/>
                  <a:pt x="172" y="1333"/>
                </a:cubicBezTo>
                <a:cubicBezTo>
                  <a:pt x="172" y="1344"/>
                  <a:pt x="171" y="1342"/>
                  <a:pt x="167" y="1341"/>
                </a:cubicBezTo>
                <a:cubicBezTo>
                  <a:pt x="163" y="1322"/>
                  <a:pt x="155" y="1318"/>
                  <a:pt x="159" y="1315"/>
                </a:cubicBezTo>
                <a:cubicBezTo>
                  <a:pt x="128" y="1261"/>
                  <a:pt x="129" y="1259"/>
                  <a:pt x="117" y="1247"/>
                </a:cubicBezTo>
                <a:cubicBezTo>
                  <a:pt x="67" y="1189"/>
                  <a:pt x="67" y="1186"/>
                  <a:pt x="62" y="1181"/>
                </a:cubicBezTo>
                <a:cubicBezTo>
                  <a:pt x="50" y="1165"/>
                  <a:pt x="47" y="1166"/>
                  <a:pt x="49" y="1163"/>
                </a:cubicBezTo>
                <a:cubicBezTo>
                  <a:pt x="12" y="1111"/>
                  <a:pt x="15" y="1107"/>
                  <a:pt x="9" y="1101"/>
                </a:cubicBezTo>
                <a:cubicBezTo>
                  <a:pt x="13" y="1122"/>
                  <a:pt x="19" y="1126"/>
                  <a:pt x="16" y="1128"/>
                </a:cubicBezTo>
                <a:cubicBezTo>
                  <a:pt x="47" y="1180"/>
                  <a:pt x="52" y="1178"/>
                  <a:pt x="54" y="1184"/>
                </a:cubicBezTo>
                <a:cubicBezTo>
                  <a:pt x="108" y="1249"/>
                  <a:pt x="110" y="1258"/>
                  <a:pt x="114" y="1257"/>
                </a:cubicBezTo>
                <a:cubicBezTo>
                  <a:pt x="108" y="1251"/>
                  <a:pt x="101" y="1249"/>
                  <a:pt x="97" y="1247"/>
                </a:cubicBezTo>
                <a:cubicBezTo>
                  <a:pt x="70" y="1217"/>
                  <a:pt x="67" y="1206"/>
                  <a:pt x="63" y="1203"/>
                </a:cubicBezTo>
                <a:cubicBezTo>
                  <a:pt x="43" y="1184"/>
                  <a:pt x="42" y="1180"/>
                  <a:pt x="40" y="1177"/>
                </a:cubicBezTo>
                <a:cubicBezTo>
                  <a:pt x="2" y="1139"/>
                  <a:pt x="9" y="1144"/>
                  <a:pt x="8" y="1147"/>
                </a:cubicBezTo>
                <a:cubicBezTo>
                  <a:pt x="31" y="1180"/>
                  <a:pt x="28" y="1183"/>
                  <a:pt x="34" y="1187"/>
                </a:cubicBezTo>
                <a:cubicBezTo>
                  <a:pt x="104" y="1266"/>
                  <a:pt x="106" y="1270"/>
                  <a:pt x="109" y="1273"/>
                </a:cubicBezTo>
                <a:cubicBezTo>
                  <a:pt x="130" y="1308"/>
                  <a:pt x="136" y="1314"/>
                  <a:pt x="138" y="1320"/>
                </a:cubicBezTo>
                <a:cubicBezTo>
                  <a:pt x="148" y="1353"/>
                  <a:pt x="160" y="1358"/>
                  <a:pt x="154" y="1360"/>
                </a:cubicBezTo>
                <a:cubicBezTo>
                  <a:pt x="143" y="1349"/>
                  <a:pt x="143" y="1342"/>
                  <a:pt x="136" y="1334"/>
                </a:cubicBezTo>
                <a:cubicBezTo>
                  <a:pt x="102" y="1286"/>
                  <a:pt x="93" y="1279"/>
                  <a:pt x="95" y="1275"/>
                </a:cubicBezTo>
                <a:cubicBezTo>
                  <a:pt x="30" y="1202"/>
                  <a:pt x="24" y="1194"/>
                  <a:pt x="18" y="1185"/>
                </a:cubicBezTo>
                <a:cubicBezTo>
                  <a:pt x="17" y="1202"/>
                  <a:pt x="20" y="1204"/>
                  <a:pt x="22" y="1205"/>
                </a:cubicBezTo>
                <a:cubicBezTo>
                  <a:pt x="28" y="1233"/>
                  <a:pt x="31" y="1245"/>
                  <a:pt x="36" y="1247"/>
                </a:cubicBezTo>
                <a:cubicBezTo>
                  <a:pt x="44" y="1265"/>
                  <a:pt x="42" y="1268"/>
                  <a:pt x="45" y="1267"/>
                </a:cubicBezTo>
                <a:cubicBezTo>
                  <a:pt x="78" y="1315"/>
                  <a:pt x="77" y="1317"/>
                  <a:pt x="84" y="1325"/>
                </a:cubicBezTo>
                <a:cubicBezTo>
                  <a:pt x="106" y="1353"/>
                  <a:pt x="114" y="1357"/>
                  <a:pt x="107" y="1360"/>
                </a:cubicBezTo>
                <a:cubicBezTo>
                  <a:pt x="74" y="1315"/>
                  <a:pt x="69" y="1314"/>
                  <a:pt x="66" y="1306"/>
                </a:cubicBezTo>
                <a:cubicBezTo>
                  <a:pt x="42" y="1273"/>
                  <a:pt x="39" y="1262"/>
                  <a:pt x="33" y="1256"/>
                </a:cubicBezTo>
                <a:cubicBezTo>
                  <a:pt x="26" y="1249"/>
                  <a:pt x="31" y="1241"/>
                  <a:pt x="27" y="1238"/>
                </a:cubicBezTo>
                <a:cubicBezTo>
                  <a:pt x="23" y="1255"/>
                  <a:pt x="30" y="1264"/>
                  <a:pt x="33" y="1273"/>
                </a:cubicBezTo>
                <a:cubicBezTo>
                  <a:pt x="72" y="1327"/>
                  <a:pt x="77" y="1337"/>
                  <a:pt x="86" y="1343"/>
                </a:cubicBezTo>
                <a:cubicBezTo>
                  <a:pt x="91" y="1356"/>
                  <a:pt x="95" y="1356"/>
                  <a:pt x="95" y="1356"/>
                </a:cubicBezTo>
                <a:cubicBezTo>
                  <a:pt x="113" y="1378"/>
                  <a:pt x="122" y="1391"/>
                  <a:pt x="131" y="1399"/>
                </a:cubicBezTo>
                <a:cubicBezTo>
                  <a:pt x="141" y="1414"/>
                  <a:pt x="144" y="1416"/>
                  <a:pt x="146" y="1420"/>
                </a:cubicBezTo>
                <a:cubicBezTo>
                  <a:pt x="142" y="1419"/>
                  <a:pt x="139" y="1422"/>
                  <a:pt x="137" y="1417"/>
                </a:cubicBezTo>
                <a:cubicBezTo>
                  <a:pt x="104" y="1393"/>
                  <a:pt x="99" y="1389"/>
                  <a:pt x="94" y="1389"/>
                </a:cubicBezTo>
                <a:cubicBezTo>
                  <a:pt x="39" y="1357"/>
                  <a:pt x="44" y="1357"/>
                  <a:pt x="47" y="1361"/>
                </a:cubicBezTo>
                <a:cubicBezTo>
                  <a:pt x="73" y="1381"/>
                  <a:pt x="77" y="1386"/>
                  <a:pt x="82" y="1385"/>
                </a:cubicBezTo>
                <a:cubicBezTo>
                  <a:pt x="123" y="1414"/>
                  <a:pt x="127" y="1423"/>
                  <a:pt x="131" y="1423"/>
                </a:cubicBezTo>
                <a:cubicBezTo>
                  <a:pt x="163" y="1460"/>
                  <a:pt x="167" y="1459"/>
                  <a:pt x="169" y="1462"/>
                </a:cubicBezTo>
                <a:cubicBezTo>
                  <a:pt x="183" y="1480"/>
                  <a:pt x="180" y="1489"/>
                  <a:pt x="185" y="1495"/>
                </a:cubicBezTo>
                <a:cubicBezTo>
                  <a:pt x="198" y="1470"/>
                  <a:pt x="199" y="1467"/>
                  <a:pt x="200" y="1465"/>
                </a:cubicBezTo>
                <a:cubicBezTo>
                  <a:pt x="239" y="1447"/>
                  <a:pt x="243" y="1445"/>
                  <a:pt x="246" y="1443"/>
                </a:cubicBezTo>
                <a:cubicBezTo>
                  <a:pt x="237" y="1440"/>
                  <a:pt x="233" y="1441"/>
                  <a:pt x="230" y="1441"/>
                </a:cubicBezTo>
                <a:cubicBezTo>
                  <a:pt x="214" y="1443"/>
                  <a:pt x="212" y="1436"/>
                  <a:pt x="217" y="1430"/>
                </a:cubicBezTo>
                <a:cubicBezTo>
                  <a:pt x="295" y="1389"/>
                  <a:pt x="303" y="1382"/>
                  <a:pt x="310" y="1385"/>
                </a:cubicBezTo>
                <a:cubicBezTo>
                  <a:pt x="381" y="1375"/>
                  <a:pt x="383" y="1379"/>
                  <a:pt x="388" y="1373"/>
                </a:cubicBezTo>
                <a:cubicBezTo>
                  <a:pt x="426" y="1368"/>
                  <a:pt x="430" y="1366"/>
                  <a:pt x="433" y="1365"/>
                </a:cubicBezTo>
                <a:cubicBezTo>
                  <a:pt x="449" y="1360"/>
                  <a:pt x="453" y="1363"/>
                  <a:pt x="457" y="1358"/>
                </a:cubicBezTo>
                <a:cubicBezTo>
                  <a:pt x="441" y="1356"/>
                  <a:pt x="440" y="1359"/>
                  <a:pt x="438" y="1359"/>
                </a:cubicBezTo>
                <a:cubicBezTo>
                  <a:pt x="426" y="1362"/>
                  <a:pt x="425" y="1358"/>
                  <a:pt x="421" y="1362"/>
                </a:cubicBezTo>
                <a:cubicBezTo>
                  <a:pt x="371" y="1366"/>
                  <a:pt x="364" y="1369"/>
                  <a:pt x="357" y="1369"/>
                </a:cubicBezTo>
                <a:cubicBezTo>
                  <a:pt x="338" y="1375"/>
                  <a:pt x="337" y="1371"/>
                  <a:pt x="335" y="1372"/>
                </a:cubicBezTo>
                <a:cubicBezTo>
                  <a:pt x="307" y="1376"/>
                  <a:pt x="306" y="1372"/>
                  <a:pt x="303" y="1376"/>
                </a:cubicBezTo>
                <a:cubicBezTo>
                  <a:pt x="270" y="1383"/>
                  <a:pt x="263" y="1389"/>
                  <a:pt x="258" y="1388"/>
                </a:cubicBezTo>
                <a:cubicBezTo>
                  <a:pt x="202" y="1433"/>
                  <a:pt x="200" y="1437"/>
                  <a:pt x="196" y="1441"/>
                </a:cubicBezTo>
                <a:cubicBezTo>
                  <a:pt x="185" y="1441"/>
                  <a:pt x="190" y="1433"/>
                  <a:pt x="197" y="1425"/>
                </a:cubicBezTo>
                <a:cubicBezTo>
                  <a:pt x="279" y="1366"/>
                  <a:pt x="282" y="1364"/>
                  <a:pt x="284" y="1362"/>
                </a:cubicBezTo>
                <a:cubicBezTo>
                  <a:pt x="315" y="1356"/>
                  <a:pt x="324" y="1356"/>
                  <a:pt x="334" y="1353"/>
                </a:cubicBezTo>
                <a:cubicBezTo>
                  <a:pt x="381" y="1350"/>
                  <a:pt x="385" y="1350"/>
                  <a:pt x="390" y="1350"/>
                </a:cubicBezTo>
                <a:cubicBezTo>
                  <a:pt x="436" y="1341"/>
                  <a:pt x="441" y="1339"/>
                  <a:pt x="446" y="1339"/>
                </a:cubicBezTo>
                <a:cubicBezTo>
                  <a:pt x="489" y="1324"/>
                  <a:pt x="486" y="1320"/>
                  <a:pt x="481" y="1326"/>
                </a:cubicBezTo>
                <a:cubicBezTo>
                  <a:pt x="445" y="1330"/>
                  <a:pt x="442" y="1333"/>
                  <a:pt x="438" y="1335"/>
                </a:cubicBezTo>
                <a:cubicBezTo>
                  <a:pt x="414" y="1334"/>
                  <a:pt x="409" y="1345"/>
                  <a:pt x="406" y="1338"/>
                </a:cubicBezTo>
                <a:cubicBezTo>
                  <a:pt x="436" y="1330"/>
                  <a:pt x="444" y="1327"/>
                  <a:pt x="451" y="1328"/>
                </a:cubicBezTo>
                <a:cubicBezTo>
                  <a:pt x="502" y="1292"/>
                  <a:pt x="500" y="1297"/>
                  <a:pt x="495" y="1301"/>
                </a:cubicBezTo>
                <a:cubicBezTo>
                  <a:pt x="463" y="1311"/>
                  <a:pt x="458" y="1319"/>
                  <a:pt x="455" y="1320"/>
                </a:cubicBezTo>
                <a:cubicBezTo>
                  <a:pt x="410" y="1329"/>
                  <a:pt x="405" y="1329"/>
                  <a:pt x="400" y="1333"/>
                </a:cubicBezTo>
                <a:cubicBezTo>
                  <a:pt x="380" y="1333"/>
                  <a:pt x="378" y="1331"/>
                  <a:pt x="376" y="1333"/>
                </a:cubicBezTo>
                <a:cubicBezTo>
                  <a:pt x="356" y="1334"/>
                  <a:pt x="353" y="1333"/>
                  <a:pt x="355" y="1331"/>
                </a:cubicBezTo>
                <a:cubicBezTo>
                  <a:pt x="400" y="1320"/>
                  <a:pt x="402" y="1322"/>
                  <a:pt x="405" y="1319"/>
                </a:cubicBezTo>
                <a:cubicBezTo>
                  <a:pt x="429" y="1309"/>
                  <a:pt x="438" y="1305"/>
                  <a:pt x="450" y="1297"/>
                </a:cubicBezTo>
                <a:cubicBezTo>
                  <a:pt x="498" y="1254"/>
                  <a:pt x="508" y="1256"/>
                  <a:pt x="503" y="1248"/>
                </a:cubicBezTo>
                <a:cubicBezTo>
                  <a:pt x="391" y="1316"/>
                  <a:pt x="387" y="1317"/>
                  <a:pt x="384" y="1317"/>
                </a:cubicBezTo>
                <a:cubicBezTo>
                  <a:pt x="365" y="1320"/>
                  <a:pt x="363" y="1321"/>
                  <a:pt x="360" y="1322"/>
                </a:cubicBezTo>
                <a:cubicBezTo>
                  <a:pt x="345" y="1324"/>
                  <a:pt x="344" y="1319"/>
                  <a:pt x="342" y="1323"/>
                </a:cubicBezTo>
                <a:cubicBezTo>
                  <a:pt x="303" y="1328"/>
                  <a:pt x="296" y="1326"/>
                  <a:pt x="290" y="1326"/>
                </a:cubicBezTo>
                <a:cubicBezTo>
                  <a:pt x="244" y="1332"/>
                  <a:pt x="240" y="1335"/>
                  <a:pt x="237" y="1335"/>
                </a:cubicBezTo>
                <a:cubicBezTo>
                  <a:pt x="200" y="1351"/>
                  <a:pt x="199" y="1362"/>
                  <a:pt x="193" y="1356"/>
                </a:cubicBezTo>
                <a:cubicBezTo>
                  <a:pt x="222" y="1332"/>
                  <a:pt x="227" y="1334"/>
                  <a:pt x="232" y="1328"/>
                </a:cubicBezTo>
                <a:cubicBezTo>
                  <a:pt x="257" y="1323"/>
                  <a:pt x="260" y="1322"/>
                  <a:pt x="262" y="1322"/>
                </a:cubicBezTo>
                <a:cubicBezTo>
                  <a:pt x="340" y="1309"/>
                  <a:pt x="350" y="1304"/>
                  <a:pt x="360" y="1305"/>
                </a:cubicBezTo>
                <a:cubicBezTo>
                  <a:pt x="414" y="1282"/>
                  <a:pt x="428" y="1278"/>
                  <a:pt x="443" y="1270"/>
                </a:cubicBezTo>
                <a:cubicBezTo>
                  <a:pt x="485" y="1238"/>
                  <a:pt x="488" y="1241"/>
                  <a:pt x="493" y="1236"/>
                </a:cubicBezTo>
                <a:cubicBezTo>
                  <a:pt x="503" y="1226"/>
                  <a:pt x="507" y="1224"/>
                  <a:pt x="512" y="1220"/>
                </a:cubicBezTo>
                <a:cubicBezTo>
                  <a:pt x="513" y="1206"/>
                  <a:pt x="509" y="1214"/>
                  <a:pt x="502" y="1222"/>
                </a:cubicBezTo>
                <a:cubicBezTo>
                  <a:pt x="460" y="1250"/>
                  <a:pt x="445" y="1261"/>
                  <a:pt x="435" y="1266"/>
                </a:cubicBezTo>
                <a:cubicBezTo>
                  <a:pt x="399" y="1282"/>
                  <a:pt x="395" y="1285"/>
                  <a:pt x="392" y="1284"/>
                </a:cubicBezTo>
                <a:cubicBezTo>
                  <a:pt x="323" y="1300"/>
                  <a:pt x="316" y="1303"/>
                  <a:pt x="308" y="1308"/>
                </a:cubicBezTo>
                <a:cubicBezTo>
                  <a:pt x="286" y="1307"/>
                  <a:pt x="284" y="1307"/>
                  <a:pt x="281" y="1308"/>
                </a:cubicBezTo>
                <a:cubicBezTo>
                  <a:pt x="265" y="1315"/>
                  <a:pt x="263" y="1313"/>
                  <a:pt x="260" y="1316"/>
                </a:cubicBezTo>
                <a:cubicBezTo>
                  <a:pt x="276" y="1302"/>
                  <a:pt x="278" y="1307"/>
                  <a:pt x="282" y="1305"/>
                </a:cubicBezTo>
                <a:cubicBezTo>
                  <a:pt x="318" y="1297"/>
                  <a:pt x="324" y="1295"/>
                  <a:pt x="330" y="1297"/>
                </a:cubicBezTo>
                <a:cubicBezTo>
                  <a:pt x="385" y="1284"/>
                  <a:pt x="390" y="1272"/>
                  <a:pt x="392" y="1277"/>
                </a:cubicBezTo>
                <a:cubicBezTo>
                  <a:pt x="458" y="1239"/>
                  <a:pt x="469" y="1229"/>
                  <a:pt x="477" y="1218"/>
                </a:cubicBezTo>
                <a:cubicBezTo>
                  <a:pt x="489" y="1197"/>
                  <a:pt x="479" y="1209"/>
                  <a:pt x="469" y="1221"/>
                </a:cubicBezTo>
                <a:cubicBezTo>
                  <a:pt x="433" y="1250"/>
                  <a:pt x="428" y="1253"/>
                  <a:pt x="424" y="1257"/>
                </a:cubicBezTo>
                <a:cubicBezTo>
                  <a:pt x="379" y="1272"/>
                  <a:pt x="373" y="1275"/>
                  <a:pt x="368" y="1275"/>
                </a:cubicBezTo>
                <a:cubicBezTo>
                  <a:pt x="317" y="1286"/>
                  <a:pt x="313" y="1290"/>
                  <a:pt x="308" y="1294"/>
                </a:cubicBezTo>
                <a:cubicBezTo>
                  <a:pt x="276" y="1296"/>
                  <a:pt x="268" y="1298"/>
                  <a:pt x="259" y="1301"/>
                </a:cubicBezTo>
                <a:cubicBezTo>
                  <a:pt x="226" y="1315"/>
                  <a:pt x="218" y="1314"/>
                  <a:pt x="210" y="1318"/>
                </a:cubicBezTo>
                <a:cubicBezTo>
                  <a:pt x="188" y="1324"/>
                  <a:pt x="198" y="1326"/>
                  <a:pt x="196" y="1323"/>
                </a:cubicBezTo>
                <a:cubicBezTo>
                  <a:pt x="245" y="1292"/>
                  <a:pt x="250" y="1296"/>
                  <a:pt x="257" y="1291"/>
                </a:cubicBezTo>
                <a:cubicBezTo>
                  <a:pt x="286" y="1281"/>
                  <a:pt x="297" y="1283"/>
                  <a:pt x="309" y="1278"/>
                </a:cubicBezTo>
                <a:cubicBezTo>
                  <a:pt x="360" y="1270"/>
                  <a:pt x="377" y="1254"/>
                  <a:pt x="392" y="1257"/>
                </a:cubicBezTo>
                <a:cubicBezTo>
                  <a:pt x="464" y="1216"/>
                  <a:pt x="478" y="1201"/>
                  <a:pt x="492" y="1188"/>
                </a:cubicBezTo>
                <a:cubicBezTo>
                  <a:pt x="510" y="1153"/>
                  <a:pt x="511" y="1156"/>
                  <a:pt x="505" y="1158"/>
                </a:cubicBezTo>
                <a:cubicBezTo>
                  <a:pt x="490" y="1176"/>
                  <a:pt x="487" y="1180"/>
                  <a:pt x="487" y="1184"/>
                </a:cubicBezTo>
                <a:cubicBezTo>
                  <a:pt x="443" y="1223"/>
                  <a:pt x="444" y="1226"/>
                  <a:pt x="442" y="1224"/>
                </a:cubicBezTo>
                <a:cubicBezTo>
                  <a:pt x="413" y="1237"/>
                  <a:pt x="407" y="1243"/>
                  <a:pt x="403" y="1242"/>
                </a:cubicBezTo>
                <a:cubicBezTo>
                  <a:pt x="325" y="1267"/>
                  <a:pt x="322" y="1265"/>
                  <a:pt x="318" y="1267"/>
                </a:cubicBezTo>
                <a:cubicBezTo>
                  <a:pt x="273" y="1273"/>
                  <a:pt x="263" y="1283"/>
                  <a:pt x="256" y="1279"/>
                </a:cubicBezTo>
                <a:cubicBezTo>
                  <a:pt x="295" y="1265"/>
                  <a:pt x="305" y="1261"/>
                  <a:pt x="314" y="1262"/>
                </a:cubicBezTo>
                <a:cubicBezTo>
                  <a:pt x="363" y="1241"/>
                  <a:pt x="375" y="1239"/>
                  <a:pt x="387" y="1234"/>
                </a:cubicBezTo>
                <a:cubicBezTo>
                  <a:pt x="479" y="1164"/>
                  <a:pt x="483" y="1161"/>
                  <a:pt x="485" y="1158"/>
                </a:cubicBezTo>
                <a:cubicBezTo>
                  <a:pt x="512" y="1124"/>
                  <a:pt x="513" y="1117"/>
                  <a:pt x="520" y="1111"/>
                </a:cubicBezTo>
                <a:cubicBezTo>
                  <a:pt x="509" y="1116"/>
                  <a:pt x="505" y="1120"/>
                  <a:pt x="502" y="1124"/>
                </a:cubicBezTo>
                <a:cubicBezTo>
                  <a:pt x="478" y="1160"/>
                  <a:pt x="470" y="1160"/>
                  <a:pt x="471" y="1166"/>
                </a:cubicBezTo>
                <a:cubicBezTo>
                  <a:pt x="431" y="1191"/>
                  <a:pt x="426" y="1200"/>
                  <a:pt x="421" y="1202"/>
                </a:cubicBezTo>
                <a:cubicBezTo>
                  <a:pt x="378" y="1227"/>
                  <a:pt x="371" y="1230"/>
                  <a:pt x="363" y="1234"/>
                </a:cubicBezTo>
                <a:cubicBezTo>
                  <a:pt x="322" y="1251"/>
                  <a:pt x="307" y="1250"/>
                  <a:pt x="290" y="1259"/>
                </a:cubicBezTo>
                <a:cubicBezTo>
                  <a:pt x="246" y="1271"/>
                  <a:pt x="237" y="1279"/>
                  <a:pt x="231" y="1275"/>
                </a:cubicBezTo>
                <a:cubicBezTo>
                  <a:pt x="290" y="1254"/>
                  <a:pt x="296" y="1241"/>
                  <a:pt x="298" y="1246"/>
                </a:cubicBezTo>
                <a:cubicBezTo>
                  <a:pt x="362" y="1221"/>
                  <a:pt x="377" y="1211"/>
                  <a:pt x="391" y="1204"/>
                </a:cubicBezTo>
                <a:cubicBezTo>
                  <a:pt x="515" y="1103"/>
                  <a:pt x="512" y="1098"/>
                  <a:pt x="518" y="1095"/>
                </a:cubicBezTo>
                <a:cubicBezTo>
                  <a:pt x="532" y="1075"/>
                  <a:pt x="536" y="1073"/>
                  <a:pt x="535" y="1071"/>
                </a:cubicBezTo>
                <a:cubicBezTo>
                  <a:pt x="539" y="1064"/>
                  <a:pt x="536" y="1067"/>
                  <a:pt x="532" y="1070"/>
                </a:cubicBezTo>
                <a:cubicBezTo>
                  <a:pt x="497" y="1109"/>
                  <a:pt x="495" y="1119"/>
                  <a:pt x="485" y="1121"/>
                </a:cubicBezTo>
                <a:cubicBezTo>
                  <a:pt x="453" y="1152"/>
                  <a:pt x="442" y="1160"/>
                  <a:pt x="431" y="1168"/>
                </a:cubicBezTo>
                <a:cubicBezTo>
                  <a:pt x="397" y="1193"/>
                  <a:pt x="389" y="1191"/>
                  <a:pt x="388" y="1197"/>
                </a:cubicBezTo>
                <a:cubicBezTo>
                  <a:pt x="367" y="1206"/>
                  <a:pt x="360" y="1215"/>
                  <a:pt x="356" y="1210"/>
                </a:cubicBezTo>
                <a:cubicBezTo>
                  <a:pt x="315" y="1230"/>
                  <a:pt x="305" y="1233"/>
                  <a:pt x="294" y="1240"/>
                </a:cubicBezTo>
                <a:cubicBezTo>
                  <a:pt x="262" y="1252"/>
                  <a:pt x="260" y="1251"/>
                  <a:pt x="257" y="1254"/>
                </a:cubicBezTo>
                <a:cubicBezTo>
                  <a:pt x="237" y="1263"/>
                  <a:pt x="233" y="1265"/>
                  <a:pt x="229" y="1267"/>
                </a:cubicBezTo>
                <a:cubicBezTo>
                  <a:pt x="218" y="1271"/>
                  <a:pt x="214" y="1278"/>
                  <a:pt x="211" y="1275"/>
                </a:cubicBezTo>
                <a:cubicBezTo>
                  <a:pt x="241" y="1245"/>
                  <a:pt x="262" y="1234"/>
                  <a:pt x="291" y="1222"/>
                </a:cubicBezTo>
                <a:cubicBezTo>
                  <a:pt x="352" y="1187"/>
                  <a:pt x="356" y="1194"/>
                  <a:pt x="360" y="1189"/>
                </a:cubicBezTo>
                <a:cubicBezTo>
                  <a:pt x="397" y="1173"/>
                  <a:pt x="401" y="1169"/>
                  <a:pt x="405" y="1169"/>
                </a:cubicBezTo>
                <a:cubicBezTo>
                  <a:pt x="461" y="1128"/>
                  <a:pt x="482" y="1115"/>
                  <a:pt x="495" y="1100"/>
                </a:cubicBezTo>
                <a:cubicBezTo>
                  <a:pt x="532" y="1063"/>
                  <a:pt x="536" y="1059"/>
                  <a:pt x="536" y="1055"/>
                </a:cubicBezTo>
                <a:cubicBezTo>
                  <a:pt x="492" y="1093"/>
                  <a:pt x="491" y="1097"/>
                  <a:pt x="486" y="1101"/>
                </a:cubicBezTo>
                <a:cubicBezTo>
                  <a:pt x="470" y="1111"/>
                  <a:pt x="468" y="1118"/>
                  <a:pt x="461" y="1121"/>
                </a:cubicBezTo>
                <a:cubicBezTo>
                  <a:pt x="441" y="1135"/>
                  <a:pt x="439" y="1138"/>
                  <a:pt x="438" y="1141"/>
                </a:cubicBezTo>
                <a:cubicBezTo>
                  <a:pt x="395" y="1165"/>
                  <a:pt x="389" y="1166"/>
                  <a:pt x="384" y="1167"/>
                </a:cubicBezTo>
                <a:cubicBezTo>
                  <a:pt x="366" y="1175"/>
                  <a:pt x="360" y="1181"/>
                  <a:pt x="354" y="1181"/>
                </a:cubicBezTo>
                <a:cubicBezTo>
                  <a:pt x="336" y="1190"/>
                  <a:pt x="330" y="1193"/>
                  <a:pt x="324" y="1196"/>
                </a:cubicBezTo>
                <a:cubicBezTo>
                  <a:pt x="289" y="1212"/>
                  <a:pt x="274" y="1219"/>
                  <a:pt x="259" y="1226"/>
                </a:cubicBezTo>
                <a:cubicBezTo>
                  <a:pt x="235" y="1240"/>
                  <a:pt x="227" y="1244"/>
                  <a:pt x="224" y="1249"/>
                </a:cubicBezTo>
                <a:cubicBezTo>
                  <a:pt x="202" y="1270"/>
                  <a:pt x="193" y="1272"/>
                  <a:pt x="192" y="1269"/>
                </a:cubicBezTo>
                <a:cubicBezTo>
                  <a:pt x="215" y="1249"/>
                  <a:pt x="212" y="1245"/>
                  <a:pt x="217" y="1243"/>
                </a:cubicBezTo>
                <a:cubicBezTo>
                  <a:pt x="243" y="1226"/>
                  <a:pt x="244" y="1223"/>
                  <a:pt x="250" y="1220"/>
                </a:cubicBezTo>
                <a:cubicBezTo>
                  <a:pt x="326" y="1181"/>
                  <a:pt x="340" y="1175"/>
                  <a:pt x="358" y="1169"/>
                </a:cubicBezTo>
                <a:cubicBezTo>
                  <a:pt x="494" y="1080"/>
                  <a:pt x="512" y="1077"/>
                  <a:pt x="512" y="1063"/>
                </a:cubicBezTo>
                <a:cubicBezTo>
                  <a:pt x="460" y="1106"/>
                  <a:pt x="454" y="1105"/>
                  <a:pt x="447" y="1112"/>
                </a:cubicBezTo>
                <a:cubicBezTo>
                  <a:pt x="401" y="1139"/>
                  <a:pt x="397" y="1141"/>
                  <a:pt x="392" y="1144"/>
                </a:cubicBezTo>
                <a:cubicBezTo>
                  <a:pt x="299" y="1182"/>
                  <a:pt x="278" y="1194"/>
                  <a:pt x="258" y="1204"/>
                </a:cubicBezTo>
                <a:cubicBezTo>
                  <a:pt x="222" y="1232"/>
                  <a:pt x="219" y="1228"/>
                  <a:pt x="215" y="1233"/>
                </a:cubicBezTo>
                <a:cubicBezTo>
                  <a:pt x="191" y="1248"/>
                  <a:pt x="198" y="1246"/>
                  <a:pt x="198" y="1243"/>
                </a:cubicBezTo>
                <a:cubicBezTo>
                  <a:pt x="210" y="1232"/>
                  <a:pt x="218" y="1227"/>
                  <a:pt x="221" y="1221"/>
                </a:cubicBezTo>
                <a:cubicBezTo>
                  <a:pt x="275" y="1187"/>
                  <a:pt x="293" y="1174"/>
                  <a:pt x="310" y="1167"/>
                </a:cubicBezTo>
                <a:cubicBezTo>
                  <a:pt x="378" y="1137"/>
                  <a:pt x="377" y="1130"/>
                  <a:pt x="382" y="1132"/>
                </a:cubicBezTo>
                <a:cubicBezTo>
                  <a:pt x="433" y="1103"/>
                  <a:pt x="436" y="1100"/>
                  <a:pt x="437" y="1102"/>
                </a:cubicBezTo>
                <a:cubicBezTo>
                  <a:pt x="461" y="1086"/>
                  <a:pt x="465" y="1087"/>
                  <a:pt x="471" y="1080"/>
                </a:cubicBezTo>
                <a:cubicBezTo>
                  <a:pt x="502" y="1058"/>
                  <a:pt x="506" y="1058"/>
                  <a:pt x="511" y="1054"/>
                </a:cubicBezTo>
                <a:cubicBezTo>
                  <a:pt x="567" y="1001"/>
                  <a:pt x="569" y="996"/>
                  <a:pt x="573" y="991"/>
                </a:cubicBezTo>
                <a:cubicBezTo>
                  <a:pt x="512" y="1042"/>
                  <a:pt x="492" y="1060"/>
                  <a:pt x="472" y="1069"/>
                </a:cubicBezTo>
                <a:cubicBezTo>
                  <a:pt x="445" y="1085"/>
                  <a:pt x="440" y="1093"/>
                  <a:pt x="436" y="1090"/>
                </a:cubicBezTo>
                <a:cubicBezTo>
                  <a:pt x="383" y="1123"/>
                  <a:pt x="380" y="1120"/>
                  <a:pt x="375" y="1125"/>
                </a:cubicBezTo>
                <a:cubicBezTo>
                  <a:pt x="301" y="1163"/>
                  <a:pt x="285" y="1166"/>
                  <a:pt x="266" y="1181"/>
                </a:cubicBezTo>
                <a:cubicBezTo>
                  <a:pt x="238" y="1199"/>
                  <a:pt x="226" y="1210"/>
                  <a:pt x="218" y="1211"/>
                </a:cubicBezTo>
                <a:cubicBezTo>
                  <a:pt x="195" y="1226"/>
                  <a:pt x="199" y="1221"/>
                  <a:pt x="198" y="1216"/>
                </a:cubicBezTo>
                <a:cubicBezTo>
                  <a:pt x="230" y="1183"/>
                  <a:pt x="233" y="1182"/>
                  <a:pt x="238" y="1177"/>
                </a:cubicBezTo>
                <a:cubicBezTo>
                  <a:pt x="319" y="1129"/>
                  <a:pt x="328" y="1123"/>
                  <a:pt x="336" y="1121"/>
                </a:cubicBezTo>
                <a:cubicBezTo>
                  <a:pt x="493" y="1012"/>
                  <a:pt x="511" y="1000"/>
                  <a:pt x="526" y="986"/>
                </a:cubicBezTo>
                <a:cubicBezTo>
                  <a:pt x="552" y="958"/>
                  <a:pt x="551" y="956"/>
                  <a:pt x="554" y="954"/>
                </a:cubicBezTo>
                <a:cubicBezTo>
                  <a:pt x="522" y="977"/>
                  <a:pt x="521" y="987"/>
                  <a:pt x="507" y="995"/>
                </a:cubicBezTo>
                <a:cubicBezTo>
                  <a:pt x="490" y="1009"/>
                  <a:pt x="487" y="1013"/>
                  <a:pt x="482" y="1018"/>
                </a:cubicBezTo>
                <a:cubicBezTo>
                  <a:pt x="358" y="1100"/>
                  <a:pt x="341" y="1103"/>
                  <a:pt x="333" y="1113"/>
                </a:cubicBezTo>
                <a:cubicBezTo>
                  <a:pt x="251" y="1161"/>
                  <a:pt x="227" y="1171"/>
                  <a:pt x="214" y="1187"/>
                </a:cubicBezTo>
                <a:cubicBezTo>
                  <a:pt x="211" y="1186"/>
                  <a:pt x="210" y="1183"/>
                  <a:pt x="213" y="1180"/>
                </a:cubicBezTo>
                <a:cubicBezTo>
                  <a:pt x="242" y="1151"/>
                  <a:pt x="248" y="1147"/>
                  <a:pt x="259" y="1137"/>
                </a:cubicBezTo>
                <a:cubicBezTo>
                  <a:pt x="360" y="1078"/>
                  <a:pt x="373" y="1070"/>
                  <a:pt x="393" y="1055"/>
                </a:cubicBezTo>
                <a:cubicBezTo>
                  <a:pt x="452" y="1010"/>
                  <a:pt x="460" y="1010"/>
                  <a:pt x="463" y="1005"/>
                </a:cubicBezTo>
                <a:cubicBezTo>
                  <a:pt x="524" y="947"/>
                  <a:pt x="530" y="944"/>
                  <a:pt x="532" y="940"/>
                </a:cubicBezTo>
                <a:cubicBezTo>
                  <a:pt x="561" y="903"/>
                  <a:pt x="566" y="896"/>
                  <a:pt x="574" y="890"/>
                </a:cubicBezTo>
                <a:cubicBezTo>
                  <a:pt x="547" y="899"/>
                  <a:pt x="543" y="903"/>
                  <a:pt x="537" y="907"/>
                </a:cubicBezTo>
                <a:cubicBezTo>
                  <a:pt x="522" y="918"/>
                  <a:pt x="523" y="921"/>
                  <a:pt x="519" y="922"/>
                </a:cubicBezTo>
                <a:cubicBezTo>
                  <a:pt x="491" y="945"/>
                  <a:pt x="485" y="954"/>
                  <a:pt x="474" y="962"/>
                </a:cubicBezTo>
                <a:cubicBezTo>
                  <a:pt x="396" y="1023"/>
                  <a:pt x="387" y="1030"/>
                  <a:pt x="378" y="1037"/>
                </a:cubicBezTo>
                <a:cubicBezTo>
                  <a:pt x="323" y="1067"/>
                  <a:pt x="317" y="1067"/>
                  <a:pt x="311" y="1070"/>
                </a:cubicBezTo>
                <a:cubicBezTo>
                  <a:pt x="262" y="1102"/>
                  <a:pt x="259" y="1103"/>
                  <a:pt x="256" y="1103"/>
                </a:cubicBezTo>
                <a:cubicBezTo>
                  <a:pt x="244" y="1115"/>
                  <a:pt x="236" y="1116"/>
                  <a:pt x="239" y="1120"/>
                </a:cubicBezTo>
                <a:cubicBezTo>
                  <a:pt x="222" y="1136"/>
                  <a:pt x="217" y="1144"/>
                  <a:pt x="214" y="1140"/>
                </a:cubicBezTo>
                <a:cubicBezTo>
                  <a:pt x="260" y="1090"/>
                  <a:pt x="271" y="1086"/>
                  <a:pt x="296" y="1066"/>
                </a:cubicBezTo>
                <a:cubicBezTo>
                  <a:pt x="418" y="989"/>
                  <a:pt x="425" y="977"/>
                  <a:pt x="430" y="979"/>
                </a:cubicBezTo>
                <a:cubicBezTo>
                  <a:pt x="451" y="961"/>
                  <a:pt x="456" y="956"/>
                  <a:pt x="465" y="947"/>
                </a:cubicBezTo>
                <a:cubicBezTo>
                  <a:pt x="540" y="892"/>
                  <a:pt x="549" y="886"/>
                  <a:pt x="560" y="878"/>
                </a:cubicBezTo>
                <a:cubicBezTo>
                  <a:pt x="587" y="870"/>
                  <a:pt x="592" y="858"/>
                  <a:pt x="594" y="863"/>
                </a:cubicBezTo>
                <a:cubicBezTo>
                  <a:pt x="625" y="848"/>
                  <a:pt x="636" y="854"/>
                  <a:pt x="633" y="845"/>
                </a:cubicBezTo>
                <a:cubicBezTo>
                  <a:pt x="574" y="858"/>
                  <a:pt x="566" y="857"/>
                  <a:pt x="557" y="863"/>
                </a:cubicBezTo>
                <a:cubicBezTo>
                  <a:pt x="523" y="876"/>
                  <a:pt x="515" y="880"/>
                  <a:pt x="508" y="884"/>
                </a:cubicBezTo>
                <a:cubicBezTo>
                  <a:pt x="420" y="945"/>
                  <a:pt x="411" y="951"/>
                  <a:pt x="402" y="958"/>
                </a:cubicBezTo>
                <a:cubicBezTo>
                  <a:pt x="299" y="1027"/>
                  <a:pt x="297" y="1029"/>
                  <a:pt x="295" y="1030"/>
                </a:cubicBezTo>
                <a:cubicBezTo>
                  <a:pt x="255" y="1062"/>
                  <a:pt x="252" y="1067"/>
                  <a:pt x="244" y="1072"/>
                </a:cubicBezTo>
                <a:cubicBezTo>
                  <a:pt x="230" y="1081"/>
                  <a:pt x="230" y="1077"/>
                  <a:pt x="232" y="1073"/>
                </a:cubicBezTo>
                <a:cubicBezTo>
                  <a:pt x="251" y="1057"/>
                  <a:pt x="253" y="1055"/>
                  <a:pt x="257" y="1053"/>
                </a:cubicBezTo>
                <a:cubicBezTo>
                  <a:pt x="293" y="1015"/>
                  <a:pt x="296" y="1017"/>
                  <a:pt x="300" y="1014"/>
                </a:cubicBezTo>
                <a:cubicBezTo>
                  <a:pt x="333" y="985"/>
                  <a:pt x="335" y="986"/>
                  <a:pt x="336" y="986"/>
                </a:cubicBezTo>
                <a:cubicBezTo>
                  <a:pt x="380" y="950"/>
                  <a:pt x="404" y="938"/>
                  <a:pt x="433" y="916"/>
                </a:cubicBezTo>
                <a:cubicBezTo>
                  <a:pt x="492" y="885"/>
                  <a:pt x="501" y="881"/>
                  <a:pt x="511" y="874"/>
                </a:cubicBezTo>
                <a:cubicBezTo>
                  <a:pt x="540" y="857"/>
                  <a:pt x="552" y="855"/>
                  <a:pt x="561" y="848"/>
                </a:cubicBezTo>
                <a:cubicBezTo>
                  <a:pt x="574" y="833"/>
                  <a:pt x="569" y="837"/>
                  <a:pt x="565" y="840"/>
                </a:cubicBezTo>
                <a:cubicBezTo>
                  <a:pt x="512" y="866"/>
                  <a:pt x="509" y="864"/>
                  <a:pt x="505" y="869"/>
                </a:cubicBezTo>
                <a:cubicBezTo>
                  <a:pt x="416" y="917"/>
                  <a:pt x="406" y="926"/>
                  <a:pt x="373" y="944"/>
                </a:cubicBezTo>
                <a:cubicBezTo>
                  <a:pt x="332" y="978"/>
                  <a:pt x="317" y="986"/>
                  <a:pt x="306" y="995"/>
                </a:cubicBezTo>
                <a:cubicBezTo>
                  <a:pt x="253" y="1040"/>
                  <a:pt x="256" y="1048"/>
                  <a:pt x="251" y="1045"/>
                </a:cubicBezTo>
                <a:cubicBezTo>
                  <a:pt x="235" y="1052"/>
                  <a:pt x="237" y="1048"/>
                  <a:pt x="241" y="1044"/>
                </a:cubicBezTo>
                <a:cubicBezTo>
                  <a:pt x="310" y="977"/>
                  <a:pt x="362" y="934"/>
                  <a:pt x="419" y="899"/>
                </a:cubicBezTo>
                <a:cubicBezTo>
                  <a:pt x="482" y="869"/>
                  <a:pt x="481" y="865"/>
                  <a:pt x="487" y="864"/>
                </a:cubicBezTo>
                <a:cubicBezTo>
                  <a:pt x="513" y="858"/>
                  <a:pt x="519" y="848"/>
                  <a:pt x="522" y="852"/>
                </a:cubicBezTo>
                <a:cubicBezTo>
                  <a:pt x="583" y="826"/>
                  <a:pt x="598" y="821"/>
                  <a:pt x="613" y="815"/>
                </a:cubicBezTo>
                <a:cubicBezTo>
                  <a:pt x="578" y="820"/>
                  <a:pt x="572" y="828"/>
                  <a:pt x="567" y="826"/>
                </a:cubicBezTo>
                <a:cubicBezTo>
                  <a:pt x="541" y="835"/>
                  <a:pt x="538" y="835"/>
                  <a:pt x="536" y="837"/>
                </a:cubicBezTo>
                <a:cubicBezTo>
                  <a:pt x="509" y="843"/>
                  <a:pt x="505" y="850"/>
                  <a:pt x="502" y="851"/>
                </a:cubicBezTo>
                <a:cubicBezTo>
                  <a:pt x="480" y="859"/>
                  <a:pt x="474" y="860"/>
                  <a:pt x="468" y="866"/>
                </a:cubicBezTo>
                <a:cubicBezTo>
                  <a:pt x="423" y="890"/>
                  <a:pt x="421" y="886"/>
                  <a:pt x="417" y="890"/>
                </a:cubicBezTo>
                <a:cubicBezTo>
                  <a:pt x="390" y="907"/>
                  <a:pt x="385" y="911"/>
                  <a:pt x="380" y="914"/>
                </a:cubicBezTo>
                <a:cubicBezTo>
                  <a:pt x="361" y="927"/>
                  <a:pt x="350" y="937"/>
                  <a:pt x="335" y="947"/>
                </a:cubicBezTo>
                <a:cubicBezTo>
                  <a:pt x="277" y="996"/>
                  <a:pt x="275" y="1001"/>
                  <a:pt x="266" y="1004"/>
                </a:cubicBezTo>
                <a:cubicBezTo>
                  <a:pt x="252" y="1019"/>
                  <a:pt x="249" y="1014"/>
                  <a:pt x="250" y="1013"/>
                </a:cubicBezTo>
                <a:cubicBezTo>
                  <a:pt x="261" y="1003"/>
                  <a:pt x="262" y="1003"/>
                  <a:pt x="262" y="1002"/>
                </a:cubicBezTo>
                <a:cubicBezTo>
                  <a:pt x="283" y="983"/>
                  <a:pt x="288" y="972"/>
                  <a:pt x="297" y="962"/>
                </a:cubicBezTo>
                <a:cubicBezTo>
                  <a:pt x="358" y="911"/>
                  <a:pt x="362" y="915"/>
                  <a:pt x="367" y="909"/>
                </a:cubicBezTo>
                <a:cubicBezTo>
                  <a:pt x="396" y="889"/>
                  <a:pt x="399" y="896"/>
                  <a:pt x="403" y="891"/>
                </a:cubicBezTo>
                <a:cubicBezTo>
                  <a:pt x="418" y="884"/>
                  <a:pt x="423" y="872"/>
                  <a:pt x="425" y="877"/>
                </a:cubicBezTo>
                <a:cubicBezTo>
                  <a:pt x="466" y="855"/>
                  <a:pt x="478" y="855"/>
                  <a:pt x="492" y="844"/>
                </a:cubicBezTo>
                <a:cubicBezTo>
                  <a:pt x="573" y="801"/>
                  <a:pt x="571" y="802"/>
                  <a:pt x="578" y="796"/>
                </a:cubicBezTo>
                <a:cubicBezTo>
                  <a:pt x="604" y="774"/>
                  <a:pt x="612" y="772"/>
                  <a:pt x="609" y="769"/>
                </a:cubicBezTo>
                <a:cubicBezTo>
                  <a:pt x="526" y="821"/>
                  <a:pt x="519" y="826"/>
                  <a:pt x="513" y="829"/>
                </a:cubicBezTo>
                <a:cubicBezTo>
                  <a:pt x="463" y="847"/>
                  <a:pt x="455" y="856"/>
                  <a:pt x="450" y="854"/>
                </a:cubicBezTo>
                <a:cubicBezTo>
                  <a:pt x="390" y="884"/>
                  <a:pt x="378" y="893"/>
                  <a:pt x="368" y="897"/>
                </a:cubicBezTo>
                <a:cubicBezTo>
                  <a:pt x="338" y="920"/>
                  <a:pt x="335" y="923"/>
                  <a:pt x="332" y="925"/>
                </a:cubicBezTo>
                <a:cubicBezTo>
                  <a:pt x="316" y="936"/>
                  <a:pt x="308" y="942"/>
                  <a:pt x="301" y="947"/>
                </a:cubicBezTo>
                <a:cubicBezTo>
                  <a:pt x="265" y="982"/>
                  <a:pt x="261" y="986"/>
                  <a:pt x="258" y="990"/>
                </a:cubicBezTo>
                <a:cubicBezTo>
                  <a:pt x="267" y="967"/>
                  <a:pt x="265" y="971"/>
                  <a:pt x="270" y="972"/>
                </a:cubicBezTo>
                <a:cubicBezTo>
                  <a:pt x="317" y="926"/>
                  <a:pt x="316" y="922"/>
                  <a:pt x="337" y="912"/>
                </a:cubicBezTo>
                <a:cubicBezTo>
                  <a:pt x="446" y="842"/>
                  <a:pt x="455" y="842"/>
                  <a:pt x="463" y="838"/>
                </a:cubicBezTo>
                <a:cubicBezTo>
                  <a:pt x="475" y="832"/>
                  <a:pt x="476" y="831"/>
                  <a:pt x="477" y="830"/>
                </a:cubicBezTo>
                <a:cubicBezTo>
                  <a:pt x="595" y="755"/>
                  <a:pt x="608" y="750"/>
                  <a:pt x="608" y="743"/>
                </a:cubicBezTo>
                <a:cubicBezTo>
                  <a:pt x="591" y="754"/>
                  <a:pt x="593" y="752"/>
                  <a:pt x="587" y="758"/>
                </a:cubicBezTo>
                <a:cubicBezTo>
                  <a:pt x="552" y="781"/>
                  <a:pt x="553" y="785"/>
                  <a:pt x="549" y="783"/>
                </a:cubicBezTo>
                <a:cubicBezTo>
                  <a:pt x="516" y="799"/>
                  <a:pt x="510" y="807"/>
                  <a:pt x="506" y="809"/>
                </a:cubicBezTo>
                <a:cubicBezTo>
                  <a:pt x="432" y="848"/>
                  <a:pt x="425" y="843"/>
                  <a:pt x="423" y="847"/>
                </a:cubicBezTo>
                <a:cubicBezTo>
                  <a:pt x="403" y="861"/>
                  <a:pt x="400" y="858"/>
                  <a:pt x="396" y="861"/>
                </a:cubicBezTo>
                <a:cubicBezTo>
                  <a:pt x="290" y="934"/>
                  <a:pt x="289" y="937"/>
                  <a:pt x="284" y="940"/>
                </a:cubicBezTo>
                <a:cubicBezTo>
                  <a:pt x="283" y="932"/>
                  <a:pt x="287" y="928"/>
                  <a:pt x="289" y="924"/>
                </a:cubicBezTo>
                <a:cubicBezTo>
                  <a:pt x="318" y="903"/>
                  <a:pt x="325" y="895"/>
                  <a:pt x="335" y="888"/>
                </a:cubicBezTo>
                <a:cubicBezTo>
                  <a:pt x="381" y="857"/>
                  <a:pt x="388" y="853"/>
                  <a:pt x="394" y="848"/>
                </a:cubicBezTo>
                <a:cubicBezTo>
                  <a:pt x="445" y="830"/>
                  <a:pt x="450" y="818"/>
                  <a:pt x="452" y="823"/>
                </a:cubicBezTo>
                <a:cubicBezTo>
                  <a:pt x="472" y="813"/>
                  <a:pt x="472" y="811"/>
                  <a:pt x="474" y="812"/>
                </a:cubicBezTo>
                <a:cubicBezTo>
                  <a:pt x="492" y="804"/>
                  <a:pt x="496" y="802"/>
                  <a:pt x="499" y="799"/>
                </a:cubicBezTo>
                <a:cubicBezTo>
                  <a:pt x="522" y="787"/>
                  <a:pt x="529" y="784"/>
                  <a:pt x="536" y="782"/>
                </a:cubicBezTo>
                <a:cubicBezTo>
                  <a:pt x="594" y="740"/>
                  <a:pt x="604" y="733"/>
                  <a:pt x="613" y="727"/>
                </a:cubicBezTo>
                <a:cubicBezTo>
                  <a:pt x="629" y="708"/>
                  <a:pt x="626" y="710"/>
                  <a:pt x="623" y="712"/>
                </a:cubicBezTo>
                <a:cubicBezTo>
                  <a:pt x="614" y="719"/>
                  <a:pt x="612" y="720"/>
                  <a:pt x="611" y="720"/>
                </a:cubicBezTo>
                <a:cubicBezTo>
                  <a:pt x="602" y="727"/>
                  <a:pt x="602" y="731"/>
                  <a:pt x="598" y="733"/>
                </a:cubicBezTo>
                <a:cubicBezTo>
                  <a:pt x="578" y="747"/>
                  <a:pt x="571" y="752"/>
                  <a:pt x="564" y="757"/>
                </a:cubicBezTo>
                <a:cubicBezTo>
                  <a:pt x="528" y="774"/>
                  <a:pt x="524" y="782"/>
                  <a:pt x="521" y="779"/>
                </a:cubicBezTo>
                <a:cubicBezTo>
                  <a:pt x="466" y="806"/>
                  <a:pt x="462" y="809"/>
                  <a:pt x="459" y="809"/>
                </a:cubicBezTo>
                <a:cubicBezTo>
                  <a:pt x="423" y="827"/>
                  <a:pt x="420" y="825"/>
                  <a:pt x="416" y="827"/>
                </a:cubicBezTo>
                <a:cubicBezTo>
                  <a:pt x="347" y="870"/>
                  <a:pt x="336" y="878"/>
                  <a:pt x="325" y="885"/>
                </a:cubicBezTo>
                <a:cubicBezTo>
                  <a:pt x="302" y="902"/>
                  <a:pt x="299" y="905"/>
                  <a:pt x="297" y="904"/>
                </a:cubicBezTo>
                <a:cubicBezTo>
                  <a:pt x="342" y="859"/>
                  <a:pt x="352" y="856"/>
                  <a:pt x="352" y="851"/>
                </a:cubicBezTo>
                <a:cubicBezTo>
                  <a:pt x="384" y="833"/>
                  <a:pt x="390" y="829"/>
                  <a:pt x="403" y="820"/>
                </a:cubicBezTo>
                <a:cubicBezTo>
                  <a:pt x="434" y="799"/>
                  <a:pt x="448" y="797"/>
                  <a:pt x="456" y="791"/>
                </a:cubicBezTo>
                <a:cubicBezTo>
                  <a:pt x="491" y="772"/>
                  <a:pt x="498" y="776"/>
                  <a:pt x="509" y="765"/>
                </a:cubicBezTo>
                <a:cubicBezTo>
                  <a:pt x="550" y="750"/>
                  <a:pt x="561" y="743"/>
                  <a:pt x="571" y="740"/>
                </a:cubicBezTo>
                <a:cubicBezTo>
                  <a:pt x="650" y="685"/>
                  <a:pt x="651" y="680"/>
                  <a:pt x="658" y="677"/>
                </a:cubicBezTo>
                <a:cubicBezTo>
                  <a:pt x="663" y="670"/>
                  <a:pt x="651" y="676"/>
                  <a:pt x="643" y="686"/>
                </a:cubicBezTo>
                <a:cubicBezTo>
                  <a:pt x="557" y="738"/>
                  <a:pt x="549" y="738"/>
                  <a:pt x="541" y="745"/>
                </a:cubicBezTo>
                <a:cubicBezTo>
                  <a:pt x="457" y="783"/>
                  <a:pt x="447" y="787"/>
                  <a:pt x="438" y="789"/>
                </a:cubicBezTo>
                <a:cubicBezTo>
                  <a:pt x="417" y="807"/>
                  <a:pt x="409" y="804"/>
                  <a:pt x="401" y="811"/>
                </a:cubicBezTo>
                <a:cubicBezTo>
                  <a:pt x="339" y="851"/>
                  <a:pt x="338" y="856"/>
                  <a:pt x="329" y="860"/>
                </a:cubicBezTo>
                <a:cubicBezTo>
                  <a:pt x="311" y="871"/>
                  <a:pt x="311" y="863"/>
                  <a:pt x="308" y="866"/>
                </a:cubicBezTo>
                <a:cubicBezTo>
                  <a:pt x="324" y="849"/>
                  <a:pt x="327" y="851"/>
                  <a:pt x="327" y="847"/>
                </a:cubicBezTo>
                <a:cubicBezTo>
                  <a:pt x="429" y="785"/>
                  <a:pt x="430" y="783"/>
                  <a:pt x="438" y="779"/>
                </a:cubicBezTo>
                <a:cubicBezTo>
                  <a:pt x="489" y="753"/>
                  <a:pt x="491" y="753"/>
                  <a:pt x="494" y="751"/>
                </a:cubicBezTo>
                <a:cubicBezTo>
                  <a:pt x="546" y="730"/>
                  <a:pt x="551" y="722"/>
                  <a:pt x="554" y="725"/>
                </a:cubicBezTo>
                <a:cubicBezTo>
                  <a:pt x="553" y="723"/>
                  <a:pt x="551" y="717"/>
                  <a:pt x="547" y="723"/>
                </a:cubicBezTo>
                <a:cubicBezTo>
                  <a:pt x="515" y="736"/>
                  <a:pt x="513" y="732"/>
                  <a:pt x="509" y="735"/>
                </a:cubicBezTo>
                <a:cubicBezTo>
                  <a:pt x="487" y="740"/>
                  <a:pt x="482" y="748"/>
                  <a:pt x="479" y="745"/>
                </a:cubicBezTo>
                <a:cubicBezTo>
                  <a:pt x="397" y="793"/>
                  <a:pt x="390" y="796"/>
                  <a:pt x="382" y="800"/>
                </a:cubicBezTo>
                <a:cubicBezTo>
                  <a:pt x="344" y="825"/>
                  <a:pt x="339" y="829"/>
                  <a:pt x="334" y="833"/>
                </a:cubicBezTo>
                <a:cubicBezTo>
                  <a:pt x="346" y="804"/>
                  <a:pt x="361" y="789"/>
                  <a:pt x="375" y="781"/>
                </a:cubicBezTo>
                <a:cubicBezTo>
                  <a:pt x="397" y="767"/>
                  <a:pt x="400" y="765"/>
                  <a:pt x="404" y="763"/>
                </a:cubicBezTo>
                <a:cubicBezTo>
                  <a:pt x="478" y="727"/>
                  <a:pt x="484" y="727"/>
                  <a:pt x="492" y="721"/>
                </a:cubicBezTo>
                <a:cubicBezTo>
                  <a:pt x="514" y="719"/>
                  <a:pt x="521" y="711"/>
                  <a:pt x="527" y="713"/>
                </a:cubicBezTo>
                <a:cubicBezTo>
                  <a:pt x="573" y="696"/>
                  <a:pt x="580" y="692"/>
                  <a:pt x="587" y="689"/>
                </a:cubicBezTo>
                <a:cubicBezTo>
                  <a:pt x="627" y="664"/>
                  <a:pt x="637" y="667"/>
                  <a:pt x="634" y="660"/>
                </a:cubicBezTo>
                <a:cubicBezTo>
                  <a:pt x="534" y="701"/>
                  <a:pt x="528" y="701"/>
                  <a:pt x="521" y="705"/>
                </a:cubicBezTo>
                <a:cubicBezTo>
                  <a:pt x="490" y="707"/>
                  <a:pt x="495" y="713"/>
                  <a:pt x="501" y="707"/>
                </a:cubicBezTo>
                <a:cubicBezTo>
                  <a:pt x="543" y="697"/>
                  <a:pt x="550" y="686"/>
                  <a:pt x="556" y="687"/>
                </a:cubicBezTo>
                <a:cubicBezTo>
                  <a:pt x="578" y="682"/>
                  <a:pt x="584" y="677"/>
                  <a:pt x="590" y="677"/>
                </a:cubicBezTo>
                <a:cubicBezTo>
                  <a:pt x="643" y="648"/>
                  <a:pt x="657" y="643"/>
                  <a:pt x="673" y="629"/>
                </a:cubicBezTo>
                <a:cubicBezTo>
                  <a:pt x="647" y="645"/>
                  <a:pt x="643" y="645"/>
                  <a:pt x="641" y="645"/>
                </a:cubicBezTo>
                <a:cubicBezTo>
                  <a:pt x="611" y="659"/>
                  <a:pt x="604" y="666"/>
                  <a:pt x="597" y="667"/>
                </a:cubicBezTo>
                <a:cubicBezTo>
                  <a:pt x="556" y="675"/>
                  <a:pt x="551" y="687"/>
                  <a:pt x="549" y="682"/>
                </a:cubicBezTo>
                <a:cubicBezTo>
                  <a:pt x="516" y="695"/>
                  <a:pt x="514" y="691"/>
                  <a:pt x="510" y="696"/>
                </a:cubicBezTo>
                <a:cubicBezTo>
                  <a:pt x="487" y="704"/>
                  <a:pt x="483" y="706"/>
                  <a:pt x="480" y="705"/>
                </a:cubicBezTo>
                <a:cubicBezTo>
                  <a:pt x="454" y="716"/>
                  <a:pt x="446" y="720"/>
                  <a:pt x="441" y="723"/>
                </a:cubicBezTo>
                <a:cubicBezTo>
                  <a:pt x="430" y="731"/>
                  <a:pt x="427" y="727"/>
                  <a:pt x="423" y="731"/>
                </a:cubicBezTo>
                <a:cubicBezTo>
                  <a:pt x="386" y="755"/>
                  <a:pt x="382" y="753"/>
                  <a:pt x="377" y="757"/>
                </a:cubicBezTo>
                <a:cubicBezTo>
                  <a:pt x="347" y="769"/>
                  <a:pt x="358" y="764"/>
                  <a:pt x="366" y="758"/>
                </a:cubicBezTo>
                <a:cubicBezTo>
                  <a:pt x="409" y="728"/>
                  <a:pt x="417" y="725"/>
                  <a:pt x="425" y="718"/>
                </a:cubicBezTo>
                <a:cubicBezTo>
                  <a:pt x="571" y="656"/>
                  <a:pt x="601" y="640"/>
                  <a:pt x="630" y="626"/>
                </a:cubicBezTo>
                <a:cubicBezTo>
                  <a:pt x="661" y="605"/>
                  <a:pt x="663" y="601"/>
                  <a:pt x="664" y="599"/>
                </a:cubicBezTo>
                <a:cubicBezTo>
                  <a:pt x="642" y="607"/>
                  <a:pt x="637" y="615"/>
                  <a:pt x="632" y="617"/>
                </a:cubicBezTo>
                <a:cubicBezTo>
                  <a:pt x="575" y="644"/>
                  <a:pt x="557" y="653"/>
                  <a:pt x="540" y="659"/>
                </a:cubicBezTo>
                <a:cubicBezTo>
                  <a:pt x="479" y="687"/>
                  <a:pt x="471" y="684"/>
                  <a:pt x="462" y="691"/>
                </a:cubicBezTo>
                <a:cubicBezTo>
                  <a:pt x="418" y="713"/>
                  <a:pt x="415" y="715"/>
                  <a:pt x="412" y="717"/>
                </a:cubicBezTo>
                <a:cubicBezTo>
                  <a:pt x="381" y="734"/>
                  <a:pt x="377" y="737"/>
                  <a:pt x="373" y="740"/>
                </a:cubicBezTo>
                <a:cubicBezTo>
                  <a:pt x="385" y="720"/>
                  <a:pt x="404" y="707"/>
                  <a:pt x="421" y="696"/>
                </a:cubicBezTo>
                <a:cubicBezTo>
                  <a:pt x="473" y="672"/>
                  <a:pt x="478" y="677"/>
                  <a:pt x="484" y="670"/>
                </a:cubicBezTo>
                <a:cubicBezTo>
                  <a:pt x="519" y="657"/>
                  <a:pt x="524" y="659"/>
                  <a:pt x="529" y="654"/>
                </a:cubicBezTo>
                <a:cubicBezTo>
                  <a:pt x="603" y="622"/>
                  <a:pt x="611" y="619"/>
                  <a:pt x="619" y="615"/>
                </a:cubicBezTo>
                <a:cubicBezTo>
                  <a:pt x="667" y="570"/>
                  <a:pt x="677" y="568"/>
                  <a:pt x="675" y="564"/>
                </a:cubicBezTo>
                <a:cubicBezTo>
                  <a:pt x="719" y="542"/>
                  <a:pt x="725" y="539"/>
                  <a:pt x="730" y="537"/>
                </a:cubicBezTo>
                <a:cubicBezTo>
                  <a:pt x="742" y="527"/>
                  <a:pt x="737" y="530"/>
                  <a:pt x="732" y="533"/>
                </a:cubicBezTo>
                <a:cubicBezTo>
                  <a:pt x="706" y="538"/>
                  <a:pt x="703" y="542"/>
                  <a:pt x="700" y="544"/>
                </a:cubicBezTo>
                <a:cubicBezTo>
                  <a:pt x="637" y="575"/>
                  <a:pt x="629" y="578"/>
                  <a:pt x="622" y="585"/>
                </a:cubicBezTo>
                <a:cubicBezTo>
                  <a:pt x="557" y="616"/>
                  <a:pt x="550" y="611"/>
                  <a:pt x="543" y="615"/>
                </a:cubicBezTo>
                <a:cubicBezTo>
                  <a:pt x="514" y="623"/>
                  <a:pt x="507" y="625"/>
                  <a:pt x="499" y="630"/>
                </a:cubicBezTo>
                <a:cubicBezTo>
                  <a:pt x="469" y="641"/>
                  <a:pt x="463" y="637"/>
                  <a:pt x="455" y="644"/>
                </a:cubicBezTo>
                <a:cubicBezTo>
                  <a:pt x="432" y="653"/>
                  <a:pt x="426" y="659"/>
                  <a:pt x="422" y="658"/>
                </a:cubicBezTo>
                <a:cubicBezTo>
                  <a:pt x="410" y="660"/>
                  <a:pt x="410" y="653"/>
                  <a:pt x="416" y="648"/>
                </a:cubicBezTo>
                <a:cubicBezTo>
                  <a:pt x="439" y="640"/>
                  <a:pt x="445" y="628"/>
                  <a:pt x="447" y="633"/>
                </a:cubicBezTo>
                <a:cubicBezTo>
                  <a:pt x="502" y="611"/>
                  <a:pt x="513" y="606"/>
                  <a:pt x="523" y="605"/>
                </a:cubicBezTo>
                <a:cubicBezTo>
                  <a:pt x="597" y="583"/>
                  <a:pt x="606" y="581"/>
                  <a:pt x="615" y="576"/>
                </a:cubicBezTo>
                <a:cubicBezTo>
                  <a:pt x="655" y="561"/>
                  <a:pt x="660" y="548"/>
                  <a:pt x="663" y="553"/>
                </a:cubicBezTo>
                <a:cubicBezTo>
                  <a:pt x="715" y="530"/>
                  <a:pt x="721" y="528"/>
                  <a:pt x="727" y="527"/>
                </a:cubicBezTo>
                <a:cubicBezTo>
                  <a:pt x="736" y="512"/>
                  <a:pt x="727" y="524"/>
                  <a:pt x="720" y="520"/>
                </a:cubicBezTo>
                <a:cubicBezTo>
                  <a:pt x="677" y="533"/>
                  <a:pt x="673" y="536"/>
                  <a:pt x="668" y="537"/>
                </a:cubicBezTo>
                <a:cubicBezTo>
                  <a:pt x="603" y="571"/>
                  <a:pt x="600" y="575"/>
                  <a:pt x="598" y="573"/>
                </a:cubicBezTo>
                <a:cubicBezTo>
                  <a:pt x="555" y="592"/>
                  <a:pt x="552" y="588"/>
                  <a:pt x="549" y="589"/>
                </a:cubicBezTo>
                <a:cubicBezTo>
                  <a:pt x="507" y="600"/>
                  <a:pt x="504" y="601"/>
                  <a:pt x="501" y="601"/>
                </a:cubicBezTo>
                <a:cubicBezTo>
                  <a:pt x="462" y="618"/>
                  <a:pt x="456" y="620"/>
                  <a:pt x="449" y="622"/>
                </a:cubicBezTo>
                <a:cubicBezTo>
                  <a:pt x="427" y="627"/>
                  <a:pt x="429" y="624"/>
                  <a:pt x="432" y="622"/>
                </a:cubicBezTo>
                <a:cubicBezTo>
                  <a:pt x="464" y="601"/>
                  <a:pt x="476" y="596"/>
                  <a:pt x="488" y="594"/>
                </a:cubicBezTo>
                <a:cubicBezTo>
                  <a:pt x="519" y="583"/>
                  <a:pt x="522" y="582"/>
                  <a:pt x="525" y="584"/>
                </a:cubicBezTo>
                <a:cubicBezTo>
                  <a:pt x="550" y="574"/>
                  <a:pt x="557" y="572"/>
                  <a:pt x="563" y="571"/>
                </a:cubicBezTo>
                <a:cubicBezTo>
                  <a:pt x="588" y="560"/>
                  <a:pt x="594" y="562"/>
                  <a:pt x="600" y="559"/>
                </a:cubicBezTo>
                <a:cubicBezTo>
                  <a:pt x="645" y="537"/>
                  <a:pt x="651" y="541"/>
                  <a:pt x="657" y="535"/>
                </a:cubicBezTo>
                <a:cubicBezTo>
                  <a:pt x="670" y="528"/>
                  <a:pt x="672" y="530"/>
                  <a:pt x="671" y="528"/>
                </a:cubicBezTo>
                <a:cubicBezTo>
                  <a:pt x="707" y="510"/>
                  <a:pt x="711" y="502"/>
                  <a:pt x="714" y="502"/>
                </a:cubicBezTo>
                <a:cubicBezTo>
                  <a:pt x="729" y="486"/>
                  <a:pt x="743" y="485"/>
                  <a:pt x="736" y="481"/>
                </a:cubicBezTo>
                <a:cubicBezTo>
                  <a:pt x="686" y="515"/>
                  <a:pt x="684" y="515"/>
                  <a:pt x="682" y="515"/>
                </a:cubicBezTo>
                <a:cubicBezTo>
                  <a:pt x="660" y="525"/>
                  <a:pt x="654" y="529"/>
                  <a:pt x="648" y="532"/>
                </a:cubicBezTo>
                <a:cubicBezTo>
                  <a:pt x="622" y="542"/>
                  <a:pt x="616" y="542"/>
                  <a:pt x="609" y="548"/>
                </a:cubicBezTo>
                <a:cubicBezTo>
                  <a:pt x="569" y="562"/>
                  <a:pt x="566" y="558"/>
                  <a:pt x="563" y="561"/>
                </a:cubicBezTo>
                <a:cubicBezTo>
                  <a:pt x="541" y="567"/>
                  <a:pt x="537" y="572"/>
                  <a:pt x="535" y="570"/>
                </a:cubicBezTo>
                <a:cubicBezTo>
                  <a:pt x="474" y="591"/>
                  <a:pt x="469" y="587"/>
                  <a:pt x="462" y="592"/>
                </a:cubicBezTo>
                <a:cubicBezTo>
                  <a:pt x="459" y="582"/>
                  <a:pt x="465" y="573"/>
                  <a:pt x="468" y="576"/>
                </a:cubicBezTo>
                <a:cubicBezTo>
                  <a:pt x="497" y="562"/>
                  <a:pt x="501" y="567"/>
                  <a:pt x="506" y="564"/>
                </a:cubicBezTo>
                <a:cubicBezTo>
                  <a:pt x="546" y="554"/>
                  <a:pt x="550" y="555"/>
                  <a:pt x="555" y="550"/>
                </a:cubicBezTo>
                <a:cubicBezTo>
                  <a:pt x="621" y="530"/>
                  <a:pt x="639" y="521"/>
                  <a:pt x="656" y="514"/>
                </a:cubicBezTo>
                <a:cubicBezTo>
                  <a:pt x="724" y="468"/>
                  <a:pt x="727" y="472"/>
                  <a:pt x="731" y="467"/>
                </a:cubicBezTo>
                <a:cubicBezTo>
                  <a:pt x="698" y="479"/>
                  <a:pt x="675" y="497"/>
                  <a:pt x="653" y="506"/>
                </a:cubicBezTo>
                <a:cubicBezTo>
                  <a:pt x="569" y="540"/>
                  <a:pt x="564" y="539"/>
                  <a:pt x="557" y="543"/>
                </a:cubicBezTo>
                <a:cubicBezTo>
                  <a:pt x="520" y="547"/>
                  <a:pt x="515" y="554"/>
                  <a:pt x="512" y="552"/>
                </a:cubicBezTo>
                <a:cubicBezTo>
                  <a:pt x="473" y="562"/>
                  <a:pt x="469" y="568"/>
                  <a:pt x="466" y="563"/>
                </a:cubicBezTo>
                <a:cubicBezTo>
                  <a:pt x="498" y="545"/>
                  <a:pt x="497" y="541"/>
                  <a:pt x="502" y="539"/>
                </a:cubicBezTo>
                <a:cubicBezTo>
                  <a:pt x="563" y="520"/>
                  <a:pt x="573" y="516"/>
                  <a:pt x="581" y="519"/>
                </a:cubicBezTo>
                <a:cubicBezTo>
                  <a:pt x="612" y="506"/>
                  <a:pt x="616" y="505"/>
                  <a:pt x="619" y="506"/>
                </a:cubicBezTo>
                <a:cubicBezTo>
                  <a:pt x="736" y="443"/>
                  <a:pt x="752" y="427"/>
                  <a:pt x="767" y="422"/>
                </a:cubicBezTo>
                <a:cubicBezTo>
                  <a:pt x="792" y="398"/>
                  <a:pt x="801" y="398"/>
                  <a:pt x="799" y="388"/>
                </a:cubicBezTo>
                <a:cubicBezTo>
                  <a:pt x="779" y="406"/>
                  <a:pt x="773" y="410"/>
                  <a:pt x="771" y="411"/>
                </a:cubicBezTo>
                <a:cubicBezTo>
                  <a:pt x="764" y="417"/>
                  <a:pt x="760" y="419"/>
                  <a:pt x="757" y="421"/>
                </a:cubicBezTo>
                <a:cubicBezTo>
                  <a:pt x="698" y="461"/>
                  <a:pt x="694" y="459"/>
                  <a:pt x="692" y="461"/>
                </a:cubicBezTo>
                <a:cubicBezTo>
                  <a:pt x="645" y="481"/>
                  <a:pt x="642" y="485"/>
                  <a:pt x="639" y="487"/>
                </a:cubicBezTo>
                <a:cubicBezTo>
                  <a:pt x="607" y="499"/>
                  <a:pt x="602" y="499"/>
                  <a:pt x="597" y="503"/>
                </a:cubicBezTo>
                <a:cubicBezTo>
                  <a:pt x="580" y="505"/>
                  <a:pt x="572" y="510"/>
                  <a:pt x="564" y="509"/>
                </a:cubicBezTo>
                <a:cubicBezTo>
                  <a:pt x="507" y="529"/>
                  <a:pt x="504" y="529"/>
                  <a:pt x="501" y="530"/>
                </a:cubicBezTo>
                <a:cubicBezTo>
                  <a:pt x="511" y="516"/>
                  <a:pt x="516" y="516"/>
                  <a:pt x="521" y="510"/>
                </a:cubicBezTo>
                <a:cubicBezTo>
                  <a:pt x="560" y="498"/>
                  <a:pt x="569" y="498"/>
                  <a:pt x="580" y="493"/>
                </a:cubicBezTo>
                <a:cubicBezTo>
                  <a:pt x="646" y="472"/>
                  <a:pt x="652" y="467"/>
                  <a:pt x="658" y="468"/>
                </a:cubicBezTo>
                <a:cubicBezTo>
                  <a:pt x="762" y="408"/>
                  <a:pt x="771" y="401"/>
                  <a:pt x="780" y="395"/>
                </a:cubicBezTo>
                <a:cubicBezTo>
                  <a:pt x="794" y="385"/>
                  <a:pt x="799" y="381"/>
                  <a:pt x="804" y="378"/>
                </a:cubicBezTo>
                <a:cubicBezTo>
                  <a:pt x="816" y="362"/>
                  <a:pt x="807" y="368"/>
                  <a:pt x="799" y="374"/>
                </a:cubicBezTo>
                <a:cubicBezTo>
                  <a:pt x="785" y="381"/>
                  <a:pt x="780" y="387"/>
                  <a:pt x="777" y="392"/>
                </a:cubicBezTo>
                <a:cubicBezTo>
                  <a:pt x="741" y="412"/>
                  <a:pt x="732" y="416"/>
                  <a:pt x="722" y="424"/>
                </a:cubicBezTo>
                <a:cubicBezTo>
                  <a:pt x="700" y="442"/>
                  <a:pt x="692" y="439"/>
                  <a:pt x="689" y="441"/>
                </a:cubicBezTo>
                <a:cubicBezTo>
                  <a:pt x="614" y="471"/>
                  <a:pt x="613" y="473"/>
                  <a:pt x="607" y="476"/>
                </a:cubicBezTo>
                <a:cubicBezTo>
                  <a:pt x="566" y="485"/>
                  <a:pt x="556" y="494"/>
                  <a:pt x="549" y="491"/>
                </a:cubicBezTo>
                <a:cubicBezTo>
                  <a:pt x="513" y="502"/>
                  <a:pt x="508" y="511"/>
                  <a:pt x="505" y="508"/>
                </a:cubicBezTo>
                <a:cubicBezTo>
                  <a:pt x="524" y="490"/>
                  <a:pt x="526" y="487"/>
                  <a:pt x="528" y="486"/>
                </a:cubicBezTo>
                <a:cubicBezTo>
                  <a:pt x="546" y="478"/>
                  <a:pt x="555" y="473"/>
                  <a:pt x="564" y="467"/>
                </a:cubicBezTo>
                <a:cubicBezTo>
                  <a:pt x="585" y="466"/>
                  <a:pt x="592" y="460"/>
                  <a:pt x="598" y="460"/>
                </a:cubicBezTo>
                <a:cubicBezTo>
                  <a:pt x="650" y="440"/>
                  <a:pt x="653" y="444"/>
                  <a:pt x="657" y="440"/>
                </a:cubicBezTo>
                <a:cubicBezTo>
                  <a:pt x="729" y="408"/>
                  <a:pt x="743" y="399"/>
                  <a:pt x="758" y="389"/>
                </a:cubicBezTo>
                <a:cubicBezTo>
                  <a:pt x="794" y="357"/>
                  <a:pt x="790" y="359"/>
                  <a:pt x="778" y="369"/>
                </a:cubicBezTo>
                <a:cubicBezTo>
                  <a:pt x="742" y="393"/>
                  <a:pt x="737" y="396"/>
                  <a:pt x="732" y="400"/>
                </a:cubicBezTo>
                <a:cubicBezTo>
                  <a:pt x="693" y="417"/>
                  <a:pt x="690" y="418"/>
                  <a:pt x="687" y="420"/>
                </a:cubicBezTo>
                <a:cubicBezTo>
                  <a:pt x="629" y="438"/>
                  <a:pt x="622" y="447"/>
                  <a:pt x="618" y="443"/>
                </a:cubicBezTo>
                <a:cubicBezTo>
                  <a:pt x="587" y="455"/>
                  <a:pt x="575" y="459"/>
                  <a:pt x="564" y="457"/>
                </a:cubicBezTo>
                <a:cubicBezTo>
                  <a:pt x="544" y="467"/>
                  <a:pt x="539" y="470"/>
                  <a:pt x="534" y="470"/>
                </a:cubicBezTo>
                <a:cubicBezTo>
                  <a:pt x="590" y="434"/>
                  <a:pt x="594" y="439"/>
                  <a:pt x="599" y="435"/>
                </a:cubicBezTo>
                <a:cubicBezTo>
                  <a:pt x="658" y="416"/>
                  <a:pt x="669" y="411"/>
                  <a:pt x="679" y="409"/>
                </a:cubicBezTo>
                <a:cubicBezTo>
                  <a:pt x="766" y="359"/>
                  <a:pt x="770" y="356"/>
                  <a:pt x="786" y="346"/>
                </a:cubicBezTo>
                <a:cubicBezTo>
                  <a:pt x="788" y="337"/>
                  <a:pt x="773" y="348"/>
                  <a:pt x="758" y="359"/>
                </a:cubicBezTo>
                <a:cubicBezTo>
                  <a:pt x="666" y="405"/>
                  <a:pt x="659" y="405"/>
                  <a:pt x="650" y="410"/>
                </a:cubicBezTo>
                <a:cubicBezTo>
                  <a:pt x="579" y="427"/>
                  <a:pt x="571" y="435"/>
                  <a:pt x="566" y="429"/>
                </a:cubicBezTo>
                <a:cubicBezTo>
                  <a:pt x="586" y="418"/>
                  <a:pt x="591" y="422"/>
                  <a:pt x="597" y="419"/>
                </a:cubicBezTo>
                <a:cubicBezTo>
                  <a:pt x="623" y="411"/>
                  <a:pt x="627" y="405"/>
                  <a:pt x="629" y="408"/>
                </a:cubicBezTo>
                <a:cubicBezTo>
                  <a:pt x="674" y="391"/>
                  <a:pt x="674" y="383"/>
                  <a:pt x="679" y="385"/>
                </a:cubicBezTo>
                <a:cubicBezTo>
                  <a:pt x="709" y="372"/>
                  <a:pt x="714" y="369"/>
                  <a:pt x="719" y="365"/>
                </a:cubicBezTo>
                <a:cubicBezTo>
                  <a:pt x="790" y="326"/>
                  <a:pt x="800" y="319"/>
                  <a:pt x="808" y="316"/>
                </a:cubicBezTo>
                <a:cubicBezTo>
                  <a:pt x="851" y="294"/>
                  <a:pt x="848" y="291"/>
                  <a:pt x="852" y="289"/>
                </a:cubicBezTo>
                <a:cubicBezTo>
                  <a:pt x="847" y="287"/>
                  <a:pt x="848" y="290"/>
                  <a:pt x="845" y="292"/>
                </a:cubicBezTo>
                <a:cubicBezTo>
                  <a:pt x="796" y="312"/>
                  <a:pt x="785" y="320"/>
                  <a:pt x="775" y="325"/>
                </a:cubicBezTo>
                <a:cubicBezTo>
                  <a:pt x="686" y="371"/>
                  <a:pt x="681" y="378"/>
                  <a:pt x="677" y="376"/>
                </a:cubicBezTo>
                <a:cubicBezTo>
                  <a:pt x="647" y="386"/>
                  <a:pt x="644" y="390"/>
                  <a:pt x="642" y="391"/>
                </a:cubicBezTo>
                <a:cubicBezTo>
                  <a:pt x="602" y="407"/>
                  <a:pt x="598" y="406"/>
                  <a:pt x="593" y="409"/>
                </a:cubicBezTo>
                <a:cubicBezTo>
                  <a:pt x="585" y="406"/>
                  <a:pt x="586" y="411"/>
                  <a:pt x="589" y="407"/>
                </a:cubicBezTo>
                <a:cubicBezTo>
                  <a:pt x="637" y="379"/>
                  <a:pt x="661" y="368"/>
                  <a:pt x="684" y="361"/>
                </a:cubicBezTo>
                <a:cubicBezTo>
                  <a:pt x="714" y="348"/>
                  <a:pt x="717" y="344"/>
                  <a:pt x="720" y="343"/>
                </a:cubicBezTo>
                <a:cubicBezTo>
                  <a:pt x="761" y="318"/>
                  <a:pt x="780" y="313"/>
                  <a:pt x="794" y="303"/>
                </a:cubicBezTo>
                <a:cubicBezTo>
                  <a:pt x="837" y="288"/>
                  <a:pt x="847" y="283"/>
                  <a:pt x="845" y="279"/>
                </a:cubicBezTo>
                <a:cubicBezTo>
                  <a:pt x="748" y="324"/>
                  <a:pt x="743" y="322"/>
                  <a:pt x="738" y="327"/>
                </a:cubicBezTo>
                <a:cubicBezTo>
                  <a:pt x="712" y="340"/>
                  <a:pt x="702" y="341"/>
                  <a:pt x="692" y="348"/>
                </a:cubicBezTo>
                <a:cubicBezTo>
                  <a:pt x="671" y="360"/>
                  <a:pt x="667" y="355"/>
                  <a:pt x="661" y="360"/>
                </a:cubicBezTo>
                <a:cubicBezTo>
                  <a:pt x="628" y="371"/>
                  <a:pt x="625" y="375"/>
                  <a:pt x="623" y="373"/>
                </a:cubicBezTo>
                <a:cubicBezTo>
                  <a:pt x="602" y="380"/>
                  <a:pt x="603" y="375"/>
                  <a:pt x="608" y="379"/>
                </a:cubicBezTo>
                <a:cubicBezTo>
                  <a:pt x="635" y="363"/>
                  <a:pt x="640" y="358"/>
                  <a:pt x="645" y="355"/>
                </a:cubicBezTo>
                <a:cubicBezTo>
                  <a:pt x="690" y="337"/>
                  <a:pt x="695" y="339"/>
                  <a:pt x="702" y="336"/>
                </a:cubicBezTo>
                <a:cubicBezTo>
                  <a:pt x="778" y="299"/>
                  <a:pt x="789" y="291"/>
                  <a:pt x="800" y="284"/>
                </a:cubicBezTo>
                <a:cubicBezTo>
                  <a:pt x="823" y="265"/>
                  <a:pt x="817" y="270"/>
                  <a:pt x="810" y="275"/>
                </a:cubicBezTo>
                <a:cubicBezTo>
                  <a:pt x="745" y="308"/>
                  <a:pt x="744" y="312"/>
                  <a:pt x="735" y="317"/>
                </a:cubicBezTo>
                <a:cubicBezTo>
                  <a:pt x="706" y="325"/>
                  <a:pt x="698" y="329"/>
                  <a:pt x="692" y="328"/>
                </a:cubicBezTo>
                <a:cubicBezTo>
                  <a:pt x="631" y="353"/>
                  <a:pt x="625" y="359"/>
                  <a:pt x="621" y="355"/>
                </a:cubicBezTo>
                <a:cubicBezTo>
                  <a:pt x="645" y="341"/>
                  <a:pt x="649" y="339"/>
                  <a:pt x="654" y="336"/>
                </a:cubicBezTo>
                <a:cubicBezTo>
                  <a:pt x="697" y="321"/>
                  <a:pt x="705" y="316"/>
                  <a:pt x="713" y="313"/>
                </a:cubicBezTo>
                <a:cubicBezTo>
                  <a:pt x="745" y="297"/>
                  <a:pt x="753" y="295"/>
                  <a:pt x="761" y="291"/>
                </a:cubicBezTo>
                <a:cubicBezTo>
                  <a:pt x="803" y="262"/>
                  <a:pt x="807" y="264"/>
                  <a:pt x="806" y="261"/>
                </a:cubicBezTo>
                <a:cubicBezTo>
                  <a:pt x="839" y="233"/>
                  <a:pt x="843" y="230"/>
                  <a:pt x="847" y="226"/>
                </a:cubicBezTo>
                <a:cubicBezTo>
                  <a:pt x="796" y="261"/>
                  <a:pt x="788" y="266"/>
                  <a:pt x="779" y="272"/>
                </a:cubicBezTo>
                <a:cubicBezTo>
                  <a:pt x="668" y="319"/>
                  <a:pt x="661" y="325"/>
                  <a:pt x="655" y="325"/>
                </a:cubicBezTo>
                <a:cubicBezTo>
                  <a:pt x="643" y="332"/>
                  <a:pt x="643" y="326"/>
                  <a:pt x="646" y="322"/>
                </a:cubicBezTo>
                <a:cubicBezTo>
                  <a:pt x="668" y="316"/>
                  <a:pt x="674" y="313"/>
                  <a:pt x="679" y="313"/>
                </a:cubicBezTo>
                <a:cubicBezTo>
                  <a:pt x="789" y="253"/>
                  <a:pt x="800" y="245"/>
                  <a:pt x="811" y="238"/>
                </a:cubicBezTo>
                <a:cubicBezTo>
                  <a:pt x="830" y="217"/>
                  <a:pt x="839" y="215"/>
                  <a:pt x="836" y="212"/>
                </a:cubicBezTo>
                <a:cubicBezTo>
                  <a:pt x="826" y="221"/>
                  <a:pt x="818" y="219"/>
                  <a:pt x="815" y="227"/>
                </a:cubicBezTo>
                <a:cubicBezTo>
                  <a:pt x="759" y="262"/>
                  <a:pt x="739" y="275"/>
                  <a:pt x="719" y="284"/>
                </a:cubicBezTo>
                <a:cubicBezTo>
                  <a:pt x="673" y="305"/>
                  <a:pt x="671" y="306"/>
                  <a:pt x="668" y="306"/>
                </a:cubicBezTo>
                <a:cubicBezTo>
                  <a:pt x="711" y="282"/>
                  <a:pt x="719" y="273"/>
                  <a:pt x="727" y="271"/>
                </a:cubicBezTo>
                <a:cubicBezTo>
                  <a:pt x="797" y="226"/>
                  <a:pt x="805" y="220"/>
                  <a:pt x="813" y="214"/>
                </a:cubicBezTo>
                <a:cubicBezTo>
                  <a:pt x="850" y="175"/>
                  <a:pt x="861" y="172"/>
                  <a:pt x="859" y="168"/>
                </a:cubicBezTo>
                <a:close/>
                <a:moveTo>
                  <a:pt x="743" y="232"/>
                </a:moveTo>
                <a:cubicBezTo>
                  <a:pt x="748" y="239"/>
                  <a:pt x="733" y="238"/>
                  <a:pt x="728" y="246"/>
                </a:cubicBezTo>
                <a:cubicBezTo>
                  <a:pt x="725" y="238"/>
                  <a:pt x="737" y="240"/>
                  <a:pt x="743" y="232"/>
                </a:cubicBezTo>
                <a:close/>
                <a:moveTo>
                  <a:pt x="723" y="245"/>
                </a:moveTo>
                <a:cubicBezTo>
                  <a:pt x="723" y="251"/>
                  <a:pt x="713" y="252"/>
                  <a:pt x="710" y="254"/>
                </a:cubicBezTo>
                <a:cubicBezTo>
                  <a:pt x="709" y="248"/>
                  <a:pt x="719" y="247"/>
                  <a:pt x="723" y="245"/>
                </a:cubicBezTo>
                <a:close/>
                <a:moveTo>
                  <a:pt x="265" y="659"/>
                </a:moveTo>
                <a:cubicBezTo>
                  <a:pt x="262" y="656"/>
                  <a:pt x="263" y="654"/>
                  <a:pt x="262" y="651"/>
                </a:cubicBezTo>
                <a:cubicBezTo>
                  <a:pt x="260" y="649"/>
                  <a:pt x="256" y="646"/>
                  <a:pt x="259" y="644"/>
                </a:cubicBezTo>
                <a:cubicBezTo>
                  <a:pt x="256" y="643"/>
                  <a:pt x="254" y="641"/>
                  <a:pt x="252" y="638"/>
                </a:cubicBezTo>
                <a:cubicBezTo>
                  <a:pt x="252" y="636"/>
                  <a:pt x="252" y="634"/>
                  <a:pt x="250" y="635"/>
                </a:cubicBezTo>
                <a:cubicBezTo>
                  <a:pt x="248" y="631"/>
                  <a:pt x="248" y="627"/>
                  <a:pt x="243" y="623"/>
                </a:cubicBezTo>
                <a:cubicBezTo>
                  <a:pt x="245" y="617"/>
                  <a:pt x="243" y="617"/>
                  <a:pt x="239" y="613"/>
                </a:cubicBezTo>
                <a:cubicBezTo>
                  <a:pt x="241" y="610"/>
                  <a:pt x="236" y="605"/>
                  <a:pt x="236" y="601"/>
                </a:cubicBezTo>
                <a:cubicBezTo>
                  <a:pt x="231" y="592"/>
                  <a:pt x="230" y="592"/>
                  <a:pt x="223" y="581"/>
                </a:cubicBezTo>
                <a:cubicBezTo>
                  <a:pt x="215" y="572"/>
                  <a:pt x="216" y="564"/>
                  <a:pt x="207" y="555"/>
                </a:cubicBezTo>
                <a:cubicBezTo>
                  <a:pt x="203" y="545"/>
                  <a:pt x="204" y="543"/>
                  <a:pt x="195" y="532"/>
                </a:cubicBezTo>
                <a:cubicBezTo>
                  <a:pt x="199" y="528"/>
                  <a:pt x="191" y="523"/>
                  <a:pt x="193" y="519"/>
                </a:cubicBezTo>
                <a:cubicBezTo>
                  <a:pt x="188" y="514"/>
                  <a:pt x="192" y="510"/>
                  <a:pt x="188" y="505"/>
                </a:cubicBezTo>
                <a:cubicBezTo>
                  <a:pt x="187" y="496"/>
                  <a:pt x="184" y="487"/>
                  <a:pt x="181" y="478"/>
                </a:cubicBezTo>
                <a:cubicBezTo>
                  <a:pt x="189" y="478"/>
                  <a:pt x="185" y="488"/>
                  <a:pt x="189" y="492"/>
                </a:cubicBezTo>
                <a:cubicBezTo>
                  <a:pt x="191" y="498"/>
                  <a:pt x="194" y="504"/>
                  <a:pt x="193" y="509"/>
                </a:cubicBezTo>
                <a:cubicBezTo>
                  <a:pt x="200" y="517"/>
                  <a:pt x="199" y="523"/>
                  <a:pt x="207" y="531"/>
                </a:cubicBezTo>
                <a:cubicBezTo>
                  <a:pt x="210" y="535"/>
                  <a:pt x="208" y="538"/>
                  <a:pt x="209" y="541"/>
                </a:cubicBezTo>
                <a:cubicBezTo>
                  <a:pt x="213" y="542"/>
                  <a:pt x="214" y="546"/>
                  <a:pt x="213" y="549"/>
                </a:cubicBezTo>
                <a:cubicBezTo>
                  <a:pt x="220" y="554"/>
                  <a:pt x="218" y="557"/>
                  <a:pt x="224" y="565"/>
                </a:cubicBezTo>
                <a:cubicBezTo>
                  <a:pt x="227" y="574"/>
                  <a:pt x="233" y="584"/>
                  <a:pt x="237" y="593"/>
                </a:cubicBezTo>
                <a:cubicBezTo>
                  <a:pt x="239" y="596"/>
                  <a:pt x="241" y="598"/>
                  <a:pt x="243" y="601"/>
                </a:cubicBezTo>
                <a:cubicBezTo>
                  <a:pt x="243" y="603"/>
                  <a:pt x="243" y="605"/>
                  <a:pt x="245" y="604"/>
                </a:cubicBezTo>
                <a:cubicBezTo>
                  <a:pt x="246" y="609"/>
                  <a:pt x="245" y="613"/>
                  <a:pt x="250" y="618"/>
                </a:cubicBezTo>
                <a:cubicBezTo>
                  <a:pt x="253" y="627"/>
                  <a:pt x="261" y="637"/>
                  <a:pt x="263" y="646"/>
                </a:cubicBezTo>
                <a:cubicBezTo>
                  <a:pt x="271" y="655"/>
                  <a:pt x="270" y="664"/>
                  <a:pt x="275" y="673"/>
                </a:cubicBezTo>
                <a:cubicBezTo>
                  <a:pt x="268" y="673"/>
                  <a:pt x="271" y="663"/>
                  <a:pt x="265" y="659"/>
                </a:cubicBezTo>
                <a:close/>
                <a:moveTo>
                  <a:pt x="279" y="685"/>
                </a:moveTo>
                <a:cubicBezTo>
                  <a:pt x="279" y="692"/>
                  <a:pt x="278" y="682"/>
                  <a:pt x="274" y="679"/>
                </a:cubicBezTo>
                <a:cubicBezTo>
                  <a:pt x="273" y="676"/>
                  <a:pt x="276" y="678"/>
                  <a:pt x="277" y="679"/>
                </a:cubicBezTo>
                <a:cubicBezTo>
                  <a:pt x="278" y="681"/>
                  <a:pt x="279" y="683"/>
                  <a:pt x="281" y="684"/>
                </a:cubicBezTo>
                <a:cubicBezTo>
                  <a:pt x="280" y="685"/>
                  <a:pt x="280" y="685"/>
                  <a:pt x="279" y="685"/>
                </a:cubicBezTo>
                <a:close/>
                <a:moveTo>
                  <a:pt x="166" y="634"/>
                </a:moveTo>
                <a:cubicBezTo>
                  <a:pt x="162" y="637"/>
                  <a:pt x="166" y="630"/>
                  <a:pt x="161" y="628"/>
                </a:cubicBezTo>
                <a:cubicBezTo>
                  <a:pt x="168" y="628"/>
                  <a:pt x="168" y="638"/>
                  <a:pt x="172" y="642"/>
                </a:cubicBezTo>
                <a:cubicBezTo>
                  <a:pt x="168" y="645"/>
                  <a:pt x="166" y="636"/>
                  <a:pt x="166" y="634"/>
                </a:cubicBezTo>
                <a:close/>
                <a:moveTo>
                  <a:pt x="192" y="691"/>
                </a:moveTo>
                <a:cubicBezTo>
                  <a:pt x="192" y="690"/>
                  <a:pt x="191" y="690"/>
                  <a:pt x="190" y="691"/>
                </a:cubicBezTo>
                <a:cubicBezTo>
                  <a:pt x="187" y="685"/>
                  <a:pt x="184" y="679"/>
                  <a:pt x="184" y="673"/>
                </a:cubicBezTo>
                <a:cubicBezTo>
                  <a:pt x="190" y="669"/>
                  <a:pt x="184" y="681"/>
                  <a:pt x="189" y="677"/>
                </a:cubicBezTo>
                <a:cubicBezTo>
                  <a:pt x="189" y="682"/>
                  <a:pt x="193" y="688"/>
                  <a:pt x="194" y="693"/>
                </a:cubicBezTo>
                <a:cubicBezTo>
                  <a:pt x="195" y="695"/>
                  <a:pt x="196" y="696"/>
                  <a:pt x="197" y="698"/>
                </a:cubicBezTo>
                <a:cubicBezTo>
                  <a:pt x="200" y="705"/>
                  <a:pt x="188" y="693"/>
                  <a:pt x="192" y="691"/>
                </a:cubicBezTo>
                <a:close/>
                <a:moveTo>
                  <a:pt x="259" y="828"/>
                </a:moveTo>
                <a:cubicBezTo>
                  <a:pt x="258" y="824"/>
                  <a:pt x="255" y="820"/>
                  <a:pt x="256" y="817"/>
                </a:cubicBezTo>
                <a:cubicBezTo>
                  <a:pt x="247" y="810"/>
                  <a:pt x="247" y="797"/>
                  <a:pt x="241" y="789"/>
                </a:cubicBezTo>
                <a:cubicBezTo>
                  <a:pt x="233" y="777"/>
                  <a:pt x="228" y="766"/>
                  <a:pt x="224" y="755"/>
                </a:cubicBezTo>
                <a:cubicBezTo>
                  <a:pt x="220" y="751"/>
                  <a:pt x="217" y="746"/>
                  <a:pt x="214" y="742"/>
                </a:cubicBezTo>
                <a:cubicBezTo>
                  <a:pt x="212" y="737"/>
                  <a:pt x="211" y="732"/>
                  <a:pt x="208" y="727"/>
                </a:cubicBezTo>
                <a:cubicBezTo>
                  <a:pt x="206" y="724"/>
                  <a:pt x="208" y="722"/>
                  <a:pt x="205" y="719"/>
                </a:cubicBezTo>
                <a:cubicBezTo>
                  <a:pt x="202" y="720"/>
                  <a:pt x="204" y="715"/>
                  <a:pt x="201" y="717"/>
                </a:cubicBezTo>
                <a:cubicBezTo>
                  <a:pt x="203" y="712"/>
                  <a:pt x="194" y="705"/>
                  <a:pt x="199" y="701"/>
                </a:cubicBezTo>
                <a:cubicBezTo>
                  <a:pt x="207" y="710"/>
                  <a:pt x="207" y="720"/>
                  <a:pt x="217" y="725"/>
                </a:cubicBezTo>
                <a:cubicBezTo>
                  <a:pt x="214" y="728"/>
                  <a:pt x="222" y="733"/>
                  <a:pt x="220" y="736"/>
                </a:cubicBezTo>
                <a:cubicBezTo>
                  <a:pt x="220" y="739"/>
                  <a:pt x="227" y="743"/>
                  <a:pt x="224" y="745"/>
                </a:cubicBezTo>
                <a:cubicBezTo>
                  <a:pt x="228" y="751"/>
                  <a:pt x="231" y="757"/>
                  <a:pt x="232" y="763"/>
                </a:cubicBezTo>
                <a:cubicBezTo>
                  <a:pt x="242" y="777"/>
                  <a:pt x="242" y="783"/>
                  <a:pt x="252" y="798"/>
                </a:cubicBezTo>
                <a:cubicBezTo>
                  <a:pt x="255" y="807"/>
                  <a:pt x="256" y="808"/>
                  <a:pt x="261" y="817"/>
                </a:cubicBezTo>
                <a:cubicBezTo>
                  <a:pt x="258" y="822"/>
                  <a:pt x="264" y="829"/>
                  <a:pt x="265" y="836"/>
                </a:cubicBezTo>
                <a:cubicBezTo>
                  <a:pt x="259" y="838"/>
                  <a:pt x="262" y="830"/>
                  <a:pt x="259" y="828"/>
                </a:cubicBezTo>
                <a:close/>
                <a:moveTo>
                  <a:pt x="195" y="1053"/>
                </a:moveTo>
                <a:cubicBezTo>
                  <a:pt x="187" y="1053"/>
                  <a:pt x="194" y="1042"/>
                  <a:pt x="195" y="1053"/>
                </a:cubicBezTo>
                <a:close/>
                <a:moveTo>
                  <a:pt x="139" y="1162"/>
                </a:moveTo>
                <a:cubicBezTo>
                  <a:pt x="139" y="1162"/>
                  <a:pt x="135" y="1161"/>
                  <a:pt x="135" y="1160"/>
                </a:cubicBezTo>
                <a:cubicBezTo>
                  <a:pt x="135" y="1160"/>
                  <a:pt x="137" y="1159"/>
                  <a:pt x="137" y="1159"/>
                </a:cubicBezTo>
                <a:cubicBezTo>
                  <a:pt x="135" y="1156"/>
                  <a:pt x="134" y="1152"/>
                  <a:pt x="136" y="1155"/>
                </a:cubicBezTo>
                <a:cubicBezTo>
                  <a:pt x="138" y="1157"/>
                  <a:pt x="136" y="1158"/>
                  <a:pt x="137" y="1159"/>
                </a:cubicBezTo>
                <a:cubicBezTo>
                  <a:pt x="137" y="1159"/>
                  <a:pt x="146" y="1164"/>
                  <a:pt x="139" y="1162"/>
                </a:cubicBezTo>
                <a:close/>
                <a:moveTo>
                  <a:pt x="157" y="1194"/>
                </a:moveTo>
                <a:cubicBezTo>
                  <a:pt x="156" y="1188"/>
                  <a:pt x="151" y="1181"/>
                  <a:pt x="146" y="1175"/>
                </a:cubicBezTo>
                <a:cubicBezTo>
                  <a:pt x="148" y="1173"/>
                  <a:pt x="150" y="1179"/>
                  <a:pt x="153" y="1177"/>
                </a:cubicBezTo>
                <a:cubicBezTo>
                  <a:pt x="149" y="1182"/>
                  <a:pt x="165" y="1190"/>
                  <a:pt x="157" y="1194"/>
                </a:cubicBezTo>
                <a:close/>
                <a:moveTo>
                  <a:pt x="160" y="1194"/>
                </a:moveTo>
                <a:cubicBezTo>
                  <a:pt x="165" y="1194"/>
                  <a:pt x="164" y="1204"/>
                  <a:pt x="167" y="1208"/>
                </a:cubicBezTo>
                <a:cubicBezTo>
                  <a:pt x="161" y="1208"/>
                  <a:pt x="161" y="1198"/>
                  <a:pt x="160" y="1194"/>
                </a:cubicBezTo>
                <a:close/>
                <a:moveTo>
                  <a:pt x="120" y="1272"/>
                </a:moveTo>
                <a:cubicBezTo>
                  <a:pt x="122" y="1271"/>
                  <a:pt x="129" y="1274"/>
                  <a:pt x="125" y="1275"/>
                </a:cubicBezTo>
                <a:cubicBezTo>
                  <a:pt x="136" y="1289"/>
                  <a:pt x="127" y="1283"/>
                  <a:pt x="120" y="1272"/>
                </a:cubicBezTo>
                <a:close/>
                <a:moveTo>
                  <a:pt x="25" y="1215"/>
                </a:moveTo>
                <a:cubicBezTo>
                  <a:pt x="26" y="1214"/>
                  <a:pt x="27" y="1214"/>
                  <a:pt x="28" y="1213"/>
                </a:cubicBezTo>
                <a:cubicBezTo>
                  <a:pt x="29" y="1214"/>
                  <a:pt x="31" y="1216"/>
                  <a:pt x="32" y="1218"/>
                </a:cubicBezTo>
                <a:cubicBezTo>
                  <a:pt x="31" y="1218"/>
                  <a:pt x="30" y="1219"/>
                  <a:pt x="29" y="1220"/>
                </a:cubicBezTo>
                <a:cubicBezTo>
                  <a:pt x="27" y="1218"/>
                  <a:pt x="26" y="1217"/>
                  <a:pt x="25" y="1215"/>
                </a:cubicBezTo>
                <a:close/>
                <a:moveTo>
                  <a:pt x="121" y="1375"/>
                </a:moveTo>
                <a:cubicBezTo>
                  <a:pt x="117" y="1370"/>
                  <a:pt x="114" y="1365"/>
                  <a:pt x="110" y="1360"/>
                </a:cubicBezTo>
                <a:cubicBezTo>
                  <a:pt x="113" y="1358"/>
                  <a:pt x="116" y="1360"/>
                  <a:pt x="118" y="1364"/>
                </a:cubicBezTo>
                <a:cubicBezTo>
                  <a:pt x="122" y="1365"/>
                  <a:pt x="127" y="1372"/>
                  <a:pt x="121" y="1375"/>
                </a:cubicBezTo>
                <a:close/>
                <a:moveTo>
                  <a:pt x="156" y="1400"/>
                </a:moveTo>
                <a:cubicBezTo>
                  <a:pt x="154" y="1401"/>
                  <a:pt x="156" y="1399"/>
                  <a:pt x="154" y="1397"/>
                </a:cubicBezTo>
                <a:cubicBezTo>
                  <a:pt x="129" y="1364"/>
                  <a:pt x="125" y="1355"/>
                  <a:pt x="120" y="1353"/>
                </a:cubicBezTo>
                <a:cubicBezTo>
                  <a:pt x="103" y="1335"/>
                  <a:pt x="105" y="1329"/>
                  <a:pt x="98" y="1330"/>
                </a:cubicBezTo>
                <a:cubicBezTo>
                  <a:pt x="80" y="1305"/>
                  <a:pt x="82" y="1304"/>
                  <a:pt x="82" y="1304"/>
                </a:cubicBezTo>
                <a:cubicBezTo>
                  <a:pt x="72" y="1293"/>
                  <a:pt x="73" y="1290"/>
                  <a:pt x="72" y="1290"/>
                </a:cubicBezTo>
                <a:cubicBezTo>
                  <a:pt x="60" y="1278"/>
                  <a:pt x="63" y="1277"/>
                  <a:pt x="61" y="1275"/>
                </a:cubicBezTo>
                <a:cubicBezTo>
                  <a:pt x="44" y="1247"/>
                  <a:pt x="37" y="1241"/>
                  <a:pt x="37" y="1236"/>
                </a:cubicBezTo>
                <a:cubicBezTo>
                  <a:pt x="33" y="1223"/>
                  <a:pt x="41" y="1230"/>
                  <a:pt x="45" y="1233"/>
                </a:cubicBezTo>
                <a:cubicBezTo>
                  <a:pt x="83" y="1280"/>
                  <a:pt x="94" y="1291"/>
                  <a:pt x="101" y="1303"/>
                </a:cubicBezTo>
                <a:cubicBezTo>
                  <a:pt x="106" y="1310"/>
                  <a:pt x="104" y="1311"/>
                  <a:pt x="105" y="1312"/>
                </a:cubicBezTo>
                <a:cubicBezTo>
                  <a:pt x="117" y="1329"/>
                  <a:pt x="118" y="1327"/>
                  <a:pt x="119" y="1329"/>
                </a:cubicBezTo>
                <a:cubicBezTo>
                  <a:pt x="159" y="1413"/>
                  <a:pt x="159" y="1403"/>
                  <a:pt x="156" y="1400"/>
                </a:cubicBezTo>
                <a:close/>
                <a:moveTo>
                  <a:pt x="217" y="1325"/>
                </a:moveTo>
                <a:cubicBezTo>
                  <a:pt x="220" y="1327"/>
                  <a:pt x="210" y="1334"/>
                  <a:pt x="210" y="1328"/>
                </a:cubicBezTo>
                <a:cubicBezTo>
                  <a:pt x="212" y="1325"/>
                  <a:pt x="214" y="1327"/>
                  <a:pt x="217" y="1325"/>
                </a:cubicBezTo>
                <a:close/>
                <a:moveTo>
                  <a:pt x="182" y="1218"/>
                </a:moveTo>
                <a:cubicBezTo>
                  <a:pt x="188" y="1216"/>
                  <a:pt x="184" y="1224"/>
                  <a:pt x="189" y="1227"/>
                </a:cubicBezTo>
                <a:cubicBezTo>
                  <a:pt x="183" y="1229"/>
                  <a:pt x="184" y="1220"/>
                  <a:pt x="182" y="1218"/>
                </a:cubicBezTo>
                <a:close/>
                <a:moveTo>
                  <a:pt x="339" y="1330"/>
                </a:moveTo>
                <a:cubicBezTo>
                  <a:pt x="343" y="1334"/>
                  <a:pt x="348" y="1326"/>
                  <a:pt x="351" y="1333"/>
                </a:cubicBezTo>
                <a:cubicBezTo>
                  <a:pt x="345" y="1334"/>
                  <a:pt x="340" y="1333"/>
                  <a:pt x="334" y="1333"/>
                </a:cubicBezTo>
                <a:cubicBezTo>
                  <a:pt x="333" y="1331"/>
                  <a:pt x="337" y="1333"/>
                  <a:pt x="339" y="1330"/>
                </a:cubicBezTo>
                <a:close/>
                <a:moveTo>
                  <a:pt x="334" y="1341"/>
                </a:moveTo>
                <a:cubicBezTo>
                  <a:pt x="336" y="1340"/>
                  <a:pt x="338" y="1342"/>
                  <a:pt x="340" y="1342"/>
                </a:cubicBezTo>
                <a:cubicBezTo>
                  <a:pt x="342" y="1341"/>
                  <a:pt x="344" y="1342"/>
                  <a:pt x="346" y="1340"/>
                </a:cubicBezTo>
                <a:cubicBezTo>
                  <a:pt x="357" y="1342"/>
                  <a:pt x="367" y="1347"/>
                  <a:pt x="379" y="1338"/>
                </a:cubicBezTo>
                <a:cubicBezTo>
                  <a:pt x="387" y="1341"/>
                  <a:pt x="395" y="1339"/>
                  <a:pt x="403" y="1338"/>
                </a:cubicBezTo>
                <a:cubicBezTo>
                  <a:pt x="406" y="1343"/>
                  <a:pt x="399" y="1338"/>
                  <a:pt x="397" y="1342"/>
                </a:cubicBezTo>
                <a:cubicBezTo>
                  <a:pt x="395" y="1339"/>
                  <a:pt x="391" y="1345"/>
                  <a:pt x="389" y="1341"/>
                </a:cubicBezTo>
                <a:cubicBezTo>
                  <a:pt x="383" y="1345"/>
                  <a:pt x="378" y="1341"/>
                  <a:pt x="372" y="1345"/>
                </a:cubicBezTo>
                <a:cubicBezTo>
                  <a:pt x="367" y="1342"/>
                  <a:pt x="362" y="1346"/>
                  <a:pt x="357" y="1344"/>
                </a:cubicBezTo>
                <a:cubicBezTo>
                  <a:pt x="352" y="1342"/>
                  <a:pt x="346" y="1348"/>
                  <a:pt x="341" y="1343"/>
                </a:cubicBezTo>
                <a:cubicBezTo>
                  <a:pt x="335" y="1345"/>
                  <a:pt x="329" y="1350"/>
                  <a:pt x="324" y="1343"/>
                </a:cubicBezTo>
                <a:cubicBezTo>
                  <a:pt x="328" y="1342"/>
                  <a:pt x="330" y="1346"/>
                  <a:pt x="334" y="1341"/>
                </a:cubicBezTo>
                <a:close/>
                <a:moveTo>
                  <a:pt x="321" y="1343"/>
                </a:moveTo>
                <a:cubicBezTo>
                  <a:pt x="321" y="1351"/>
                  <a:pt x="310" y="1347"/>
                  <a:pt x="306" y="1349"/>
                </a:cubicBezTo>
                <a:cubicBezTo>
                  <a:pt x="300" y="1351"/>
                  <a:pt x="295" y="1352"/>
                  <a:pt x="290" y="1353"/>
                </a:cubicBezTo>
                <a:cubicBezTo>
                  <a:pt x="284" y="1355"/>
                  <a:pt x="278" y="1355"/>
                  <a:pt x="272" y="1359"/>
                </a:cubicBezTo>
                <a:cubicBezTo>
                  <a:pt x="267" y="1360"/>
                  <a:pt x="265" y="1364"/>
                  <a:pt x="258" y="1364"/>
                </a:cubicBezTo>
                <a:cubicBezTo>
                  <a:pt x="249" y="1371"/>
                  <a:pt x="241" y="1374"/>
                  <a:pt x="233" y="1377"/>
                </a:cubicBezTo>
                <a:cubicBezTo>
                  <a:pt x="216" y="1388"/>
                  <a:pt x="203" y="1400"/>
                  <a:pt x="192" y="1412"/>
                </a:cubicBezTo>
                <a:cubicBezTo>
                  <a:pt x="191" y="1414"/>
                  <a:pt x="190" y="1415"/>
                  <a:pt x="191" y="1417"/>
                </a:cubicBezTo>
                <a:cubicBezTo>
                  <a:pt x="188" y="1420"/>
                  <a:pt x="186" y="1418"/>
                  <a:pt x="188" y="1417"/>
                </a:cubicBezTo>
                <a:cubicBezTo>
                  <a:pt x="190" y="1412"/>
                  <a:pt x="191" y="1406"/>
                  <a:pt x="196" y="1401"/>
                </a:cubicBezTo>
                <a:cubicBezTo>
                  <a:pt x="197" y="1396"/>
                  <a:pt x="204" y="1391"/>
                  <a:pt x="205" y="1385"/>
                </a:cubicBezTo>
                <a:cubicBezTo>
                  <a:pt x="211" y="1384"/>
                  <a:pt x="216" y="1375"/>
                  <a:pt x="225" y="1370"/>
                </a:cubicBezTo>
                <a:cubicBezTo>
                  <a:pt x="235" y="1364"/>
                  <a:pt x="236" y="1365"/>
                  <a:pt x="246" y="1358"/>
                </a:cubicBezTo>
                <a:cubicBezTo>
                  <a:pt x="248" y="1361"/>
                  <a:pt x="252" y="1355"/>
                  <a:pt x="255" y="1356"/>
                </a:cubicBezTo>
                <a:cubicBezTo>
                  <a:pt x="258" y="1356"/>
                  <a:pt x="261" y="1355"/>
                  <a:pt x="264" y="1352"/>
                </a:cubicBezTo>
                <a:cubicBezTo>
                  <a:pt x="267" y="1356"/>
                  <a:pt x="272" y="1352"/>
                  <a:pt x="275" y="1354"/>
                </a:cubicBezTo>
                <a:cubicBezTo>
                  <a:pt x="291" y="1345"/>
                  <a:pt x="306" y="1348"/>
                  <a:pt x="321" y="1343"/>
                </a:cubicBezTo>
                <a:close/>
                <a:moveTo>
                  <a:pt x="193" y="1379"/>
                </a:moveTo>
                <a:cubicBezTo>
                  <a:pt x="192" y="1377"/>
                  <a:pt x="196" y="1374"/>
                  <a:pt x="198" y="1376"/>
                </a:cubicBezTo>
                <a:cubicBezTo>
                  <a:pt x="198" y="1371"/>
                  <a:pt x="203" y="1367"/>
                  <a:pt x="205" y="1363"/>
                </a:cubicBezTo>
                <a:cubicBezTo>
                  <a:pt x="211" y="1359"/>
                  <a:pt x="216" y="1355"/>
                  <a:pt x="221" y="1351"/>
                </a:cubicBezTo>
                <a:cubicBezTo>
                  <a:pt x="230" y="1347"/>
                  <a:pt x="237" y="1348"/>
                  <a:pt x="246" y="1341"/>
                </a:cubicBezTo>
                <a:cubicBezTo>
                  <a:pt x="251" y="1345"/>
                  <a:pt x="256" y="1336"/>
                  <a:pt x="262" y="1339"/>
                </a:cubicBezTo>
                <a:cubicBezTo>
                  <a:pt x="267" y="1334"/>
                  <a:pt x="271" y="1340"/>
                  <a:pt x="277" y="1336"/>
                </a:cubicBezTo>
                <a:cubicBezTo>
                  <a:pt x="286" y="1336"/>
                  <a:pt x="296" y="1336"/>
                  <a:pt x="305" y="1335"/>
                </a:cubicBezTo>
                <a:cubicBezTo>
                  <a:pt x="306" y="1338"/>
                  <a:pt x="303" y="1337"/>
                  <a:pt x="301" y="1338"/>
                </a:cubicBezTo>
                <a:cubicBezTo>
                  <a:pt x="298" y="1342"/>
                  <a:pt x="296" y="1337"/>
                  <a:pt x="293" y="1338"/>
                </a:cubicBezTo>
                <a:cubicBezTo>
                  <a:pt x="291" y="1341"/>
                  <a:pt x="290" y="1339"/>
                  <a:pt x="287" y="1340"/>
                </a:cubicBezTo>
                <a:cubicBezTo>
                  <a:pt x="284" y="1339"/>
                  <a:pt x="280" y="1341"/>
                  <a:pt x="275" y="1344"/>
                </a:cubicBezTo>
                <a:cubicBezTo>
                  <a:pt x="268" y="1341"/>
                  <a:pt x="260" y="1348"/>
                  <a:pt x="252" y="1346"/>
                </a:cubicBezTo>
                <a:cubicBezTo>
                  <a:pt x="250" y="1348"/>
                  <a:pt x="248" y="1349"/>
                  <a:pt x="246" y="1348"/>
                </a:cubicBezTo>
                <a:cubicBezTo>
                  <a:pt x="236" y="1354"/>
                  <a:pt x="235" y="1357"/>
                  <a:pt x="226" y="1357"/>
                </a:cubicBezTo>
                <a:cubicBezTo>
                  <a:pt x="224" y="1364"/>
                  <a:pt x="216" y="1364"/>
                  <a:pt x="214" y="1368"/>
                </a:cubicBezTo>
                <a:cubicBezTo>
                  <a:pt x="207" y="1371"/>
                  <a:pt x="208" y="1375"/>
                  <a:pt x="200" y="1376"/>
                </a:cubicBezTo>
                <a:cubicBezTo>
                  <a:pt x="199" y="1380"/>
                  <a:pt x="194" y="1384"/>
                  <a:pt x="191" y="1387"/>
                </a:cubicBezTo>
                <a:cubicBezTo>
                  <a:pt x="188" y="1384"/>
                  <a:pt x="189" y="1381"/>
                  <a:pt x="193" y="1379"/>
                </a:cubicBezTo>
                <a:close/>
                <a:moveTo>
                  <a:pt x="199" y="1139"/>
                </a:moveTo>
                <a:cubicBezTo>
                  <a:pt x="195" y="1136"/>
                  <a:pt x="199" y="1133"/>
                  <a:pt x="194" y="1130"/>
                </a:cubicBezTo>
                <a:cubicBezTo>
                  <a:pt x="196" y="1124"/>
                  <a:pt x="191" y="1118"/>
                  <a:pt x="192" y="1112"/>
                </a:cubicBezTo>
                <a:cubicBezTo>
                  <a:pt x="172" y="1082"/>
                  <a:pt x="156" y="1052"/>
                  <a:pt x="135" y="1027"/>
                </a:cubicBezTo>
                <a:cubicBezTo>
                  <a:pt x="131" y="1022"/>
                  <a:pt x="125" y="1019"/>
                  <a:pt x="121" y="1011"/>
                </a:cubicBezTo>
                <a:cubicBezTo>
                  <a:pt x="118" y="1006"/>
                  <a:pt x="120" y="1008"/>
                  <a:pt x="116" y="1004"/>
                </a:cubicBezTo>
                <a:cubicBezTo>
                  <a:pt x="114" y="1002"/>
                  <a:pt x="115" y="999"/>
                  <a:pt x="113" y="997"/>
                </a:cubicBezTo>
                <a:cubicBezTo>
                  <a:pt x="111" y="993"/>
                  <a:pt x="107" y="991"/>
                  <a:pt x="105" y="988"/>
                </a:cubicBezTo>
                <a:cubicBezTo>
                  <a:pt x="105" y="989"/>
                  <a:pt x="106" y="986"/>
                  <a:pt x="105" y="985"/>
                </a:cubicBezTo>
                <a:cubicBezTo>
                  <a:pt x="105" y="985"/>
                  <a:pt x="99" y="984"/>
                  <a:pt x="100" y="982"/>
                </a:cubicBezTo>
                <a:cubicBezTo>
                  <a:pt x="102" y="976"/>
                  <a:pt x="85" y="961"/>
                  <a:pt x="80" y="952"/>
                </a:cubicBezTo>
                <a:cubicBezTo>
                  <a:pt x="80" y="951"/>
                  <a:pt x="78" y="949"/>
                  <a:pt x="78" y="948"/>
                </a:cubicBezTo>
                <a:cubicBezTo>
                  <a:pt x="79" y="945"/>
                  <a:pt x="77" y="947"/>
                  <a:pt x="75" y="943"/>
                </a:cubicBezTo>
                <a:cubicBezTo>
                  <a:pt x="75" y="943"/>
                  <a:pt x="76" y="942"/>
                  <a:pt x="75" y="941"/>
                </a:cubicBezTo>
                <a:cubicBezTo>
                  <a:pt x="70" y="932"/>
                  <a:pt x="58" y="920"/>
                  <a:pt x="53" y="907"/>
                </a:cubicBezTo>
                <a:cubicBezTo>
                  <a:pt x="58" y="904"/>
                  <a:pt x="61" y="910"/>
                  <a:pt x="64" y="915"/>
                </a:cubicBezTo>
                <a:cubicBezTo>
                  <a:pt x="65" y="919"/>
                  <a:pt x="73" y="924"/>
                  <a:pt x="70" y="927"/>
                </a:cubicBezTo>
                <a:cubicBezTo>
                  <a:pt x="77" y="930"/>
                  <a:pt x="83" y="943"/>
                  <a:pt x="90" y="947"/>
                </a:cubicBezTo>
                <a:cubicBezTo>
                  <a:pt x="93" y="952"/>
                  <a:pt x="96" y="956"/>
                  <a:pt x="99" y="960"/>
                </a:cubicBezTo>
                <a:cubicBezTo>
                  <a:pt x="97" y="963"/>
                  <a:pt x="100" y="962"/>
                  <a:pt x="101" y="963"/>
                </a:cubicBezTo>
                <a:cubicBezTo>
                  <a:pt x="101" y="966"/>
                  <a:pt x="102" y="968"/>
                  <a:pt x="104" y="967"/>
                </a:cubicBezTo>
                <a:cubicBezTo>
                  <a:pt x="107" y="969"/>
                  <a:pt x="109" y="979"/>
                  <a:pt x="114" y="977"/>
                </a:cubicBezTo>
                <a:cubicBezTo>
                  <a:pt x="113" y="980"/>
                  <a:pt x="116" y="984"/>
                  <a:pt x="119" y="985"/>
                </a:cubicBezTo>
                <a:cubicBezTo>
                  <a:pt x="124" y="994"/>
                  <a:pt x="128" y="995"/>
                  <a:pt x="134" y="1006"/>
                </a:cubicBezTo>
                <a:cubicBezTo>
                  <a:pt x="140" y="1014"/>
                  <a:pt x="146" y="1022"/>
                  <a:pt x="152" y="1030"/>
                </a:cubicBezTo>
                <a:cubicBezTo>
                  <a:pt x="154" y="1034"/>
                  <a:pt x="156" y="1034"/>
                  <a:pt x="158" y="1035"/>
                </a:cubicBezTo>
                <a:cubicBezTo>
                  <a:pt x="159" y="1040"/>
                  <a:pt x="167" y="1051"/>
                  <a:pt x="174" y="1061"/>
                </a:cubicBezTo>
                <a:cubicBezTo>
                  <a:pt x="180" y="1075"/>
                  <a:pt x="188" y="1090"/>
                  <a:pt x="193" y="1104"/>
                </a:cubicBezTo>
                <a:cubicBezTo>
                  <a:pt x="196" y="1111"/>
                  <a:pt x="198" y="1118"/>
                  <a:pt x="198" y="1125"/>
                </a:cubicBezTo>
                <a:cubicBezTo>
                  <a:pt x="203" y="1132"/>
                  <a:pt x="203" y="1139"/>
                  <a:pt x="203" y="1145"/>
                </a:cubicBezTo>
                <a:cubicBezTo>
                  <a:pt x="199" y="1148"/>
                  <a:pt x="199" y="1140"/>
                  <a:pt x="199" y="1139"/>
                </a:cubicBezTo>
                <a:close/>
                <a:moveTo>
                  <a:pt x="228" y="1142"/>
                </a:moveTo>
                <a:cubicBezTo>
                  <a:pt x="236" y="1134"/>
                  <a:pt x="246" y="1126"/>
                  <a:pt x="252" y="1118"/>
                </a:cubicBezTo>
                <a:cubicBezTo>
                  <a:pt x="300" y="1093"/>
                  <a:pt x="301" y="1085"/>
                  <a:pt x="309" y="1081"/>
                </a:cubicBezTo>
                <a:cubicBezTo>
                  <a:pt x="462" y="985"/>
                  <a:pt x="471" y="976"/>
                  <a:pt x="485" y="967"/>
                </a:cubicBezTo>
                <a:cubicBezTo>
                  <a:pt x="503" y="945"/>
                  <a:pt x="507" y="947"/>
                  <a:pt x="510" y="941"/>
                </a:cubicBezTo>
                <a:cubicBezTo>
                  <a:pt x="557" y="905"/>
                  <a:pt x="553" y="907"/>
                  <a:pt x="551" y="909"/>
                </a:cubicBezTo>
                <a:cubicBezTo>
                  <a:pt x="517" y="950"/>
                  <a:pt x="499" y="964"/>
                  <a:pt x="486" y="978"/>
                </a:cubicBezTo>
                <a:cubicBezTo>
                  <a:pt x="437" y="1016"/>
                  <a:pt x="427" y="1019"/>
                  <a:pt x="415" y="1030"/>
                </a:cubicBezTo>
                <a:cubicBezTo>
                  <a:pt x="412" y="1032"/>
                  <a:pt x="412" y="1035"/>
                  <a:pt x="411" y="1035"/>
                </a:cubicBezTo>
                <a:cubicBezTo>
                  <a:pt x="371" y="1063"/>
                  <a:pt x="358" y="1069"/>
                  <a:pt x="346" y="1077"/>
                </a:cubicBezTo>
                <a:cubicBezTo>
                  <a:pt x="251" y="1133"/>
                  <a:pt x="244" y="1138"/>
                  <a:pt x="238" y="1142"/>
                </a:cubicBezTo>
                <a:cubicBezTo>
                  <a:pt x="217" y="1159"/>
                  <a:pt x="213" y="1164"/>
                  <a:pt x="208" y="1169"/>
                </a:cubicBezTo>
                <a:close/>
                <a:moveTo>
                  <a:pt x="223" y="1067"/>
                </a:moveTo>
                <a:cubicBezTo>
                  <a:pt x="223" y="1065"/>
                  <a:pt x="223" y="1063"/>
                  <a:pt x="221" y="1061"/>
                </a:cubicBezTo>
                <a:cubicBezTo>
                  <a:pt x="226" y="1059"/>
                  <a:pt x="229" y="1064"/>
                  <a:pt x="223" y="1067"/>
                </a:cubicBezTo>
                <a:close/>
                <a:moveTo>
                  <a:pt x="232" y="1100"/>
                </a:moveTo>
                <a:cubicBezTo>
                  <a:pt x="230" y="1094"/>
                  <a:pt x="242" y="1090"/>
                  <a:pt x="243" y="1085"/>
                </a:cubicBezTo>
                <a:cubicBezTo>
                  <a:pt x="362" y="999"/>
                  <a:pt x="360" y="990"/>
                  <a:pt x="366" y="989"/>
                </a:cubicBezTo>
                <a:cubicBezTo>
                  <a:pt x="390" y="969"/>
                  <a:pt x="398" y="972"/>
                  <a:pt x="400" y="969"/>
                </a:cubicBezTo>
                <a:cubicBezTo>
                  <a:pt x="434" y="942"/>
                  <a:pt x="438" y="946"/>
                  <a:pt x="443" y="940"/>
                </a:cubicBezTo>
                <a:cubicBezTo>
                  <a:pt x="503" y="895"/>
                  <a:pt x="520" y="886"/>
                  <a:pt x="537" y="875"/>
                </a:cubicBezTo>
                <a:cubicBezTo>
                  <a:pt x="594" y="856"/>
                  <a:pt x="595" y="858"/>
                  <a:pt x="592" y="860"/>
                </a:cubicBezTo>
                <a:cubicBezTo>
                  <a:pt x="575" y="865"/>
                  <a:pt x="573" y="867"/>
                  <a:pt x="571" y="865"/>
                </a:cubicBezTo>
                <a:cubicBezTo>
                  <a:pt x="463" y="940"/>
                  <a:pt x="448" y="949"/>
                  <a:pt x="432" y="965"/>
                </a:cubicBezTo>
                <a:cubicBezTo>
                  <a:pt x="322" y="1042"/>
                  <a:pt x="316" y="1041"/>
                  <a:pt x="309" y="1047"/>
                </a:cubicBezTo>
                <a:cubicBezTo>
                  <a:pt x="287" y="1062"/>
                  <a:pt x="287" y="1060"/>
                  <a:pt x="285" y="1062"/>
                </a:cubicBezTo>
                <a:cubicBezTo>
                  <a:pt x="261" y="1080"/>
                  <a:pt x="257" y="1087"/>
                  <a:pt x="255" y="1084"/>
                </a:cubicBezTo>
                <a:close/>
                <a:moveTo>
                  <a:pt x="231" y="1037"/>
                </a:moveTo>
                <a:cubicBezTo>
                  <a:pt x="230" y="1036"/>
                  <a:pt x="229" y="1035"/>
                  <a:pt x="228" y="1034"/>
                </a:cubicBezTo>
                <a:cubicBezTo>
                  <a:pt x="230" y="1033"/>
                  <a:pt x="231" y="1032"/>
                  <a:pt x="232" y="1032"/>
                </a:cubicBezTo>
                <a:cubicBezTo>
                  <a:pt x="232" y="1033"/>
                  <a:pt x="233" y="1034"/>
                  <a:pt x="234" y="1035"/>
                </a:cubicBezTo>
                <a:cubicBezTo>
                  <a:pt x="233" y="1036"/>
                  <a:pt x="232" y="1036"/>
                  <a:pt x="231" y="1037"/>
                </a:cubicBezTo>
                <a:close/>
                <a:moveTo>
                  <a:pt x="269" y="855"/>
                </a:moveTo>
                <a:cubicBezTo>
                  <a:pt x="270" y="855"/>
                  <a:pt x="267" y="849"/>
                  <a:pt x="267" y="849"/>
                </a:cubicBezTo>
                <a:cubicBezTo>
                  <a:pt x="269" y="847"/>
                  <a:pt x="275" y="856"/>
                  <a:pt x="269" y="855"/>
                </a:cubicBezTo>
                <a:close/>
                <a:moveTo>
                  <a:pt x="301" y="886"/>
                </a:moveTo>
                <a:cubicBezTo>
                  <a:pt x="298" y="882"/>
                  <a:pt x="298" y="880"/>
                  <a:pt x="302" y="877"/>
                </a:cubicBezTo>
                <a:cubicBezTo>
                  <a:pt x="305" y="881"/>
                  <a:pt x="305" y="884"/>
                  <a:pt x="301" y="886"/>
                </a:cubicBezTo>
                <a:close/>
                <a:moveTo>
                  <a:pt x="301" y="817"/>
                </a:moveTo>
                <a:cubicBezTo>
                  <a:pt x="301" y="815"/>
                  <a:pt x="302" y="814"/>
                  <a:pt x="301" y="812"/>
                </a:cubicBezTo>
                <a:cubicBezTo>
                  <a:pt x="300" y="808"/>
                  <a:pt x="305" y="812"/>
                  <a:pt x="303" y="813"/>
                </a:cubicBezTo>
                <a:cubicBezTo>
                  <a:pt x="305" y="816"/>
                  <a:pt x="303" y="818"/>
                  <a:pt x="306" y="821"/>
                </a:cubicBezTo>
                <a:cubicBezTo>
                  <a:pt x="305" y="825"/>
                  <a:pt x="306" y="829"/>
                  <a:pt x="308" y="834"/>
                </a:cubicBezTo>
                <a:cubicBezTo>
                  <a:pt x="300" y="833"/>
                  <a:pt x="306" y="822"/>
                  <a:pt x="301" y="817"/>
                </a:cubicBezTo>
                <a:close/>
                <a:moveTo>
                  <a:pt x="481" y="717"/>
                </a:moveTo>
                <a:cubicBezTo>
                  <a:pt x="482" y="721"/>
                  <a:pt x="472" y="722"/>
                  <a:pt x="468" y="723"/>
                </a:cubicBezTo>
                <a:cubicBezTo>
                  <a:pt x="467" y="719"/>
                  <a:pt x="478" y="718"/>
                  <a:pt x="481" y="717"/>
                </a:cubicBezTo>
                <a:close/>
                <a:moveTo>
                  <a:pt x="463" y="722"/>
                </a:moveTo>
                <a:cubicBezTo>
                  <a:pt x="465" y="726"/>
                  <a:pt x="456" y="728"/>
                  <a:pt x="455" y="728"/>
                </a:cubicBezTo>
                <a:cubicBezTo>
                  <a:pt x="452" y="724"/>
                  <a:pt x="461" y="722"/>
                  <a:pt x="463" y="722"/>
                </a:cubicBezTo>
                <a:close/>
                <a:moveTo>
                  <a:pt x="356" y="782"/>
                </a:moveTo>
                <a:cubicBezTo>
                  <a:pt x="358" y="781"/>
                  <a:pt x="359" y="780"/>
                  <a:pt x="361" y="778"/>
                </a:cubicBezTo>
                <a:cubicBezTo>
                  <a:pt x="368" y="777"/>
                  <a:pt x="358" y="783"/>
                  <a:pt x="356" y="785"/>
                </a:cubicBezTo>
                <a:cubicBezTo>
                  <a:pt x="353" y="786"/>
                  <a:pt x="354" y="783"/>
                  <a:pt x="356" y="782"/>
                </a:cubicBezTo>
                <a:close/>
                <a:moveTo>
                  <a:pt x="393" y="618"/>
                </a:moveTo>
                <a:cubicBezTo>
                  <a:pt x="387" y="621"/>
                  <a:pt x="392" y="614"/>
                  <a:pt x="388" y="612"/>
                </a:cubicBezTo>
                <a:cubicBezTo>
                  <a:pt x="392" y="609"/>
                  <a:pt x="392" y="617"/>
                  <a:pt x="393" y="618"/>
                </a:cubicBezTo>
                <a:close/>
                <a:moveTo>
                  <a:pt x="407" y="682"/>
                </a:moveTo>
                <a:cubicBezTo>
                  <a:pt x="410" y="678"/>
                  <a:pt x="412" y="674"/>
                  <a:pt x="418" y="671"/>
                </a:cubicBezTo>
                <a:cubicBezTo>
                  <a:pt x="450" y="660"/>
                  <a:pt x="454" y="654"/>
                  <a:pt x="457" y="653"/>
                </a:cubicBezTo>
                <a:cubicBezTo>
                  <a:pt x="483" y="644"/>
                  <a:pt x="490" y="641"/>
                  <a:pt x="496" y="639"/>
                </a:cubicBezTo>
                <a:cubicBezTo>
                  <a:pt x="536" y="628"/>
                  <a:pt x="539" y="625"/>
                  <a:pt x="543" y="625"/>
                </a:cubicBezTo>
                <a:cubicBezTo>
                  <a:pt x="574" y="618"/>
                  <a:pt x="580" y="613"/>
                  <a:pt x="586" y="614"/>
                </a:cubicBezTo>
                <a:cubicBezTo>
                  <a:pt x="673" y="563"/>
                  <a:pt x="672" y="564"/>
                  <a:pt x="671" y="565"/>
                </a:cubicBezTo>
                <a:cubicBezTo>
                  <a:pt x="622" y="601"/>
                  <a:pt x="616" y="610"/>
                  <a:pt x="597" y="618"/>
                </a:cubicBezTo>
                <a:cubicBezTo>
                  <a:pt x="544" y="639"/>
                  <a:pt x="541" y="643"/>
                  <a:pt x="537" y="644"/>
                </a:cubicBezTo>
                <a:cubicBezTo>
                  <a:pt x="519" y="649"/>
                  <a:pt x="512" y="654"/>
                  <a:pt x="505" y="655"/>
                </a:cubicBezTo>
                <a:cubicBezTo>
                  <a:pt x="445" y="679"/>
                  <a:pt x="427" y="685"/>
                  <a:pt x="408" y="693"/>
                </a:cubicBezTo>
                <a:cubicBezTo>
                  <a:pt x="383" y="709"/>
                  <a:pt x="384" y="706"/>
                  <a:pt x="383" y="704"/>
                </a:cubicBezTo>
                <a:cubicBezTo>
                  <a:pt x="397" y="688"/>
                  <a:pt x="401" y="686"/>
                  <a:pt x="403" y="684"/>
                </a:cubicBezTo>
                <a:close/>
                <a:moveTo>
                  <a:pt x="532" y="454"/>
                </a:moveTo>
                <a:cubicBezTo>
                  <a:pt x="532" y="450"/>
                  <a:pt x="531" y="447"/>
                  <a:pt x="535" y="444"/>
                </a:cubicBezTo>
                <a:cubicBezTo>
                  <a:pt x="538" y="448"/>
                  <a:pt x="536" y="451"/>
                  <a:pt x="532" y="454"/>
                </a:cubicBezTo>
                <a:close/>
                <a:moveTo>
                  <a:pt x="627" y="333"/>
                </a:moveTo>
                <a:cubicBezTo>
                  <a:pt x="626" y="331"/>
                  <a:pt x="628" y="329"/>
                  <a:pt x="627" y="326"/>
                </a:cubicBezTo>
                <a:cubicBezTo>
                  <a:pt x="631" y="324"/>
                  <a:pt x="631" y="332"/>
                  <a:pt x="627" y="333"/>
                </a:cubicBezTo>
                <a:close/>
                <a:moveTo>
                  <a:pt x="722" y="53"/>
                </a:moveTo>
                <a:cubicBezTo>
                  <a:pt x="723" y="56"/>
                  <a:pt x="721" y="59"/>
                  <a:pt x="718" y="61"/>
                </a:cubicBezTo>
                <a:cubicBezTo>
                  <a:pt x="713" y="58"/>
                  <a:pt x="719" y="56"/>
                  <a:pt x="722" y="53"/>
                </a:cubicBezTo>
                <a:close/>
                <a:moveTo>
                  <a:pt x="670" y="251"/>
                </a:moveTo>
                <a:cubicBezTo>
                  <a:pt x="668" y="255"/>
                  <a:pt x="668" y="260"/>
                  <a:pt x="668" y="264"/>
                </a:cubicBezTo>
                <a:cubicBezTo>
                  <a:pt x="664" y="281"/>
                  <a:pt x="657" y="284"/>
                  <a:pt x="658" y="289"/>
                </a:cubicBezTo>
                <a:cubicBezTo>
                  <a:pt x="652" y="296"/>
                  <a:pt x="652" y="292"/>
                  <a:pt x="653" y="288"/>
                </a:cubicBezTo>
                <a:cubicBezTo>
                  <a:pt x="661" y="245"/>
                  <a:pt x="661" y="237"/>
                  <a:pt x="665" y="230"/>
                </a:cubicBezTo>
                <a:cubicBezTo>
                  <a:pt x="666" y="215"/>
                  <a:pt x="662" y="210"/>
                  <a:pt x="666" y="207"/>
                </a:cubicBezTo>
                <a:cubicBezTo>
                  <a:pt x="670" y="171"/>
                  <a:pt x="675" y="168"/>
                  <a:pt x="674" y="164"/>
                </a:cubicBezTo>
                <a:cubicBezTo>
                  <a:pt x="679" y="136"/>
                  <a:pt x="684" y="129"/>
                  <a:pt x="685" y="122"/>
                </a:cubicBezTo>
                <a:cubicBezTo>
                  <a:pt x="704" y="89"/>
                  <a:pt x="704" y="75"/>
                  <a:pt x="716" y="63"/>
                </a:cubicBezTo>
                <a:cubicBezTo>
                  <a:pt x="709" y="86"/>
                  <a:pt x="708" y="91"/>
                  <a:pt x="704" y="96"/>
                </a:cubicBezTo>
                <a:cubicBezTo>
                  <a:pt x="684" y="166"/>
                  <a:pt x="687" y="171"/>
                  <a:pt x="684" y="174"/>
                </a:cubicBezTo>
                <a:cubicBezTo>
                  <a:pt x="678" y="204"/>
                  <a:pt x="677" y="208"/>
                  <a:pt x="678" y="213"/>
                </a:cubicBezTo>
                <a:cubicBezTo>
                  <a:pt x="672" y="242"/>
                  <a:pt x="669" y="246"/>
                  <a:pt x="670" y="251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50000"/>
            </a:schemeClr>
          </a:solidFill>
          <a:ln>
            <a:noFill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476488" y="6291072"/>
            <a:ext cx="3227832" cy="365125"/>
          </a:xfrm>
        </p:spPr>
        <p:txBody>
          <a:bodyPr/>
          <a:lstStyle>
            <a:lvl1pPr algn="l">
              <a:defRPr/>
            </a:lvl1pPr>
          </a:lstStyle>
          <a:p>
            <a:fld id="{AB1C4A7C-03A4-4953-A2B8-A06963F28D5B}" type="datetimeFigureOut">
              <a:rPr lang="en-IN" smtClean="0"/>
              <a:t>17-10-2021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7731" y="6291072"/>
            <a:ext cx="7598664" cy="365125"/>
          </a:xfrm>
        </p:spPr>
        <p:txBody>
          <a:bodyPr/>
          <a:lstStyle>
            <a:lvl1pPr algn="l">
              <a:defRPr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6488" y="373607"/>
            <a:ext cx="3227832" cy="816482"/>
          </a:xfrm>
        </p:spPr>
        <p:txBody>
          <a:bodyPr anchor="t"/>
          <a:lstStyle>
            <a:lvl1pPr algn="l">
              <a:defRPr sz="4400"/>
            </a:lvl1pPr>
          </a:lstStyle>
          <a:p>
            <a:fld id="{624119CA-22C5-407A-9E44-E4970FFD55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6762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 title="Feathers"/>
          <p:cNvGrpSpPr/>
          <p:nvPr/>
        </p:nvGrpSpPr>
        <p:grpSpPr>
          <a:xfrm>
            <a:off x="400714" y="362425"/>
            <a:ext cx="3495979" cy="6204388"/>
            <a:chOff x="400714" y="362425"/>
            <a:chExt cx="3495979" cy="6204388"/>
          </a:xfrm>
        </p:grpSpPr>
        <p:sp>
          <p:nvSpPr>
            <p:cNvPr id="12" name="Freeform 5"/>
            <p:cNvSpPr>
              <a:spLocks noEditPoints="1"/>
            </p:cNvSpPr>
            <p:nvPr/>
          </p:nvSpPr>
          <p:spPr bwMode="auto">
            <a:xfrm>
              <a:off x="400714" y="362425"/>
              <a:ext cx="2218442" cy="6204388"/>
            </a:xfrm>
            <a:custGeom>
              <a:avLst/>
              <a:gdLst/>
              <a:ahLst/>
              <a:cxnLst/>
              <a:rect l="0" t="0" r="r" b="b"/>
              <a:pathLst>
                <a:path w="697" h="1954">
                  <a:moveTo>
                    <a:pt x="251" y="1472"/>
                  </a:moveTo>
                  <a:cubicBezTo>
                    <a:pt x="258" y="1472"/>
                    <a:pt x="252" y="1463"/>
                    <a:pt x="251" y="1462"/>
                  </a:cubicBezTo>
                  <a:cubicBezTo>
                    <a:pt x="248" y="1422"/>
                    <a:pt x="241" y="1424"/>
                    <a:pt x="241" y="1419"/>
                  </a:cubicBezTo>
                  <a:cubicBezTo>
                    <a:pt x="227" y="1388"/>
                    <a:pt x="226" y="1380"/>
                    <a:pt x="221" y="1376"/>
                  </a:cubicBezTo>
                  <a:cubicBezTo>
                    <a:pt x="209" y="1355"/>
                    <a:pt x="209" y="1347"/>
                    <a:pt x="203" y="1344"/>
                  </a:cubicBezTo>
                  <a:cubicBezTo>
                    <a:pt x="169" y="1285"/>
                    <a:pt x="162" y="1275"/>
                    <a:pt x="156" y="1263"/>
                  </a:cubicBezTo>
                  <a:cubicBezTo>
                    <a:pt x="144" y="1242"/>
                    <a:pt x="141" y="1236"/>
                    <a:pt x="138" y="1231"/>
                  </a:cubicBezTo>
                  <a:cubicBezTo>
                    <a:pt x="107" y="1177"/>
                    <a:pt x="108" y="1168"/>
                    <a:pt x="103" y="1165"/>
                  </a:cubicBezTo>
                  <a:cubicBezTo>
                    <a:pt x="90" y="1142"/>
                    <a:pt x="83" y="1131"/>
                    <a:pt x="82" y="1127"/>
                  </a:cubicBezTo>
                  <a:cubicBezTo>
                    <a:pt x="66" y="1090"/>
                    <a:pt x="67" y="1081"/>
                    <a:pt x="62" y="1077"/>
                  </a:cubicBezTo>
                  <a:cubicBezTo>
                    <a:pt x="57" y="1049"/>
                    <a:pt x="51" y="1046"/>
                    <a:pt x="52" y="1037"/>
                  </a:cubicBezTo>
                  <a:cubicBezTo>
                    <a:pt x="48" y="1016"/>
                    <a:pt x="44" y="1007"/>
                    <a:pt x="42" y="1002"/>
                  </a:cubicBezTo>
                  <a:cubicBezTo>
                    <a:pt x="32" y="970"/>
                    <a:pt x="24" y="961"/>
                    <a:pt x="22" y="946"/>
                  </a:cubicBezTo>
                  <a:cubicBezTo>
                    <a:pt x="13" y="922"/>
                    <a:pt x="11" y="916"/>
                    <a:pt x="9" y="909"/>
                  </a:cubicBezTo>
                  <a:cubicBezTo>
                    <a:pt x="5" y="889"/>
                    <a:pt x="11" y="888"/>
                    <a:pt x="9" y="896"/>
                  </a:cubicBezTo>
                  <a:cubicBezTo>
                    <a:pt x="25" y="935"/>
                    <a:pt x="22" y="943"/>
                    <a:pt x="27" y="944"/>
                  </a:cubicBezTo>
                  <a:cubicBezTo>
                    <a:pt x="47" y="979"/>
                    <a:pt x="44" y="987"/>
                    <a:pt x="45" y="992"/>
                  </a:cubicBezTo>
                  <a:cubicBezTo>
                    <a:pt x="78" y="1045"/>
                    <a:pt x="85" y="1060"/>
                    <a:pt x="95" y="1072"/>
                  </a:cubicBezTo>
                  <a:cubicBezTo>
                    <a:pt x="141" y="1130"/>
                    <a:pt x="141" y="1136"/>
                    <a:pt x="140" y="1142"/>
                  </a:cubicBezTo>
                  <a:cubicBezTo>
                    <a:pt x="159" y="1162"/>
                    <a:pt x="156" y="1170"/>
                    <a:pt x="160" y="1170"/>
                  </a:cubicBezTo>
                  <a:cubicBezTo>
                    <a:pt x="198" y="1238"/>
                    <a:pt x="204" y="1243"/>
                    <a:pt x="206" y="1251"/>
                  </a:cubicBezTo>
                  <a:cubicBezTo>
                    <a:pt x="218" y="1278"/>
                    <a:pt x="219" y="1288"/>
                    <a:pt x="226" y="1291"/>
                  </a:cubicBezTo>
                  <a:cubicBezTo>
                    <a:pt x="231" y="1298"/>
                    <a:pt x="231" y="1292"/>
                    <a:pt x="228" y="1288"/>
                  </a:cubicBezTo>
                  <a:cubicBezTo>
                    <a:pt x="196" y="1218"/>
                    <a:pt x="198" y="1206"/>
                    <a:pt x="191" y="1203"/>
                  </a:cubicBezTo>
                  <a:cubicBezTo>
                    <a:pt x="168" y="1159"/>
                    <a:pt x="164" y="1153"/>
                    <a:pt x="160" y="1147"/>
                  </a:cubicBezTo>
                  <a:cubicBezTo>
                    <a:pt x="114" y="1068"/>
                    <a:pt x="104" y="1068"/>
                    <a:pt x="105" y="1057"/>
                  </a:cubicBezTo>
                  <a:cubicBezTo>
                    <a:pt x="67" y="1000"/>
                    <a:pt x="58" y="1000"/>
                    <a:pt x="57" y="992"/>
                  </a:cubicBezTo>
                  <a:cubicBezTo>
                    <a:pt x="80" y="1011"/>
                    <a:pt x="81" y="1021"/>
                    <a:pt x="87" y="1024"/>
                  </a:cubicBezTo>
                  <a:cubicBezTo>
                    <a:pt x="103" y="1041"/>
                    <a:pt x="100" y="1049"/>
                    <a:pt x="105" y="1049"/>
                  </a:cubicBezTo>
                  <a:cubicBezTo>
                    <a:pt x="129" y="1079"/>
                    <a:pt x="130" y="1087"/>
                    <a:pt x="135" y="1092"/>
                  </a:cubicBezTo>
                  <a:cubicBezTo>
                    <a:pt x="163" y="1128"/>
                    <a:pt x="159" y="1136"/>
                    <a:pt x="163" y="1137"/>
                  </a:cubicBezTo>
                  <a:cubicBezTo>
                    <a:pt x="199" y="1191"/>
                    <a:pt x="204" y="1205"/>
                    <a:pt x="211" y="1218"/>
                  </a:cubicBezTo>
                  <a:cubicBezTo>
                    <a:pt x="232" y="1237"/>
                    <a:pt x="226" y="1238"/>
                    <a:pt x="228" y="1230"/>
                  </a:cubicBezTo>
                  <a:cubicBezTo>
                    <a:pt x="202" y="1163"/>
                    <a:pt x="196" y="1163"/>
                    <a:pt x="198" y="1155"/>
                  </a:cubicBezTo>
                  <a:cubicBezTo>
                    <a:pt x="171" y="1106"/>
                    <a:pt x="167" y="1104"/>
                    <a:pt x="165" y="1100"/>
                  </a:cubicBezTo>
                  <a:cubicBezTo>
                    <a:pt x="140" y="1062"/>
                    <a:pt x="138" y="1052"/>
                    <a:pt x="133" y="1047"/>
                  </a:cubicBezTo>
                  <a:cubicBezTo>
                    <a:pt x="76" y="924"/>
                    <a:pt x="76" y="918"/>
                    <a:pt x="75" y="913"/>
                  </a:cubicBezTo>
                  <a:cubicBezTo>
                    <a:pt x="53" y="840"/>
                    <a:pt x="56" y="836"/>
                    <a:pt x="57" y="830"/>
                  </a:cubicBezTo>
                  <a:cubicBezTo>
                    <a:pt x="36" y="706"/>
                    <a:pt x="30" y="721"/>
                    <a:pt x="34" y="725"/>
                  </a:cubicBezTo>
                  <a:cubicBezTo>
                    <a:pt x="45" y="767"/>
                    <a:pt x="46" y="774"/>
                    <a:pt x="49" y="778"/>
                  </a:cubicBezTo>
                  <a:cubicBezTo>
                    <a:pt x="70" y="833"/>
                    <a:pt x="67" y="843"/>
                    <a:pt x="72" y="846"/>
                  </a:cubicBezTo>
                  <a:cubicBezTo>
                    <a:pt x="94" y="887"/>
                    <a:pt x="97" y="899"/>
                    <a:pt x="102" y="908"/>
                  </a:cubicBezTo>
                  <a:cubicBezTo>
                    <a:pt x="143" y="980"/>
                    <a:pt x="154" y="992"/>
                    <a:pt x="160" y="1007"/>
                  </a:cubicBezTo>
                  <a:cubicBezTo>
                    <a:pt x="212" y="1106"/>
                    <a:pt x="218" y="1122"/>
                    <a:pt x="223" y="1137"/>
                  </a:cubicBezTo>
                  <a:cubicBezTo>
                    <a:pt x="218" y="1115"/>
                    <a:pt x="222" y="1106"/>
                    <a:pt x="221" y="1102"/>
                  </a:cubicBezTo>
                  <a:cubicBezTo>
                    <a:pt x="210" y="1080"/>
                    <a:pt x="213" y="1072"/>
                    <a:pt x="208" y="1072"/>
                  </a:cubicBezTo>
                  <a:cubicBezTo>
                    <a:pt x="195" y="1023"/>
                    <a:pt x="188" y="1020"/>
                    <a:pt x="188" y="1012"/>
                  </a:cubicBezTo>
                  <a:cubicBezTo>
                    <a:pt x="149" y="930"/>
                    <a:pt x="144" y="927"/>
                    <a:pt x="145" y="918"/>
                  </a:cubicBezTo>
                  <a:cubicBezTo>
                    <a:pt x="125" y="876"/>
                    <a:pt x="120" y="873"/>
                    <a:pt x="117" y="868"/>
                  </a:cubicBezTo>
                  <a:cubicBezTo>
                    <a:pt x="102" y="832"/>
                    <a:pt x="100" y="833"/>
                    <a:pt x="100" y="830"/>
                  </a:cubicBezTo>
                  <a:cubicBezTo>
                    <a:pt x="80" y="793"/>
                    <a:pt x="77" y="788"/>
                    <a:pt x="75" y="783"/>
                  </a:cubicBezTo>
                  <a:cubicBezTo>
                    <a:pt x="45" y="730"/>
                    <a:pt x="43" y="716"/>
                    <a:pt x="34" y="710"/>
                  </a:cubicBezTo>
                  <a:cubicBezTo>
                    <a:pt x="25" y="678"/>
                    <a:pt x="34" y="684"/>
                    <a:pt x="32" y="690"/>
                  </a:cubicBezTo>
                  <a:cubicBezTo>
                    <a:pt x="50" y="733"/>
                    <a:pt x="60" y="733"/>
                    <a:pt x="59" y="745"/>
                  </a:cubicBezTo>
                  <a:cubicBezTo>
                    <a:pt x="80" y="780"/>
                    <a:pt x="81" y="783"/>
                    <a:pt x="85" y="785"/>
                  </a:cubicBezTo>
                  <a:cubicBezTo>
                    <a:pt x="113" y="833"/>
                    <a:pt x="115" y="842"/>
                    <a:pt x="117" y="851"/>
                  </a:cubicBezTo>
                  <a:cubicBezTo>
                    <a:pt x="147" y="899"/>
                    <a:pt x="151" y="907"/>
                    <a:pt x="153" y="916"/>
                  </a:cubicBezTo>
                  <a:cubicBezTo>
                    <a:pt x="168" y="945"/>
                    <a:pt x="171" y="952"/>
                    <a:pt x="173" y="961"/>
                  </a:cubicBezTo>
                  <a:cubicBezTo>
                    <a:pt x="190" y="999"/>
                    <a:pt x="200" y="1010"/>
                    <a:pt x="203" y="1029"/>
                  </a:cubicBezTo>
                  <a:cubicBezTo>
                    <a:pt x="198" y="998"/>
                    <a:pt x="198" y="994"/>
                    <a:pt x="196" y="994"/>
                  </a:cubicBezTo>
                  <a:cubicBezTo>
                    <a:pt x="175" y="911"/>
                    <a:pt x="168" y="909"/>
                    <a:pt x="170" y="898"/>
                  </a:cubicBezTo>
                  <a:cubicBezTo>
                    <a:pt x="131" y="811"/>
                    <a:pt x="131" y="802"/>
                    <a:pt x="125" y="800"/>
                  </a:cubicBezTo>
                  <a:cubicBezTo>
                    <a:pt x="105" y="747"/>
                    <a:pt x="103" y="742"/>
                    <a:pt x="100" y="740"/>
                  </a:cubicBezTo>
                  <a:cubicBezTo>
                    <a:pt x="82" y="701"/>
                    <a:pt x="78" y="699"/>
                    <a:pt x="77" y="695"/>
                  </a:cubicBezTo>
                  <a:cubicBezTo>
                    <a:pt x="67" y="672"/>
                    <a:pt x="60" y="674"/>
                    <a:pt x="62" y="667"/>
                  </a:cubicBezTo>
                  <a:cubicBezTo>
                    <a:pt x="44" y="641"/>
                    <a:pt x="39" y="635"/>
                    <a:pt x="34" y="629"/>
                  </a:cubicBezTo>
                  <a:cubicBezTo>
                    <a:pt x="21" y="597"/>
                    <a:pt x="29" y="609"/>
                    <a:pt x="37" y="622"/>
                  </a:cubicBezTo>
                  <a:cubicBezTo>
                    <a:pt x="75" y="681"/>
                    <a:pt x="85" y="681"/>
                    <a:pt x="85" y="692"/>
                  </a:cubicBezTo>
                  <a:cubicBezTo>
                    <a:pt x="108" y="731"/>
                    <a:pt x="109" y="735"/>
                    <a:pt x="110" y="740"/>
                  </a:cubicBezTo>
                  <a:cubicBezTo>
                    <a:pt x="123" y="777"/>
                    <a:pt x="130" y="775"/>
                    <a:pt x="130" y="780"/>
                  </a:cubicBezTo>
                  <a:cubicBezTo>
                    <a:pt x="151" y="822"/>
                    <a:pt x="153" y="840"/>
                    <a:pt x="163" y="851"/>
                  </a:cubicBezTo>
                  <a:cubicBezTo>
                    <a:pt x="179" y="903"/>
                    <a:pt x="184" y="907"/>
                    <a:pt x="185" y="916"/>
                  </a:cubicBezTo>
                  <a:cubicBezTo>
                    <a:pt x="203" y="963"/>
                    <a:pt x="199" y="973"/>
                    <a:pt x="201" y="976"/>
                  </a:cubicBezTo>
                  <a:cubicBezTo>
                    <a:pt x="236" y="1076"/>
                    <a:pt x="226" y="1071"/>
                    <a:pt x="228" y="1064"/>
                  </a:cubicBezTo>
                  <a:cubicBezTo>
                    <a:pt x="218" y="972"/>
                    <a:pt x="212" y="965"/>
                    <a:pt x="213" y="951"/>
                  </a:cubicBezTo>
                  <a:cubicBezTo>
                    <a:pt x="185" y="862"/>
                    <a:pt x="181" y="854"/>
                    <a:pt x="178" y="845"/>
                  </a:cubicBezTo>
                  <a:cubicBezTo>
                    <a:pt x="145" y="767"/>
                    <a:pt x="139" y="762"/>
                    <a:pt x="135" y="755"/>
                  </a:cubicBezTo>
                  <a:cubicBezTo>
                    <a:pt x="119" y="717"/>
                    <a:pt x="114" y="719"/>
                    <a:pt x="112" y="717"/>
                  </a:cubicBezTo>
                  <a:cubicBezTo>
                    <a:pt x="92" y="686"/>
                    <a:pt x="92" y="676"/>
                    <a:pt x="87" y="669"/>
                  </a:cubicBezTo>
                  <a:cubicBezTo>
                    <a:pt x="56" y="621"/>
                    <a:pt x="53" y="614"/>
                    <a:pt x="49" y="607"/>
                  </a:cubicBezTo>
                  <a:cubicBezTo>
                    <a:pt x="41" y="564"/>
                    <a:pt x="41" y="578"/>
                    <a:pt x="47" y="586"/>
                  </a:cubicBezTo>
                  <a:cubicBezTo>
                    <a:pt x="72" y="633"/>
                    <a:pt x="77" y="635"/>
                    <a:pt x="77" y="642"/>
                  </a:cubicBezTo>
                  <a:cubicBezTo>
                    <a:pt x="117" y="700"/>
                    <a:pt x="120" y="711"/>
                    <a:pt x="125" y="720"/>
                  </a:cubicBezTo>
                  <a:cubicBezTo>
                    <a:pt x="136" y="738"/>
                    <a:pt x="138" y="743"/>
                    <a:pt x="143" y="745"/>
                  </a:cubicBezTo>
                  <a:cubicBezTo>
                    <a:pt x="165" y="796"/>
                    <a:pt x="169" y="801"/>
                    <a:pt x="173" y="805"/>
                  </a:cubicBezTo>
                  <a:cubicBezTo>
                    <a:pt x="198" y="877"/>
                    <a:pt x="205" y="880"/>
                    <a:pt x="206" y="888"/>
                  </a:cubicBezTo>
                  <a:cubicBezTo>
                    <a:pt x="210" y="912"/>
                    <a:pt x="215" y="915"/>
                    <a:pt x="216" y="923"/>
                  </a:cubicBezTo>
                  <a:cubicBezTo>
                    <a:pt x="239" y="982"/>
                    <a:pt x="234" y="967"/>
                    <a:pt x="238" y="961"/>
                  </a:cubicBezTo>
                  <a:cubicBezTo>
                    <a:pt x="220" y="890"/>
                    <a:pt x="217" y="886"/>
                    <a:pt x="218" y="876"/>
                  </a:cubicBezTo>
                  <a:cubicBezTo>
                    <a:pt x="175" y="774"/>
                    <a:pt x="176" y="763"/>
                    <a:pt x="173" y="755"/>
                  </a:cubicBezTo>
                  <a:cubicBezTo>
                    <a:pt x="155" y="729"/>
                    <a:pt x="156" y="717"/>
                    <a:pt x="150" y="712"/>
                  </a:cubicBezTo>
                  <a:cubicBezTo>
                    <a:pt x="123" y="663"/>
                    <a:pt x="122" y="653"/>
                    <a:pt x="115" y="649"/>
                  </a:cubicBezTo>
                  <a:cubicBezTo>
                    <a:pt x="86" y="590"/>
                    <a:pt x="85" y="586"/>
                    <a:pt x="85" y="581"/>
                  </a:cubicBezTo>
                  <a:cubicBezTo>
                    <a:pt x="60" y="516"/>
                    <a:pt x="65" y="519"/>
                    <a:pt x="64" y="528"/>
                  </a:cubicBezTo>
                  <a:cubicBezTo>
                    <a:pt x="82" y="567"/>
                    <a:pt x="89" y="567"/>
                    <a:pt x="87" y="576"/>
                  </a:cubicBezTo>
                  <a:cubicBezTo>
                    <a:pt x="102" y="603"/>
                    <a:pt x="102" y="606"/>
                    <a:pt x="105" y="606"/>
                  </a:cubicBezTo>
                  <a:cubicBezTo>
                    <a:pt x="133" y="652"/>
                    <a:pt x="128" y="663"/>
                    <a:pt x="135" y="662"/>
                  </a:cubicBezTo>
                  <a:cubicBezTo>
                    <a:pt x="162" y="716"/>
                    <a:pt x="168" y="721"/>
                    <a:pt x="170" y="730"/>
                  </a:cubicBezTo>
                  <a:cubicBezTo>
                    <a:pt x="201" y="805"/>
                    <a:pt x="206" y="810"/>
                    <a:pt x="208" y="818"/>
                  </a:cubicBezTo>
                  <a:cubicBezTo>
                    <a:pt x="243" y="905"/>
                    <a:pt x="235" y="893"/>
                    <a:pt x="233" y="888"/>
                  </a:cubicBezTo>
                  <a:cubicBezTo>
                    <a:pt x="221" y="836"/>
                    <a:pt x="220" y="828"/>
                    <a:pt x="216" y="823"/>
                  </a:cubicBezTo>
                  <a:cubicBezTo>
                    <a:pt x="173" y="707"/>
                    <a:pt x="173" y="697"/>
                    <a:pt x="170" y="689"/>
                  </a:cubicBezTo>
                  <a:cubicBezTo>
                    <a:pt x="157" y="663"/>
                    <a:pt x="154" y="657"/>
                    <a:pt x="150" y="652"/>
                  </a:cubicBezTo>
                  <a:cubicBezTo>
                    <a:pt x="119" y="602"/>
                    <a:pt x="122" y="594"/>
                    <a:pt x="117" y="594"/>
                  </a:cubicBezTo>
                  <a:cubicBezTo>
                    <a:pt x="119" y="590"/>
                    <a:pt x="124" y="592"/>
                    <a:pt x="125" y="596"/>
                  </a:cubicBezTo>
                  <a:cubicBezTo>
                    <a:pt x="159" y="641"/>
                    <a:pt x="154" y="651"/>
                    <a:pt x="163" y="649"/>
                  </a:cubicBezTo>
                  <a:cubicBezTo>
                    <a:pt x="185" y="694"/>
                    <a:pt x="183" y="708"/>
                    <a:pt x="190" y="712"/>
                  </a:cubicBezTo>
                  <a:cubicBezTo>
                    <a:pt x="211" y="753"/>
                    <a:pt x="208" y="762"/>
                    <a:pt x="213" y="762"/>
                  </a:cubicBezTo>
                  <a:cubicBezTo>
                    <a:pt x="237" y="847"/>
                    <a:pt x="238" y="850"/>
                    <a:pt x="238" y="853"/>
                  </a:cubicBezTo>
                  <a:cubicBezTo>
                    <a:pt x="246" y="870"/>
                    <a:pt x="242" y="860"/>
                    <a:pt x="243" y="855"/>
                  </a:cubicBezTo>
                  <a:cubicBezTo>
                    <a:pt x="231" y="791"/>
                    <a:pt x="232" y="779"/>
                    <a:pt x="228" y="757"/>
                  </a:cubicBezTo>
                  <a:cubicBezTo>
                    <a:pt x="212" y="721"/>
                    <a:pt x="215" y="712"/>
                    <a:pt x="210" y="712"/>
                  </a:cubicBezTo>
                  <a:cubicBezTo>
                    <a:pt x="190" y="661"/>
                    <a:pt x="188" y="652"/>
                    <a:pt x="183" y="647"/>
                  </a:cubicBezTo>
                  <a:cubicBezTo>
                    <a:pt x="162" y="617"/>
                    <a:pt x="161" y="598"/>
                    <a:pt x="150" y="589"/>
                  </a:cubicBezTo>
                  <a:cubicBezTo>
                    <a:pt x="126" y="540"/>
                    <a:pt x="121" y="535"/>
                    <a:pt x="117" y="528"/>
                  </a:cubicBezTo>
                  <a:cubicBezTo>
                    <a:pt x="101" y="492"/>
                    <a:pt x="98" y="489"/>
                    <a:pt x="97" y="486"/>
                  </a:cubicBezTo>
                  <a:cubicBezTo>
                    <a:pt x="80" y="432"/>
                    <a:pt x="73" y="429"/>
                    <a:pt x="74" y="418"/>
                  </a:cubicBezTo>
                  <a:cubicBezTo>
                    <a:pt x="93" y="455"/>
                    <a:pt x="94" y="458"/>
                    <a:pt x="94" y="463"/>
                  </a:cubicBezTo>
                  <a:cubicBezTo>
                    <a:pt x="143" y="547"/>
                    <a:pt x="140" y="555"/>
                    <a:pt x="145" y="556"/>
                  </a:cubicBezTo>
                  <a:cubicBezTo>
                    <a:pt x="164" y="593"/>
                    <a:pt x="170" y="599"/>
                    <a:pt x="173" y="606"/>
                  </a:cubicBezTo>
                  <a:cubicBezTo>
                    <a:pt x="191" y="642"/>
                    <a:pt x="200" y="654"/>
                    <a:pt x="205" y="669"/>
                  </a:cubicBezTo>
                  <a:cubicBezTo>
                    <a:pt x="228" y="720"/>
                    <a:pt x="226" y="733"/>
                    <a:pt x="233" y="737"/>
                  </a:cubicBezTo>
                  <a:cubicBezTo>
                    <a:pt x="244" y="794"/>
                    <a:pt x="247" y="802"/>
                    <a:pt x="246" y="815"/>
                  </a:cubicBezTo>
                  <a:cubicBezTo>
                    <a:pt x="257" y="840"/>
                    <a:pt x="255" y="834"/>
                    <a:pt x="256" y="830"/>
                  </a:cubicBezTo>
                  <a:cubicBezTo>
                    <a:pt x="249" y="738"/>
                    <a:pt x="244" y="737"/>
                    <a:pt x="243" y="732"/>
                  </a:cubicBezTo>
                  <a:cubicBezTo>
                    <a:pt x="217" y="655"/>
                    <a:pt x="208" y="642"/>
                    <a:pt x="203" y="624"/>
                  </a:cubicBezTo>
                  <a:cubicBezTo>
                    <a:pt x="179" y="566"/>
                    <a:pt x="170" y="562"/>
                    <a:pt x="170" y="551"/>
                  </a:cubicBezTo>
                  <a:cubicBezTo>
                    <a:pt x="156" y="511"/>
                    <a:pt x="145" y="501"/>
                    <a:pt x="142" y="483"/>
                  </a:cubicBezTo>
                  <a:cubicBezTo>
                    <a:pt x="140" y="458"/>
                    <a:pt x="142" y="465"/>
                    <a:pt x="145" y="471"/>
                  </a:cubicBezTo>
                  <a:cubicBezTo>
                    <a:pt x="163" y="523"/>
                    <a:pt x="171" y="533"/>
                    <a:pt x="175" y="546"/>
                  </a:cubicBezTo>
                  <a:cubicBezTo>
                    <a:pt x="196" y="591"/>
                    <a:pt x="206" y="598"/>
                    <a:pt x="208" y="614"/>
                  </a:cubicBezTo>
                  <a:cubicBezTo>
                    <a:pt x="231" y="662"/>
                    <a:pt x="236" y="674"/>
                    <a:pt x="241" y="687"/>
                  </a:cubicBezTo>
                  <a:cubicBezTo>
                    <a:pt x="252" y="718"/>
                    <a:pt x="249" y="725"/>
                    <a:pt x="253" y="725"/>
                  </a:cubicBezTo>
                  <a:cubicBezTo>
                    <a:pt x="268" y="760"/>
                    <a:pt x="259" y="754"/>
                    <a:pt x="261" y="750"/>
                  </a:cubicBezTo>
                  <a:cubicBezTo>
                    <a:pt x="260" y="703"/>
                    <a:pt x="254" y="700"/>
                    <a:pt x="258" y="692"/>
                  </a:cubicBezTo>
                  <a:cubicBezTo>
                    <a:pt x="248" y="658"/>
                    <a:pt x="249" y="652"/>
                    <a:pt x="246" y="652"/>
                  </a:cubicBezTo>
                  <a:cubicBezTo>
                    <a:pt x="229" y="597"/>
                    <a:pt x="228" y="593"/>
                    <a:pt x="228" y="589"/>
                  </a:cubicBezTo>
                  <a:cubicBezTo>
                    <a:pt x="211" y="547"/>
                    <a:pt x="207" y="538"/>
                    <a:pt x="203" y="528"/>
                  </a:cubicBezTo>
                  <a:cubicBezTo>
                    <a:pt x="186" y="481"/>
                    <a:pt x="179" y="480"/>
                    <a:pt x="180" y="473"/>
                  </a:cubicBezTo>
                  <a:cubicBezTo>
                    <a:pt x="156" y="407"/>
                    <a:pt x="153" y="397"/>
                    <a:pt x="150" y="387"/>
                  </a:cubicBezTo>
                  <a:cubicBezTo>
                    <a:pt x="147" y="345"/>
                    <a:pt x="152" y="348"/>
                    <a:pt x="150" y="357"/>
                  </a:cubicBezTo>
                  <a:cubicBezTo>
                    <a:pt x="176" y="446"/>
                    <a:pt x="183" y="456"/>
                    <a:pt x="188" y="468"/>
                  </a:cubicBezTo>
                  <a:cubicBezTo>
                    <a:pt x="206" y="507"/>
                    <a:pt x="205" y="512"/>
                    <a:pt x="205" y="516"/>
                  </a:cubicBezTo>
                  <a:cubicBezTo>
                    <a:pt x="224" y="553"/>
                    <a:pt x="228" y="566"/>
                    <a:pt x="233" y="579"/>
                  </a:cubicBezTo>
                  <a:cubicBezTo>
                    <a:pt x="232" y="555"/>
                    <a:pt x="229" y="552"/>
                    <a:pt x="228" y="546"/>
                  </a:cubicBezTo>
                  <a:cubicBezTo>
                    <a:pt x="212" y="499"/>
                    <a:pt x="215" y="491"/>
                    <a:pt x="210" y="491"/>
                  </a:cubicBezTo>
                  <a:cubicBezTo>
                    <a:pt x="198" y="374"/>
                    <a:pt x="193" y="371"/>
                    <a:pt x="198" y="360"/>
                  </a:cubicBezTo>
                  <a:cubicBezTo>
                    <a:pt x="209" y="429"/>
                    <a:pt x="211" y="465"/>
                    <a:pt x="223" y="491"/>
                  </a:cubicBezTo>
                  <a:cubicBezTo>
                    <a:pt x="280" y="680"/>
                    <a:pt x="276" y="677"/>
                    <a:pt x="276" y="674"/>
                  </a:cubicBezTo>
                  <a:cubicBezTo>
                    <a:pt x="265" y="621"/>
                    <a:pt x="263" y="596"/>
                    <a:pt x="256" y="576"/>
                  </a:cubicBezTo>
                  <a:cubicBezTo>
                    <a:pt x="238" y="489"/>
                    <a:pt x="237" y="484"/>
                    <a:pt x="233" y="481"/>
                  </a:cubicBezTo>
                  <a:cubicBezTo>
                    <a:pt x="229" y="441"/>
                    <a:pt x="223" y="426"/>
                    <a:pt x="223" y="415"/>
                  </a:cubicBezTo>
                  <a:cubicBezTo>
                    <a:pt x="215" y="326"/>
                    <a:pt x="215" y="313"/>
                    <a:pt x="215" y="299"/>
                  </a:cubicBezTo>
                  <a:cubicBezTo>
                    <a:pt x="216" y="264"/>
                    <a:pt x="215" y="246"/>
                    <a:pt x="215" y="229"/>
                  </a:cubicBezTo>
                  <a:cubicBezTo>
                    <a:pt x="220" y="243"/>
                    <a:pt x="217" y="244"/>
                    <a:pt x="220" y="252"/>
                  </a:cubicBezTo>
                  <a:cubicBezTo>
                    <a:pt x="227" y="394"/>
                    <a:pt x="231" y="403"/>
                    <a:pt x="230" y="418"/>
                  </a:cubicBezTo>
                  <a:cubicBezTo>
                    <a:pt x="241" y="471"/>
                    <a:pt x="249" y="489"/>
                    <a:pt x="253" y="511"/>
                  </a:cubicBezTo>
                  <a:cubicBezTo>
                    <a:pt x="269" y="599"/>
                    <a:pt x="275" y="599"/>
                    <a:pt x="273" y="606"/>
                  </a:cubicBezTo>
                  <a:cubicBezTo>
                    <a:pt x="283" y="651"/>
                    <a:pt x="286" y="652"/>
                    <a:pt x="286" y="672"/>
                  </a:cubicBezTo>
                  <a:cubicBezTo>
                    <a:pt x="296" y="620"/>
                    <a:pt x="298" y="608"/>
                    <a:pt x="293" y="589"/>
                  </a:cubicBezTo>
                  <a:cubicBezTo>
                    <a:pt x="280" y="509"/>
                    <a:pt x="286" y="493"/>
                    <a:pt x="281" y="488"/>
                  </a:cubicBezTo>
                  <a:cubicBezTo>
                    <a:pt x="267" y="299"/>
                    <a:pt x="263" y="266"/>
                    <a:pt x="268" y="241"/>
                  </a:cubicBezTo>
                  <a:cubicBezTo>
                    <a:pt x="274" y="196"/>
                    <a:pt x="264" y="191"/>
                    <a:pt x="270" y="186"/>
                  </a:cubicBezTo>
                  <a:cubicBezTo>
                    <a:pt x="277" y="197"/>
                    <a:pt x="273" y="206"/>
                    <a:pt x="273" y="216"/>
                  </a:cubicBezTo>
                  <a:cubicBezTo>
                    <a:pt x="276" y="229"/>
                    <a:pt x="273" y="230"/>
                    <a:pt x="273" y="239"/>
                  </a:cubicBezTo>
                  <a:cubicBezTo>
                    <a:pt x="284" y="423"/>
                    <a:pt x="283" y="439"/>
                    <a:pt x="286" y="453"/>
                  </a:cubicBezTo>
                  <a:cubicBezTo>
                    <a:pt x="292" y="522"/>
                    <a:pt x="304" y="540"/>
                    <a:pt x="303" y="574"/>
                  </a:cubicBezTo>
                  <a:cubicBezTo>
                    <a:pt x="306" y="533"/>
                    <a:pt x="306" y="521"/>
                    <a:pt x="306" y="508"/>
                  </a:cubicBezTo>
                  <a:cubicBezTo>
                    <a:pt x="292" y="325"/>
                    <a:pt x="289" y="308"/>
                    <a:pt x="291" y="292"/>
                  </a:cubicBezTo>
                  <a:cubicBezTo>
                    <a:pt x="285" y="226"/>
                    <a:pt x="289" y="223"/>
                    <a:pt x="288" y="209"/>
                  </a:cubicBezTo>
                  <a:cubicBezTo>
                    <a:pt x="293" y="131"/>
                    <a:pt x="295" y="122"/>
                    <a:pt x="296" y="111"/>
                  </a:cubicBezTo>
                  <a:cubicBezTo>
                    <a:pt x="296" y="107"/>
                    <a:pt x="305" y="125"/>
                    <a:pt x="298" y="126"/>
                  </a:cubicBezTo>
                  <a:cubicBezTo>
                    <a:pt x="292" y="226"/>
                    <a:pt x="298" y="243"/>
                    <a:pt x="296" y="259"/>
                  </a:cubicBezTo>
                  <a:cubicBezTo>
                    <a:pt x="303" y="366"/>
                    <a:pt x="309" y="397"/>
                    <a:pt x="308" y="435"/>
                  </a:cubicBezTo>
                  <a:cubicBezTo>
                    <a:pt x="323" y="474"/>
                    <a:pt x="314" y="470"/>
                    <a:pt x="316" y="465"/>
                  </a:cubicBezTo>
                  <a:cubicBezTo>
                    <a:pt x="318" y="444"/>
                    <a:pt x="318" y="439"/>
                    <a:pt x="318" y="435"/>
                  </a:cubicBezTo>
                  <a:cubicBezTo>
                    <a:pt x="316" y="396"/>
                    <a:pt x="316" y="392"/>
                    <a:pt x="316" y="387"/>
                  </a:cubicBezTo>
                  <a:cubicBezTo>
                    <a:pt x="315" y="330"/>
                    <a:pt x="313" y="324"/>
                    <a:pt x="313" y="319"/>
                  </a:cubicBezTo>
                  <a:cubicBezTo>
                    <a:pt x="318" y="200"/>
                    <a:pt x="323" y="199"/>
                    <a:pt x="321" y="191"/>
                  </a:cubicBezTo>
                  <a:cubicBezTo>
                    <a:pt x="325" y="160"/>
                    <a:pt x="320" y="150"/>
                    <a:pt x="326" y="151"/>
                  </a:cubicBezTo>
                  <a:cubicBezTo>
                    <a:pt x="333" y="137"/>
                    <a:pt x="331" y="147"/>
                    <a:pt x="328" y="156"/>
                  </a:cubicBezTo>
                  <a:cubicBezTo>
                    <a:pt x="322" y="246"/>
                    <a:pt x="326" y="266"/>
                    <a:pt x="321" y="277"/>
                  </a:cubicBezTo>
                  <a:cubicBezTo>
                    <a:pt x="324" y="351"/>
                    <a:pt x="322" y="357"/>
                    <a:pt x="326" y="357"/>
                  </a:cubicBezTo>
                  <a:cubicBezTo>
                    <a:pt x="328" y="453"/>
                    <a:pt x="326" y="458"/>
                    <a:pt x="326" y="463"/>
                  </a:cubicBezTo>
                  <a:cubicBezTo>
                    <a:pt x="338" y="484"/>
                    <a:pt x="338" y="481"/>
                    <a:pt x="339" y="478"/>
                  </a:cubicBezTo>
                  <a:cubicBezTo>
                    <a:pt x="339" y="467"/>
                    <a:pt x="338" y="461"/>
                    <a:pt x="339" y="453"/>
                  </a:cubicBezTo>
                  <a:cubicBezTo>
                    <a:pt x="339" y="390"/>
                    <a:pt x="345" y="391"/>
                    <a:pt x="344" y="385"/>
                  </a:cubicBezTo>
                  <a:cubicBezTo>
                    <a:pt x="344" y="252"/>
                    <a:pt x="346" y="241"/>
                    <a:pt x="346" y="229"/>
                  </a:cubicBezTo>
                  <a:cubicBezTo>
                    <a:pt x="373" y="110"/>
                    <a:pt x="371" y="102"/>
                    <a:pt x="374" y="98"/>
                  </a:cubicBezTo>
                  <a:cubicBezTo>
                    <a:pt x="379" y="60"/>
                    <a:pt x="385" y="60"/>
                    <a:pt x="384" y="53"/>
                  </a:cubicBezTo>
                  <a:cubicBezTo>
                    <a:pt x="397" y="11"/>
                    <a:pt x="405" y="24"/>
                    <a:pt x="399" y="22"/>
                  </a:cubicBezTo>
                  <a:cubicBezTo>
                    <a:pt x="374" y="102"/>
                    <a:pt x="383" y="117"/>
                    <a:pt x="376" y="116"/>
                  </a:cubicBezTo>
                  <a:cubicBezTo>
                    <a:pt x="367" y="192"/>
                    <a:pt x="355" y="232"/>
                    <a:pt x="351" y="272"/>
                  </a:cubicBezTo>
                  <a:cubicBezTo>
                    <a:pt x="351" y="359"/>
                    <a:pt x="355" y="369"/>
                    <a:pt x="354" y="372"/>
                  </a:cubicBezTo>
                  <a:cubicBezTo>
                    <a:pt x="351" y="399"/>
                    <a:pt x="351" y="403"/>
                    <a:pt x="351" y="407"/>
                  </a:cubicBezTo>
                  <a:cubicBezTo>
                    <a:pt x="362" y="364"/>
                    <a:pt x="358" y="351"/>
                    <a:pt x="364" y="347"/>
                  </a:cubicBezTo>
                  <a:cubicBezTo>
                    <a:pt x="368" y="321"/>
                    <a:pt x="368" y="314"/>
                    <a:pt x="371" y="314"/>
                  </a:cubicBezTo>
                  <a:cubicBezTo>
                    <a:pt x="390" y="172"/>
                    <a:pt x="402" y="149"/>
                    <a:pt x="404" y="116"/>
                  </a:cubicBezTo>
                  <a:cubicBezTo>
                    <a:pt x="432" y="41"/>
                    <a:pt x="427" y="40"/>
                    <a:pt x="429" y="48"/>
                  </a:cubicBezTo>
                  <a:cubicBezTo>
                    <a:pt x="403" y="151"/>
                    <a:pt x="400" y="182"/>
                    <a:pt x="396" y="221"/>
                  </a:cubicBezTo>
                  <a:cubicBezTo>
                    <a:pt x="369" y="402"/>
                    <a:pt x="368" y="392"/>
                    <a:pt x="374" y="387"/>
                  </a:cubicBezTo>
                  <a:cubicBezTo>
                    <a:pt x="381" y="362"/>
                    <a:pt x="384" y="355"/>
                    <a:pt x="386" y="347"/>
                  </a:cubicBezTo>
                  <a:cubicBezTo>
                    <a:pt x="421" y="286"/>
                    <a:pt x="421" y="276"/>
                    <a:pt x="426" y="272"/>
                  </a:cubicBezTo>
                  <a:cubicBezTo>
                    <a:pt x="463" y="190"/>
                    <a:pt x="470" y="184"/>
                    <a:pt x="472" y="173"/>
                  </a:cubicBezTo>
                  <a:cubicBezTo>
                    <a:pt x="478" y="175"/>
                    <a:pt x="469" y="199"/>
                    <a:pt x="462" y="224"/>
                  </a:cubicBezTo>
                  <a:cubicBezTo>
                    <a:pt x="446" y="260"/>
                    <a:pt x="442" y="261"/>
                    <a:pt x="442" y="261"/>
                  </a:cubicBezTo>
                  <a:cubicBezTo>
                    <a:pt x="417" y="299"/>
                    <a:pt x="417" y="319"/>
                    <a:pt x="406" y="329"/>
                  </a:cubicBezTo>
                  <a:cubicBezTo>
                    <a:pt x="393" y="372"/>
                    <a:pt x="394" y="370"/>
                    <a:pt x="396" y="370"/>
                  </a:cubicBezTo>
                  <a:cubicBezTo>
                    <a:pt x="423" y="330"/>
                    <a:pt x="433" y="319"/>
                    <a:pt x="437" y="302"/>
                  </a:cubicBezTo>
                  <a:cubicBezTo>
                    <a:pt x="464" y="262"/>
                    <a:pt x="464" y="255"/>
                    <a:pt x="467" y="251"/>
                  </a:cubicBezTo>
                  <a:cubicBezTo>
                    <a:pt x="504" y="170"/>
                    <a:pt x="509" y="151"/>
                    <a:pt x="512" y="128"/>
                  </a:cubicBezTo>
                  <a:cubicBezTo>
                    <a:pt x="522" y="92"/>
                    <a:pt x="522" y="99"/>
                    <a:pt x="522" y="105"/>
                  </a:cubicBezTo>
                  <a:cubicBezTo>
                    <a:pt x="496" y="217"/>
                    <a:pt x="493" y="220"/>
                    <a:pt x="492" y="224"/>
                  </a:cubicBezTo>
                  <a:cubicBezTo>
                    <a:pt x="470" y="268"/>
                    <a:pt x="468" y="270"/>
                    <a:pt x="467" y="274"/>
                  </a:cubicBezTo>
                  <a:cubicBezTo>
                    <a:pt x="460" y="300"/>
                    <a:pt x="449" y="294"/>
                    <a:pt x="452" y="302"/>
                  </a:cubicBezTo>
                  <a:cubicBezTo>
                    <a:pt x="426" y="346"/>
                    <a:pt x="419" y="348"/>
                    <a:pt x="419" y="357"/>
                  </a:cubicBezTo>
                  <a:cubicBezTo>
                    <a:pt x="377" y="415"/>
                    <a:pt x="378" y="425"/>
                    <a:pt x="369" y="425"/>
                  </a:cubicBezTo>
                  <a:cubicBezTo>
                    <a:pt x="358" y="467"/>
                    <a:pt x="351" y="467"/>
                    <a:pt x="354" y="475"/>
                  </a:cubicBezTo>
                  <a:cubicBezTo>
                    <a:pt x="367" y="453"/>
                    <a:pt x="377" y="450"/>
                    <a:pt x="379" y="438"/>
                  </a:cubicBezTo>
                  <a:cubicBezTo>
                    <a:pt x="409" y="380"/>
                    <a:pt x="416" y="379"/>
                    <a:pt x="417" y="372"/>
                  </a:cubicBezTo>
                  <a:cubicBezTo>
                    <a:pt x="432" y="354"/>
                    <a:pt x="437" y="346"/>
                    <a:pt x="442" y="337"/>
                  </a:cubicBezTo>
                  <a:cubicBezTo>
                    <a:pt x="466" y="307"/>
                    <a:pt x="467" y="295"/>
                    <a:pt x="477" y="292"/>
                  </a:cubicBezTo>
                  <a:cubicBezTo>
                    <a:pt x="499" y="244"/>
                    <a:pt x="508" y="247"/>
                    <a:pt x="507" y="239"/>
                  </a:cubicBezTo>
                  <a:cubicBezTo>
                    <a:pt x="524" y="202"/>
                    <a:pt x="526" y="190"/>
                    <a:pt x="532" y="183"/>
                  </a:cubicBezTo>
                  <a:cubicBezTo>
                    <a:pt x="548" y="92"/>
                    <a:pt x="554" y="90"/>
                    <a:pt x="550" y="85"/>
                  </a:cubicBezTo>
                  <a:cubicBezTo>
                    <a:pt x="558" y="74"/>
                    <a:pt x="553" y="90"/>
                    <a:pt x="555" y="113"/>
                  </a:cubicBezTo>
                  <a:cubicBezTo>
                    <a:pt x="542" y="172"/>
                    <a:pt x="541" y="178"/>
                    <a:pt x="537" y="181"/>
                  </a:cubicBezTo>
                  <a:cubicBezTo>
                    <a:pt x="505" y="263"/>
                    <a:pt x="501" y="266"/>
                    <a:pt x="499" y="271"/>
                  </a:cubicBezTo>
                  <a:cubicBezTo>
                    <a:pt x="484" y="295"/>
                    <a:pt x="484" y="297"/>
                    <a:pt x="482" y="297"/>
                  </a:cubicBezTo>
                  <a:cubicBezTo>
                    <a:pt x="457" y="329"/>
                    <a:pt x="455" y="341"/>
                    <a:pt x="447" y="347"/>
                  </a:cubicBezTo>
                  <a:cubicBezTo>
                    <a:pt x="407" y="407"/>
                    <a:pt x="403" y="417"/>
                    <a:pt x="399" y="428"/>
                  </a:cubicBezTo>
                  <a:cubicBezTo>
                    <a:pt x="366" y="495"/>
                    <a:pt x="355" y="497"/>
                    <a:pt x="354" y="511"/>
                  </a:cubicBezTo>
                  <a:cubicBezTo>
                    <a:pt x="335" y="549"/>
                    <a:pt x="325" y="553"/>
                    <a:pt x="326" y="569"/>
                  </a:cubicBezTo>
                  <a:cubicBezTo>
                    <a:pt x="362" y="513"/>
                    <a:pt x="363" y="500"/>
                    <a:pt x="369" y="493"/>
                  </a:cubicBezTo>
                  <a:cubicBezTo>
                    <a:pt x="404" y="438"/>
                    <a:pt x="412" y="433"/>
                    <a:pt x="414" y="423"/>
                  </a:cubicBezTo>
                  <a:cubicBezTo>
                    <a:pt x="432" y="393"/>
                    <a:pt x="442" y="397"/>
                    <a:pt x="439" y="387"/>
                  </a:cubicBezTo>
                  <a:cubicBezTo>
                    <a:pt x="476" y="345"/>
                    <a:pt x="475" y="336"/>
                    <a:pt x="482" y="334"/>
                  </a:cubicBezTo>
                  <a:cubicBezTo>
                    <a:pt x="503" y="295"/>
                    <a:pt x="509" y="292"/>
                    <a:pt x="512" y="287"/>
                  </a:cubicBezTo>
                  <a:cubicBezTo>
                    <a:pt x="539" y="245"/>
                    <a:pt x="539" y="228"/>
                    <a:pt x="547" y="219"/>
                  </a:cubicBezTo>
                  <a:cubicBezTo>
                    <a:pt x="562" y="165"/>
                    <a:pt x="567" y="153"/>
                    <a:pt x="570" y="138"/>
                  </a:cubicBezTo>
                  <a:cubicBezTo>
                    <a:pt x="577" y="72"/>
                    <a:pt x="586" y="67"/>
                    <a:pt x="585" y="57"/>
                  </a:cubicBezTo>
                  <a:cubicBezTo>
                    <a:pt x="585" y="94"/>
                    <a:pt x="579" y="99"/>
                    <a:pt x="580" y="110"/>
                  </a:cubicBezTo>
                  <a:cubicBezTo>
                    <a:pt x="567" y="189"/>
                    <a:pt x="560" y="188"/>
                    <a:pt x="562" y="196"/>
                  </a:cubicBezTo>
                  <a:cubicBezTo>
                    <a:pt x="550" y="239"/>
                    <a:pt x="538" y="250"/>
                    <a:pt x="535" y="269"/>
                  </a:cubicBezTo>
                  <a:cubicBezTo>
                    <a:pt x="506" y="321"/>
                    <a:pt x="500" y="322"/>
                    <a:pt x="500" y="329"/>
                  </a:cubicBezTo>
                  <a:cubicBezTo>
                    <a:pt x="467" y="374"/>
                    <a:pt x="461" y="376"/>
                    <a:pt x="457" y="380"/>
                  </a:cubicBezTo>
                  <a:cubicBezTo>
                    <a:pt x="427" y="424"/>
                    <a:pt x="425" y="427"/>
                    <a:pt x="424" y="430"/>
                  </a:cubicBezTo>
                  <a:cubicBezTo>
                    <a:pt x="401" y="471"/>
                    <a:pt x="394" y="474"/>
                    <a:pt x="391" y="480"/>
                  </a:cubicBezTo>
                  <a:cubicBezTo>
                    <a:pt x="381" y="509"/>
                    <a:pt x="381" y="506"/>
                    <a:pt x="381" y="503"/>
                  </a:cubicBezTo>
                  <a:cubicBezTo>
                    <a:pt x="415" y="463"/>
                    <a:pt x="421" y="454"/>
                    <a:pt x="429" y="448"/>
                  </a:cubicBezTo>
                  <a:cubicBezTo>
                    <a:pt x="442" y="427"/>
                    <a:pt x="447" y="428"/>
                    <a:pt x="447" y="425"/>
                  </a:cubicBezTo>
                  <a:cubicBezTo>
                    <a:pt x="472" y="394"/>
                    <a:pt x="479" y="387"/>
                    <a:pt x="484" y="380"/>
                  </a:cubicBezTo>
                  <a:cubicBezTo>
                    <a:pt x="504" y="353"/>
                    <a:pt x="508" y="349"/>
                    <a:pt x="512" y="347"/>
                  </a:cubicBezTo>
                  <a:cubicBezTo>
                    <a:pt x="538" y="309"/>
                    <a:pt x="541" y="301"/>
                    <a:pt x="545" y="294"/>
                  </a:cubicBezTo>
                  <a:cubicBezTo>
                    <a:pt x="559" y="253"/>
                    <a:pt x="562" y="251"/>
                    <a:pt x="567" y="251"/>
                  </a:cubicBezTo>
                  <a:cubicBezTo>
                    <a:pt x="523" y="343"/>
                    <a:pt x="520" y="354"/>
                    <a:pt x="512" y="360"/>
                  </a:cubicBezTo>
                  <a:cubicBezTo>
                    <a:pt x="483" y="397"/>
                    <a:pt x="482" y="399"/>
                    <a:pt x="482" y="402"/>
                  </a:cubicBezTo>
                  <a:cubicBezTo>
                    <a:pt x="463" y="420"/>
                    <a:pt x="460" y="424"/>
                    <a:pt x="459" y="430"/>
                  </a:cubicBezTo>
                  <a:cubicBezTo>
                    <a:pt x="433" y="460"/>
                    <a:pt x="432" y="462"/>
                    <a:pt x="429" y="463"/>
                  </a:cubicBezTo>
                  <a:cubicBezTo>
                    <a:pt x="403" y="503"/>
                    <a:pt x="395" y="502"/>
                    <a:pt x="394" y="508"/>
                  </a:cubicBezTo>
                  <a:cubicBezTo>
                    <a:pt x="360" y="548"/>
                    <a:pt x="356" y="558"/>
                    <a:pt x="351" y="566"/>
                  </a:cubicBezTo>
                  <a:cubicBezTo>
                    <a:pt x="315" y="653"/>
                    <a:pt x="316" y="649"/>
                    <a:pt x="319" y="649"/>
                  </a:cubicBezTo>
                  <a:cubicBezTo>
                    <a:pt x="332" y="628"/>
                    <a:pt x="333" y="622"/>
                    <a:pt x="336" y="619"/>
                  </a:cubicBezTo>
                  <a:cubicBezTo>
                    <a:pt x="367" y="582"/>
                    <a:pt x="371" y="575"/>
                    <a:pt x="376" y="568"/>
                  </a:cubicBezTo>
                  <a:cubicBezTo>
                    <a:pt x="394" y="542"/>
                    <a:pt x="402" y="543"/>
                    <a:pt x="402" y="536"/>
                  </a:cubicBezTo>
                  <a:cubicBezTo>
                    <a:pt x="438" y="505"/>
                    <a:pt x="438" y="494"/>
                    <a:pt x="447" y="490"/>
                  </a:cubicBezTo>
                  <a:cubicBezTo>
                    <a:pt x="471" y="464"/>
                    <a:pt x="471" y="452"/>
                    <a:pt x="479" y="448"/>
                  </a:cubicBezTo>
                  <a:cubicBezTo>
                    <a:pt x="500" y="419"/>
                    <a:pt x="504" y="411"/>
                    <a:pt x="510" y="405"/>
                  </a:cubicBezTo>
                  <a:cubicBezTo>
                    <a:pt x="544" y="340"/>
                    <a:pt x="544" y="334"/>
                    <a:pt x="547" y="332"/>
                  </a:cubicBezTo>
                  <a:cubicBezTo>
                    <a:pt x="576" y="260"/>
                    <a:pt x="573" y="249"/>
                    <a:pt x="577" y="244"/>
                  </a:cubicBezTo>
                  <a:cubicBezTo>
                    <a:pt x="586" y="197"/>
                    <a:pt x="588" y="164"/>
                    <a:pt x="595" y="135"/>
                  </a:cubicBezTo>
                  <a:cubicBezTo>
                    <a:pt x="594" y="196"/>
                    <a:pt x="589" y="206"/>
                    <a:pt x="590" y="224"/>
                  </a:cubicBezTo>
                  <a:cubicBezTo>
                    <a:pt x="572" y="286"/>
                    <a:pt x="575" y="297"/>
                    <a:pt x="570" y="299"/>
                  </a:cubicBezTo>
                  <a:cubicBezTo>
                    <a:pt x="537" y="378"/>
                    <a:pt x="533" y="389"/>
                    <a:pt x="525" y="397"/>
                  </a:cubicBezTo>
                  <a:cubicBezTo>
                    <a:pt x="506" y="431"/>
                    <a:pt x="503" y="431"/>
                    <a:pt x="502" y="435"/>
                  </a:cubicBezTo>
                  <a:cubicBezTo>
                    <a:pt x="485" y="464"/>
                    <a:pt x="476" y="464"/>
                    <a:pt x="477" y="473"/>
                  </a:cubicBezTo>
                  <a:cubicBezTo>
                    <a:pt x="452" y="503"/>
                    <a:pt x="446" y="505"/>
                    <a:pt x="442" y="508"/>
                  </a:cubicBezTo>
                  <a:cubicBezTo>
                    <a:pt x="424" y="523"/>
                    <a:pt x="427" y="534"/>
                    <a:pt x="419" y="533"/>
                  </a:cubicBezTo>
                  <a:cubicBezTo>
                    <a:pt x="337" y="645"/>
                    <a:pt x="338" y="641"/>
                    <a:pt x="341" y="641"/>
                  </a:cubicBezTo>
                  <a:cubicBezTo>
                    <a:pt x="357" y="630"/>
                    <a:pt x="354" y="622"/>
                    <a:pt x="359" y="621"/>
                  </a:cubicBezTo>
                  <a:cubicBezTo>
                    <a:pt x="419" y="562"/>
                    <a:pt x="442" y="543"/>
                    <a:pt x="459" y="518"/>
                  </a:cubicBezTo>
                  <a:cubicBezTo>
                    <a:pt x="475" y="496"/>
                    <a:pt x="482" y="498"/>
                    <a:pt x="482" y="493"/>
                  </a:cubicBezTo>
                  <a:cubicBezTo>
                    <a:pt x="501" y="474"/>
                    <a:pt x="503" y="471"/>
                    <a:pt x="505" y="468"/>
                  </a:cubicBezTo>
                  <a:cubicBezTo>
                    <a:pt x="547" y="407"/>
                    <a:pt x="552" y="402"/>
                    <a:pt x="557" y="397"/>
                  </a:cubicBezTo>
                  <a:cubicBezTo>
                    <a:pt x="585" y="334"/>
                    <a:pt x="592" y="336"/>
                    <a:pt x="590" y="329"/>
                  </a:cubicBezTo>
                  <a:cubicBezTo>
                    <a:pt x="604" y="294"/>
                    <a:pt x="606" y="286"/>
                    <a:pt x="610" y="281"/>
                  </a:cubicBezTo>
                  <a:cubicBezTo>
                    <a:pt x="629" y="217"/>
                    <a:pt x="627" y="222"/>
                    <a:pt x="628" y="226"/>
                  </a:cubicBezTo>
                  <a:cubicBezTo>
                    <a:pt x="614" y="259"/>
                    <a:pt x="624" y="266"/>
                    <a:pt x="618" y="269"/>
                  </a:cubicBezTo>
                  <a:cubicBezTo>
                    <a:pt x="600" y="334"/>
                    <a:pt x="592" y="341"/>
                    <a:pt x="590" y="354"/>
                  </a:cubicBezTo>
                  <a:cubicBezTo>
                    <a:pt x="569" y="389"/>
                    <a:pt x="569" y="396"/>
                    <a:pt x="565" y="400"/>
                  </a:cubicBezTo>
                  <a:cubicBezTo>
                    <a:pt x="539" y="449"/>
                    <a:pt x="528" y="446"/>
                    <a:pt x="530" y="455"/>
                  </a:cubicBezTo>
                  <a:cubicBezTo>
                    <a:pt x="494" y="498"/>
                    <a:pt x="491" y="501"/>
                    <a:pt x="487" y="505"/>
                  </a:cubicBezTo>
                  <a:cubicBezTo>
                    <a:pt x="467" y="523"/>
                    <a:pt x="465" y="536"/>
                    <a:pt x="454" y="541"/>
                  </a:cubicBezTo>
                  <a:cubicBezTo>
                    <a:pt x="435" y="560"/>
                    <a:pt x="434" y="562"/>
                    <a:pt x="434" y="566"/>
                  </a:cubicBezTo>
                  <a:cubicBezTo>
                    <a:pt x="409" y="593"/>
                    <a:pt x="397" y="589"/>
                    <a:pt x="399" y="599"/>
                  </a:cubicBezTo>
                  <a:cubicBezTo>
                    <a:pt x="371" y="623"/>
                    <a:pt x="367" y="627"/>
                    <a:pt x="364" y="631"/>
                  </a:cubicBezTo>
                  <a:cubicBezTo>
                    <a:pt x="347" y="653"/>
                    <a:pt x="344" y="654"/>
                    <a:pt x="341" y="654"/>
                  </a:cubicBezTo>
                  <a:cubicBezTo>
                    <a:pt x="306" y="715"/>
                    <a:pt x="304" y="720"/>
                    <a:pt x="301" y="722"/>
                  </a:cubicBezTo>
                  <a:cubicBezTo>
                    <a:pt x="296" y="747"/>
                    <a:pt x="297" y="745"/>
                    <a:pt x="299" y="745"/>
                  </a:cubicBezTo>
                  <a:cubicBezTo>
                    <a:pt x="318" y="708"/>
                    <a:pt x="325" y="704"/>
                    <a:pt x="329" y="697"/>
                  </a:cubicBezTo>
                  <a:cubicBezTo>
                    <a:pt x="354" y="669"/>
                    <a:pt x="351" y="661"/>
                    <a:pt x="356" y="662"/>
                  </a:cubicBezTo>
                  <a:cubicBezTo>
                    <a:pt x="380" y="634"/>
                    <a:pt x="389" y="622"/>
                    <a:pt x="399" y="611"/>
                  </a:cubicBezTo>
                  <a:cubicBezTo>
                    <a:pt x="461" y="555"/>
                    <a:pt x="469" y="552"/>
                    <a:pt x="472" y="543"/>
                  </a:cubicBezTo>
                  <a:cubicBezTo>
                    <a:pt x="512" y="507"/>
                    <a:pt x="513" y="503"/>
                    <a:pt x="520" y="503"/>
                  </a:cubicBezTo>
                  <a:cubicBezTo>
                    <a:pt x="550" y="469"/>
                    <a:pt x="557" y="461"/>
                    <a:pt x="565" y="455"/>
                  </a:cubicBezTo>
                  <a:cubicBezTo>
                    <a:pt x="598" y="394"/>
                    <a:pt x="603" y="386"/>
                    <a:pt x="610" y="380"/>
                  </a:cubicBezTo>
                  <a:cubicBezTo>
                    <a:pt x="617" y="354"/>
                    <a:pt x="618" y="350"/>
                    <a:pt x="623" y="349"/>
                  </a:cubicBezTo>
                  <a:cubicBezTo>
                    <a:pt x="643" y="301"/>
                    <a:pt x="640" y="315"/>
                    <a:pt x="638" y="317"/>
                  </a:cubicBezTo>
                  <a:cubicBezTo>
                    <a:pt x="614" y="376"/>
                    <a:pt x="614" y="391"/>
                    <a:pt x="605" y="397"/>
                  </a:cubicBezTo>
                  <a:cubicBezTo>
                    <a:pt x="571" y="455"/>
                    <a:pt x="568" y="462"/>
                    <a:pt x="565" y="470"/>
                  </a:cubicBezTo>
                  <a:cubicBezTo>
                    <a:pt x="543" y="489"/>
                    <a:pt x="545" y="498"/>
                    <a:pt x="537" y="495"/>
                  </a:cubicBezTo>
                  <a:cubicBezTo>
                    <a:pt x="520" y="516"/>
                    <a:pt x="516" y="518"/>
                    <a:pt x="512" y="521"/>
                  </a:cubicBezTo>
                  <a:cubicBezTo>
                    <a:pt x="488" y="541"/>
                    <a:pt x="485" y="549"/>
                    <a:pt x="477" y="553"/>
                  </a:cubicBezTo>
                  <a:cubicBezTo>
                    <a:pt x="451" y="584"/>
                    <a:pt x="445" y="583"/>
                    <a:pt x="444" y="589"/>
                  </a:cubicBezTo>
                  <a:cubicBezTo>
                    <a:pt x="416" y="615"/>
                    <a:pt x="402" y="624"/>
                    <a:pt x="392" y="636"/>
                  </a:cubicBezTo>
                  <a:cubicBezTo>
                    <a:pt x="369" y="660"/>
                    <a:pt x="366" y="668"/>
                    <a:pt x="359" y="672"/>
                  </a:cubicBezTo>
                  <a:cubicBezTo>
                    <a:pt x="326" y="726"/>
                    <a:pt x="315" y="734"/>
                    <a:pt x="309" y="747"/>
                  </a:cubicBezTo>
                  <a:cubicBezTo>
                    <a:pt x="299" y="770"/>
                    <a:pt x="301" y="766"/>
                    <a:pt x="304" y="762"/>
                  </a:cubicBezTo>
                  <a:cubicBezTo>
                    <a:pt x="323" y="737"/>
                    <a:pt x="326" y="734"/>
                    <a:pt x="329" y="730"/>
                  </a:cubicBezTo>
                  <a:cubicBezTo>
                    <a:pt x="353" y="695"/>
                    <a:pt x="356" y="695"/>
                    <a:pt x="359" y="694"/>
                  </a:cubicBezTo>
                  <a:cubicBezTo>
                    <a:pt x="373" y="674"/>
                    <a:pt x="377" y="671"/>
                    <a:pt x="379" y="667"/>
                  </a:cubicBezTo>
                  <a:cubicBezTo>
                    <a:pt x="427" y="618"/>
                    <a:pt x="427" y="612"/>
                    <a:pt x="432" y="611"/>
                  </a:cubicBezTo>
                  <a:cubicBezTo>
                    <a:pt x="465" y="583"/>
                    <a:pt x="468" y="575"/>
                    <a:pt x="477" y="573"/>
                  </a:cubicBezTo>
                  <a:cubicBezTo>
                    <a:pt x="532" y="525"/>
                    <a:pt x="537" y="523"/>
                    <a:pt x="540" y="521"/>
                  </a:cubicBezTo>
                  <a:cubicBezTo>
                    <a:pt x="572" y="493"/>
                    <a:pt x="577" y="488"/>
                    <a:pt x="583" y="483"/>
                  </a:cubicBezTo>
                  <a:cubicBezTo>
                    <a:pt x="603" y="467"/>
                    <a:pt x="601" y="462"/>
                    <a:pt x="603" y="460"/>
                  </a:cubicBezTo>
                  <a:cubicBezTo>
                    <a:pt x="640" y="421"/>
                    <a:pt x="644" y="403"/>
                    <a:pt x="656" y="392"/>
                  </a:cubicBezTo>
                  <a:cubicBezTo>
                    <a:pt x="677" y="336"/>
                    <a:pt x="684" y="332"/>
                    <a:pt x="686" y="322"/>
                  </a:cubicBezTo>
                  <a:cubicBezTo>
                    <a:pt x="694" y="312"/>
                    <a:pt x="693" y="316"/>
                    <a:pt x="691" y="319"/>
                  </a:cubicBezTo>
                  <a:cubicBezTo>
                    <a:pt x="672" y="371"/>
                    <a:pt x="672" y="380"/>
                    <a:pt x="666" y="385"/>
                  </a:cubicBezTo>
                  <a:cubicBezTo>
                    <a:pt x="638" y="427"/>
                    <a:pt x="637" y="437"/>
                    <a:pt x="630" y="440"/>
                  </a:cubicBezTo>
                  <a:cubicBezTo>
                    <a:pt x="614" y="466"/>
                    <a:pt x="617" y="473"/>
                    <a:pt x="613" y="473"/>
                  </a:cubicBezTo>
                  <a:cubicBezTo>
                    <a:pt x="599" y="501"/>
                    <a:pt x="588" y="506"/>
                    <a:pt x="585" y="521"/>
                  </a:cubicBezTo>
                  <a:cubicBezTo>
                    <a:pt x="536" y="580"/>
                    <a:pt x="527" y="580"/>
                    <a:pt x="527" y="589"/>
                  </a:cubicBezTo>
                  <a:cubicBezTo>
                    <a:pt x="498" y="618"/>
                    <a:pt x="489" y="617"/>
                    <a:pt x="490" y="626"/>
                  </a:cubicBezTo>
                  <a:cubicBezTo>
                    <a:pt x="455" y="659"/>
                    <a:pt x="447" y="668"/>
                    <a:pt x="437" y="674"/>
                  </a:cubicBezTo>
                  <a:cubicBezTo>
                    <a:pt x="408" y="701"/>
                    <a:pt x="406" y="706"/>
                    <a:pt x="404" y="709"/>
                  </a:cubicBezTo>
                  <a:cubicBezTo>
                    <a:pt x="384" y="728"/>
                    <a:pt x="380" y="730"/>
                    <a:pt x="377" y="732"/>
                  </a:cubicBezTo>
                  <a:cubicBezTo>
                    <a:pt x="365" y="749"/>
                    <a:pt x="359" y="754"/>
                    <a:pt x="354" y="760"/>
                  </a:cubicBezTo>
                  <a:cubicBezTo>
                    <a:pt x="309" y="824"/>
                    <a:pt x="309" y="830"/>
                    <a:pt x="304" y="830"/>
                  </a:cubicBezTo>
                  <a:cubicBezTo>
                    <a:pt x="289" y="858"/>
                    <a:pt x="285" y="858"/>
                    <a:pt x="286" y="863"/>
                  </a:cubicBezTo>
                  <a:cubicBezTo>
                    <a:pt x="270" y="881"/>
                    <a:pt x="270" y="888"/>
                    <a:pt x="266" y="891"/>
                  </a:cubicBezTo>
                  <a:cubicBezTo>
                    <a:pt x="252" y="942"/>
                    <a:pt x="260" y="953"/>
                    <a:pt x="253" y="961"/>
                  </a:cubicBezTo>
                  <a:cubicBezTo>
                    <a:pt x="275" y="924"/>
                    <a:pt x="276" y="916"/>
                    <a:pt x="281" y="913"/>
                  </a:cubicBezTo>
                  <a:cubicBezTo>
                    <a:pt x="296" y="889"/>
                    <a:pt x="296" y="885"/>
                    <a:pt x="296" y="881"/>
                  </a:cubicBezTo>
                  <a:cubicBezTo>
                    <a:pt x="328" y="826"/>
                    <a:pt x="337" y="820"/>
                    <a:pt x="341" y="808"/>
                  </a:cubicBezTo>
                  <a:cubicBezTo>
                    <a:pt x="391" y="746"/>
                    <a:pt x="402" y="741"/>
                    <a:pt x="407" y="730"/>
                  </a:cubicBezTo>
                  <a:cubicBezTo>
                    <a:pt x="466" y="676"/>
                    <a:pt x="464" y="669"/>
                    <a:pt x="472" y="672"/>
                  </a:cubicBezTo>
                  <a:cubicBezTo>
                    <a:pt x="497" y="651"/>
                    <a:pt x="495" y="644"/>
                    <a:pt x="500" y="644"/>
                  </a:cubicBezTo>
                  <a:cubicBezTo>
                    <a:pt x="524" y="614"/>
                    <a:pt x="532" y="607"/>
                    <a:pt x="540" y="599"/>
                  </a:cubicBezTo>
                  <a:cubicBezTo>
                    <a:pt x="560" y="577"/>
                    <a:pt x="562" y="575"/>
                    <a:pt x="563" y="578"/>
                  </a:cubicBezTo>
                  <a:cubicBezTo>
                    <a:pt x="532" y="621"/>
                    <a:pt x="526" y="621"/>
                    <a:pt x="525" y="626"/>
                  </a:cubicBezTo>
                  <a:cubicBezTo>
                    <a:pt x="515" y="645"/>
                    <a:pt x="502" y="643"/>
                    <a:pt x="502" y="654"/>
                  </a:cubicBezTo>
                  <a:cubicBezTo>
                    <a:pt x="477" y="678"/>
                    <a:pt x="473" y="681"/>
                    <a:pt x="467" y="682"/>
                  </a:cubicBezTo>
                  <a:cubicBezTo>
                    <a:pt x="440" y="699"/>
                    <a:pt x="454" y="709"/>
                    <a:pt x="442" y="707"/>
                  </a:cubicBezTo>
                  <a:cubicBezTo>
                    <a:pt x="411" y="729"/>
                    <a:pt x="426" y="737"/>
                    <a:pt x="417" y="737"/>
                  </a:cubicBezTo>
                  <a:cubicBezTo>
                    <a:pt x="405" y="760"/>
                    <a:pt x="394" y="754"/>
                    <a:pt x="397" y="762"/>
                  </a:cubicBezTo>
                  <a:cubicBezTo>
                    <a:pt x="340" y="837"/>
                    <a:pt x="330" y="837"/>
                    <a:pt x="331" y="848"/>
                  </a:cubicBezTo>
                  <a:cubicBezTo>
                    <a:pt x="298" y="899"/>
                    <a:pt x="301" y="909"/>
                    <a:pt x="294" y="911"/>
                  </a:cubicBezTo>
                  <a:cubicBezTo>
                    <a:pt x="276" y="946"/>
                    <a:pt x="271" y="948"/>
                    <a:pt x="271" y="956"/>
                  </a:cubicBezTo>
                  <a:cubicBezTo>
                    <a:pt x="289" y="939"/>
                    <a:pt x="287" y="927"/>
                    <a:pt x="294" y="923"/>
                  </a:cubicBezTo>
                  <a:cubicBezTo>
                    <a:pt x="324" y="876"/>
                    <a:pt x="325" y="872"/>
                    <a:pt x="329" y="871"/>
                  </a:cubicBezTo>
                  <a:cubicBezTo>
                    <a:pt x="345" y="847"/>
                    <a:pt x="350" y="842"/>
                    <a:pt x="351" y="833"/>
                  </a:cubicBezTo>
                  <a:cubicBezTo>
                    <a:pt x="391" y="775"/>
                    <a:pt x="403" y="777"/>
                    <a:pt x="404" y="767"/>
                  </a:cubicBezTo>
                  <a:cubicBezTo>
                    <a:pt x="425" y="740"/>
                    <a:pt x="432" y="742"/>
                    <a:pt x="434" y="740"/>
                  </a:cubicBezTo>
                  <a:cubicBezTo>
                    <a:pt x="450" y="719"/>
                    <a:pt x="452" y="717"/>
                    <a:pt x="455" y="714"/>
                  </a:cubicBezTo>
                  <a:cubicBezTo>
                    <a:pt x="479" y="688"/>
                    <a:pt x="486" y="686"/>
                    <a:pt x="490" y="682"/>
                  </a:cubicBezTo>
                  <a:cubicBezTo>
                    <a:pt x="517" y="654"/>
                    <a:pt x="523" y="652"/>
                    <a:pt x="525" y="646"/>
                  </a:cubicBezTo>
                  <a:cubicBezTo>
                    <a:pt x="547" y="627"/>
                    <a:pt x="547" y="624"/>
                    <a:pt x="548" y="621"/>
                  </a:cubicBezTo>
                  <a:cubicBezTo>
                    <a:pt x="574" y="586"/>
                    <a:pt x="584" y="581"/>
                    <a:pt x="588" y="571"/>
                  </a:cubicBezTo>
                  <a:cubicBezTo>
                    <a:pt x="602" y="554"/>
                    <a:pt x="603" y="558"/>
                    <a:pt x="603" y="561"/>
                  </a:cubicBezTo>
                  <a:cubicBezTo>
                    <a:pt x="564" y="608"/>
                    <a:pt x="562" y="624"/>
                    <a:pt x="553" y="631"/>
                  </a:cubicBezTo>
                  <a:cubicBezTo>
                    <a:pt x="533" y="653"/>
                    <a:pt x="531" y="655"/>
                    <a:pt x="527" y="656"/>
                  </a:cubicBezTo>
                  <a:cubicBezTo>
                    <a:pt x="489" y="688"/>
                    <a:pt x="491" y="694"/>
                    <a:pt x="487" y="694"/>
                  </a:cubicBezTo>
                  <a:cubicBezTo>
                    <a:pt x="459" y="725"/>
                    <a:pt x="455" y="729"/>
                    <a:pt x="450" y="732"/>
                  </a:cubicBezTo>
                  <a:cubicBezTo>
                    <a:pt x="414" y="777"/>
                    <a:pt x="409" y="779"/>
                    <a:pt x="404" y="782"/>
                  </a:cubicBezTo>
                  <a:cubicBezTo>
                    <a:pt x="368" y="827"/>
                    <a:pt x="367" y="833"/>
                    <a:pt x="364" y="838"/>
                  </a:cubicBezTo>
                  <a:cubicBezTo>
                    <a:pt x="347" y="861"/>
                    <a:pt x="347" y="865"/>
                    <a:pt x="344" y="865"/>
                  </a:cubicBezTo>
                  <a:cubicBezTo>
                    <a:pt x="316" y="902"/>
                    <a:pt x="318" y="908"/>
                    <a:pt x="314" y="908"/>
                  </a:cubicBezTo>
                  <a:cubicBezTo>
                    <a:pt x="297" y="944"/>
                    <a:pt x="292" y="947"/>
                    <a:pt x="289" y="951"/>
                  </a:cubicBezTo>
                  <a:cubicBezTo>
                    <a:pt x="272" y="991"/>
                    <a:pt x="265" y="999"/>
                    <a:pt x="264" y="1012"/>
                  </a:cubicBezTo>
                  <a:cubicBezTo>
                    <a:pt x="246" y="1070"/>
                    <a:pt x="247" y="1080"/>
                    <a:pt x="243" y="1084"/>
                  </a:cubicBezTo>
                  <a:cubicBezTo>
                    <a:pt x="275" y="1031"/>
                    <a:pt x="275" y="1019"/>
                    <a:pt x="281" y="1014"/>
                  </a:cubicBezTo>
                  <a:cubicBezTo>
                    <a:pt x="300" y="980"/>
                    <a:pt x="306" y="968"/>
                    <a:pt x="311" y="956"/>
                  </a:cubicBezTo>
                  <a:cubicBezTo>
                    <a:pt x="329" y="925"/>
                    <a:pt x="336" y="929"/>
                    <a:pt x="334" y="921"/>
                  </a:cubicBezTo>
                  <a:cubicBezTo>
                    <a:pt x="370" y="883"/>
                    <a:pt x="367" y="872"/>
                    <a:pt x="377" y="873"/>
                  </a:cubicBezTo>
                  <a:cubicBezTo>
                    <a:pt x="395" y="849"/>
                    <a:pt x="404" y="842"/>
                    <a:pt x="412" y="833"/>
                  </a:cubicBezTo>
                  <a:cubicBezTo>
                    <a:pt x="432" y="811"/>
                    <a:pt x="434" y="810"/>
                    <a:pt x="434" y="808"/>
                  </a:cubicBezTo>
                  <a:cubicBezTo>
                    <a:pt x="468" y="774"/>
                    <a:pt x="473" y="764"/>
                    <a:pt x="482" y="757"/>
                  </a:cubicBezTo>
                  <a:cubicBezTo>
                    <a:pt x="518" y="710"/>
                    <a:pt x="527" y="711"/>
                    <a:pt x="525" y="702"/>
                  </a:cubicBezTo>
                  <a:cubicBezTo>
                    <a:pt x="512" y="725"/>
                    <a:pt x="513" y="729"/>
                    <a:pt x="512" y="732"/>
                  </a:cubicBezTo>
                  <a:cubicBezTo>
                    <a:pt x="497" y="756"/>
                    <a:pt x="486" y="759"/>
                    <a:pt x="482" y="767"/>
                  </a:cubicBezTo>
                  <a:cubicBezTo>
                    <a:pt x="463" y="791"/>
                    <a:pt x="457" y="793"/>
                    <a:pt x="452" y="795"/>
                  </a:cubicBezTo>
                  <a:cubicBezTo>
                    <a:pt x="362" y="908"/>
                    <a:pt x="358" y="911"/>
                    <a:pt x="354" y="913"/>
                  </a:cubicBezTo>
                  <a:cubicBezTo>
                    <a:pt x="338" y="944"/>
                    <a:pt x="330" y="941"/>
                    <a:pt x="331" y="948"/>
                  </a:cubicBezTo>
                  <a:cubicBezTo>
                    <a:pt x="305" y="988"/>
                    <a:pt x="305" y="994"/>
                    <a:pt x="301" y="996"/>
                  </a:cubicBezTo>
                  <a:cubicBezTo>
                    <a:pt x="313" y="984"/>
                    <a:pt x="317" y="981"/>
                    <a:pt x="319" y="976"/>
                  </a:cubicBezTo>
                  <a:cubicBezTo>
                    <a:pt x="362" y="938"/>
                    <a:pt x="357" y="928"/>
                    <a:pt x="364" y="928"/>
                  </a:cubicBezTo>
                  <a:cubicBezTo>
                    <a:pt x="379" y="903"/>
                    <a:pt x="390" y="907"/>
                    <a:pt x="389" y="901"/>
                  </a:cubicBezTo>
                  <a:cubicBezTo>
                    <a:pt x="416" y="869"/>
                    <a:pt x="427" y="873"/>
                    <a:pt x="424" y="865"/>
                  </a:cubicBezTo>
                  <a:cubicBezTo>
                    <a:pt x="450" y="844"/>
                    <a:pt x="454" y="836"/>
                    <a:pt x="462" y="833"/>
                  </a:cubicBezTo>
                  <a:cubicBezTo>
                    <a:pt x="510" y="785"/>
                    <a:pt x="513" y="782"/>
                    <a:pt x="515" y="780"/>
                  </a:cubicBezTo>
                  <a:cubicBezTo>
                    <a:pt x="536" y="752"/>
                    <a:pt x="545" y="755"/>
                    <a:pt x="543" y="747"/>
                  </a:cubicBezTo>
                  <a:cubicBezTo>
                    <a:pt x="566" y="714"/>
                    <a:pt x="568" y="710"/>
                    <a:pt x="570" y="707"/>
                  </a:cubicBezTo>
                  <a:cubicBezTo>
                    <a:pt x="591" y="657"/>
                    <a:pt x="601" y="647"/>
                    <a:pt x="605" y="631"/>
                  </a:cubicBezTo>
                  <a:cubicBezTo>
                    <a:pt x="597" y="662"/>
                    <a:pt x="596" y="668"/>
                    <a:pt x="595" y="674"/>
                  </a:cubicBezTo>
                  <a:cubicBezTo>
                    <a:pt x="577" y="704"/>
                    <a:pt x="573" y="716"/>
                    <a:pt x="568" y="727"/>
                  </a:cubicBezTo>
                  <a:cubicBezTo>
                    <a:pt x="537" y="772"/>
                    <a:pt x="532" y="774"/>
                    <a:pt x="528" y="777"/>
                  </a:cubicBezTo>
                  <a:cubicBezTo>
                    <a:pt x="516" y="796"/>
                    <a:pt x="509" y="797"/>
                    <a:pt x="507" y="802"/>
                  </a:cubicBezTo>
                  <a:cubicBezTo>
                    <a:pt x="475" y="834"/>
                    <a:pt x="473" y="835"/>
                    <a:pt x="472" y="838"/>
                  </a:cubicBezTo>
                  <a:cubicBezTo>
                    <a:pt x="458" y="853"/>
                    <a:pt x="452" y="855"/>
                    <a:pt x="447" y="858"/>
                  </a:cubicBezTo>
                  <a:cubicBezTo>
                    <a:pt x="430" y="871"/>
                    <a:pt x="434" y="882"/>
                    <a:pt x="424" y="881"/>
                  </a:cubicBezTo>
                  <a:cubicBezTo>
                    <a:pt x="388" y="922"/>
                    <a:pt x="381" y="923"/>
                    <a:pt x="379" y="928"/>
                  </a:cubicBezTo>
                  <a:cubicBezTo>
                    <a:pt x="356" y="958"/>
                    <a:pt x="346" y="955"/>
                    <a:pt x="347" y="964"/>
                  </a:cubicBezTo>
                  <a:cubicBezTo>
                    <a:pt x="311" y="1003"/>
                    <a:pt x="313" y="1013"/>
                    <a:pt x="306" y="1014"/>
                  </a:cubicBezTo>
                  <a:cubicBezTo>
                    <a:pt x="282" y="1051"/>
                    <a:pt x="281" y="1054"/>
                    <a:pt x="281" y="1057"/>
                  </a:cubicBezTo>
                  <a:cubicBezTo>
                    <a:pt x="263" y="1076"/>
                    <a:pt x="266" y="1095"/>
                    <a:pt x="256" y="1100"/>
                  </a:cubicBezTo>
                  <a:cubicBezTo>
                    <a:pt x="251" y="1150"/>
                    <a:pt x="250" y="1138"/>
                    <a:pt x="256" y="1135"/>
                  </a:cubicBezTo>
                  <a:cubicBezTo>
                    <a:pt x="289" y="1070"/>
                    <a:pt x="297" y="1067"/>
                    <a:pt x="299" y="1059"/>
                  </a:cubicBezTo>
                  <a:cubicBezTo>
                    <a:pt x="316" y="1029"/>
                    <a:pt x="323" y="1031"/>
                    <a:pt x="321" y="1024"/>
                  </a:cubicBezTo>
                  <a:cubicBezTo>
                    <a:pt x="338" y="1004"/>
                    <a:pt x="340" y="996"/>
                    <a:pt x="344" y="991"/>
                  </a:cubicBezTo>
                  <a:cubicBezTo>
                    <a:pt x="361" y="971"/>
                    <a:pt x="363" y="965"/>
                    <a:pt x="369" y="961"/>
                  </a:cubicBezTo>
                  <a:cubicBezTo>
                    <a:pt x="436" y="888"/>
                    <a:pt x="448" y="891"/>
                    <a:pt x="447" y="880"/>
                  </a:cubicBezTo>
                  <a:cubicBezTo>
                    <a:pt x="469" y="858"/>
                    <a:pt x="474" y="859"/>
                    <a:pt x="475" y="855"/>
                  </a:cubicBezTo>
                  <a:cubicBezTo>
                    <a:pt x="505" y="824"/>
                    <a:pt x="511" y="822"/>
                    <a:pt x="512" y="815"/>
                  </a:cubicBezTo>
                  <a:cubicBezTo>
                    <a:pt x="568" y="753"/>
                    <a:pt x="565" y="741"/>
                    <a:pt x="573" y="739"/>
                  </a:cubicBezTo>
                  <a:cubicBezTo>
                    <a:pt x="584" y="730"/>
                    <a:pt x="582" y="734"/>
                    <a:pt x="580" y="737"/>
                  </a:cubicBezTo>
                  <a:cubicBezTo>
                    <a:pt x="561" y="775"/>
                    <a:pt x="553" y="785"/>
                    <a:pt x="545" y="795"/>
                  </a:cubicBezTo>
                  <a:cubicBezTo>
                    <a:pt x="516" y="828"/>
                    <a:pt x="510" y="830"/>
                    <a:pt x="507" y="838"/>
                  </a:cubicBezTo>
                  <a:cubicBezTo>
                    <a:pt x="443" y="909"/>
                    <a:pt x="435" y="906"/>
                    <a:pt x="435" y="911"/>
                  </a:cubicBezTo>
                  <a:cubicBezTo>
                    <a:pt x="419" y="924"/>
                    <a:pt x="417" y="927"/>
                    <a:pt x="417" y="931"/>
                  </a:cubicBezTo>
                  <a:cubicBezTo>
                    <a:pt x="381" y="966"/>
                    <a:pt x="371" y="974"/>
                    <a:pt x="364" y="986"/>
                  </a:cubicBezTo>
                  <a:cubicBezTo>
                    <a:pt x="347" y="1005"/>
                    <a:pt x="346" y="1013"/>
                    <a:pt x="339" y="1014"/>
                  </a:cubicBezTo>
                  <a:cubicBezTo>
                    <a:pt x="294" y="1085"/>
                    <a:pt x="293" y="1095"/>
                    <a:pt x="286" y="1100"/>
                  </a:cubicBezTo>
                  <a:cubicBezTo>
                    <a:pt x="259" y="1148"/>
                    <a:pt x="259" y="1154"/>
                    <a:pt x="256" y="1157"/>
                  </a:cubicBezTo>
                  <a:cubicBezTo>
                    <a:pt x="241" y="1199"/>
                    <a:pt x="246" y="1208"/>
                    <a:pt x="241" y="1218"/>
                  </a:cubicBezTo>
                  <a:cubicBezTo>
                    <a:pt x="260" y="1178"/>
                    <a:pt x="260" y="1172"/>
                    <a:pt x="264" y="1170"/>
                  </a:cubicBezTo>
                  <a:cubicBezTo>
                    <a:pt x="290" y="1114"/>
                    <a:pt x="297" y="1109"/>
                    <a:pt x="301" y="1102"/>
                  </a:cubicBezTo>
                  <a:cubicBezTo>
                    <a:pt x="336" y="1056"/>
                    <a:pt x="339" y="1048"/>
                    <a:pt x="344" y="1042"/>
                  </a:cubicBezTo>
                  <a:cubicBezTo>
                    <a:pt x="367" y="1006"/>
                    <a:pt x="373" y="1006"/>
                    <a:pt x="374" y="1001"/>
                  </a:cubicBezTo>
                  <a:cubicBezTo>
                    <a:pt x="410" y="964"/>
                    <a:pt x="416" y="964"/>
                    <a:pt x="417" y="959"/>
                  </a:cubicBezTo>
                  <a:cubicBezTo>
                    <a:pt x="453" y="919"/>
                    <a:pt x="467" y="910"/>
                    <a:pt x="475" y="896"/>
                  </a:cubicBezTo>
                  <a:cubicBezTo>
                    <a:pt x="505" y="865"/>
                    <a:pt x="517" y="863"/>
                    <a:pt x="520" y="850"/>
                  </a:cubicBezTo>
                  <a:cubicBezTo>
                    <a:pt x="554" y="810"/>
                    <a:pt x="558" y="807"/>
                    <a:pt x="560" y="802"/>
                  </a:cubicBezTo>
                  <a:cubicBezTo>
                    <a:pt x="584" y="766"/>
                    <a:pt x="596" y="762"/>
                    <a:pt x="598" y="750"/>
                  </a:cubicBezTo>
                  <a:cubicBezTo>
                    <a:pt x="627" y="704"/>
                    <a:pt x="632" y="702"/>
                    <a:pt x="633" y="697"/>
                  </a:cubicBezTo>
                  <a:cubicBezTo>
                    <a:pt x="623" y="720"/>
                    <a:pt x="626" y="728"/>
                    <a:pt x="621" y="727"/>
                  </a:cubicBezTo>
                  <a:cubicBezTo>
                    <a:pt x="597" y="761"/>
                    <a:pt x="596" y="771"/>
                    <a:pt x="588" y="772"/>
                  </a:cubicBezTo>
                  <a:cubicBezTo>
                    <a:pt x="575" y="802"/>
                    <a:pt x="566" y="803"/>
                    <a:pt x="565" y="812"/>
                  </a:cubicBezTo>
                  <a:cubicBezTo>
                    <a:pt x="538" y="856"/>
                    <a:pt x="525" y="854"/>
                    <a:pt x="525" y="865"/>
                  </a:cubicBezTo>
                  <a:cubicBezTo>
                    <a:pt x="510" y="886"/>
                    <a:pt x="501" y="883"/>
                    <a:pt x="500" y="888"/>
                  </a:cubicBezTo>
                  <a:cubicBezTo>
                    <a:pt x="481" y="905"/>
                    <a:pt x="479" y="907"/>
                    <a:pt x="477" y="911"/>
                  </a:cubicBezTo>
                  <a:cubicBezTo>
                    <a:pt x="449" y="935"/>
                    <a:pt x="452" y="943"/>
                    <a:pt x="447" y="943"/>
                  </a:cubicBezTo>
                  <a:cubicBezTo>
                    <a:pt x="429" y="962"/>
                    <a:pt x="427" y="963"/>
                    <a:pt x="425" y="966"/>
                  </a:cubicBezTo>
                  <a:cubicBezTo>
                    <a:pt x="401" y="992"/>
                    <a:pt x="398" y="995"/>
                    <a:pt x="394" y="996"/>
                  </a:cubicBezTo>
                  <a:cubicBezTo>
                    <a:pt x="379" y="1017"/>
                    <a:pt x="373" y="1015"/>
                    <a:pt x="374" y="1021"/>
                  </a:cubicBezTo>
                  <a:cubicBezTo>
                    <a:pt x="331" y="1077"/>
                    <a:pt x="326" y="1081"/>
                    <a:pt x="324" y="1089"/>
                  </a:cubicBezTo>
                  <a:cubicBezTo>
                    <a:pt x="309" y="1105"/>
                    <a:pt x="309" y="1109"/>
                    <a:pt x="309" y="1112"/>
                  </a:cubicBezTo>
                  <a:cubicBezTo>
                    <a:pt x="293" y="1133"/>
                    <a:pt x="293" y="1139"/>
                    <a:pt x="289" y="1142"/>
                  </a:cubicBezTo>
                  <a:cubicBezTo>
                    <a:pt x="272" y="1170"/>
                    <a:pt x="273" y="1176"/>
                    <a:pt x="271" y="1180"/>
                  </a:cubicBezTo>
                  <a:cubicBezTo>
                    <a:pt x="246" y="1241"/>
                    <a:pt x="246" y="1250"/>
                    <a:pt x="246" y="1258"/>
                  </a:cubicBezTo>
                  <a:cubicBezTo>
                    <a:pt x="257" y="1254"/>
                    <a:pt x="254" y="1246"/>
                    <a:pt x="259" y="1246"/>
                  </a:cubicBezTo>
                  <a:cubicBezTo>
                    <a:pt x="274" y="1211"/>
                    <a:pt x="275" y="1207"/>
                    <a:pt x="279" y="1205"/>
                  </a:cubicBezTo>
                  <a:cubicBezTo>
                    <a:pt x="320" y="1146"/>
                    <a:pt x="319" y="1135"/>
                    <a:pt x="327" y="1132"/>
                  </a:cubicBezTo>
                  <a:cubicBezTo>
                    <a:pt x="353" y="1085"/>
                    <a:pt x="363" y="1084"/>
                    <a:pt x="364" y="1074"/>
                  </a:cubicBezTo>
                  <a:cubicBezTo>
                    <a:pt x="392" y="1044"/>
                    <a:pt x="389" y="1036"/>
                    <a:pt x="394" y="1037"/>
                  </a:cubicBezTo>
                  <a:cubicBezTo>
                    <a:pt x="409" y="1021"/>
                    <a:pt x="409" y="1018"/>
                    <a:pt x="409" y="1016"/>
                  </a:cubicBezTo>
                  <a:cubicBezTo>
                    <a:pt x="421" y="1005"/>
                    <a:pt x="423" y="1003"/>
                    <a:pt x="427" y="1001"/>
                  </a:cubicBezTo>
                  <a:cubicBezTo>
                    <a:pt x="466" y="955"/>
                    <a:pt x="477" y="948"/>
                    <a:pt x="485" y="938"/>
                  </a:cubicBezTo>
                  <a:cubicBezTo>
                    <a:pt x="518" y="914"/>
                    <a:pt x="515" y="906"/>
                    <a:pt x="520" y="906"/>
                  </a:cubicBezTo>
                  <a:cubicBezTo>
                    <a:pt x="551" y="882"/>
                    <a:pt x="558" y="873"/>
                    <a:pt x="568" y="865"/>
                  </a:cubicBezTo>
                  <a:cubicBezTo>
                    <a:pt x="556" y="886"/>
                    <a:pt x="553" y="888"/>
                    <a:pt x="548" y="888"/>
                  </a:cubicBezTo>
                  <a:cubicBezTo>
                    <a:pt x="519" y="917"/>
                    <a:pt x="514" y="922"/>
                    <a:pt x="508" y="926"/>
                  </a:cubicBezTo>
                  <a:cubicBezTo>
                    <a:pt x="486" y="947"/>
                    <a:pt x="481" y="952"/>
                    <a:pt x="477" y="958"/>
                  </a:cubicBezTo>
                  <a:cubicBezTo>
                    <a:pt x="437" y="1004"/>
                    <a:pt x="435" y="1006"/>
                    <a:pt x="432" y="1009"/>
                  </a:cubicBezTo>
                  <a:cubicBezTo>
                    <a:pt x="378" y="1069"/>
                    <a:pt x="375" y="1086"/>
                    <a:pt x="362" y="1094"/>
                  </a:cubicBezTo>
                  <a:cubicBezTo>
                    <a:pt x="324" y="1152"/>
                    <a:pt x="326" y="1159"/>
                    <a:pt x="319" y="1157"/>
                  </a:cubicBezTo>
                  <a:cubicBezTo>
                    <a:pt x="305" y="1192"/>
                    <a:pt x="293" y="1190"/>
                    <a:pt x="294" y="1200"/>
                  </a:cubicBezTo>
                  <a:cubicBezTo>
                    <a:pt x="266" y="1260"/>
                    <a:pt x="259" y="1258"/>
                    <a:pt x="259" y="1263"/>
                  </a:cubicBezTo>
                  <a:cubicBezTo>
                    <a:pt x="251" y="1298"/>
                    <a:pt x="251" y="1292"/>
                    <a:pt x="246" y="1291"/>
                  </a:cubicBezTo>
                  <a:cubicBezTo>
                    <a:pt x="271" y="1295"/>
                    <a:pt x="258" y="1283"/>
                    <a:pt x="271" y="1283"/>
                  </a:cubicBezTo>
                  <a:cubicBezTo>
                    <a:pt x="326" y="1167"/>
                    <a:pt x="332" y="1165"/>
                    <a:pt x="334" y="1160"/>
                  </a:cubicBezTo>
                  <a:cubicBezTo>
                    <a:pt x="350" y="1123"/>
                    <a:pt x="361" y="1126"/>
                    <a:pt x="359" y="1117"/>
                  </a:cubicBezTo>
                  <a:cubicBezTo>
                    <a:pt x="387" y="1084"/>
                    <a:pt x="394" y="1076"/>
                    <a:pt x="399" y="1067"/>
                  </a:cubicBezTo>
                  <a:cubicBezTo>
                    <a:pt x="475" y="1001"/>
                    <a:pt x="472" y="992"/>
                    <a:pt x="480" y="994"/>
                  </a:cubicBezTo>
                  <a:cubicBezTo>
                    <a:pt x="497" y="981"/>
                    <a:pt x="502" y="975"/>
                    <a:pt x="510" y="971"/>
                  </a:cubicBezTo>
                  <a:cubicBezTo>
                    <a:pt x="532" y="952"/>
                    <a:pt x="534" y="948"/>
                    <a:pt x="540" y="948"/>
                  </a:cubicBezTo>
                  <a:cubicBezTo>
                    <a:pt x="553" y="931"/>
                    <a:pt x="556" y="931"/>
                    <a:pt x="558" y="931"/>
                  </a:cubicBezTo>
                  <a:cubicBezTo>
                    <a:pt x="594" y="891"/>
                    <a:pt x="607" y="882"/>
                    <a:pt x="613" y="865"/>
                  </a:cubicBezTo>
                  <a:cubicBezTo>
                    <a:pt x="599" y="896"/>
                    <a:pt x="595" y="896"/>
                    <a:pt x="596" y="901"/>
                  </a:cubicBezTo>
                  <a:cubicBezTo>
                    <a:pt x="577" y="920"/>
                    <a:pt x="574" y="924"/>
                    <a:pt x="568" y="926"/>
                  </a:cubicBezTo>
                  <a:cubicBezTo>
                    <a:pt x="544" y="951"/>
                    <a:pt x="537" y="951"/>
                    <a:pt x="538" y="958"/>
                  </a:cubicBezTo>
                  <a:cubicBezTo>
                    <a:pt x="508" y="985"/>
                    <a:pt x="498" y="990"/>
                    <a:pt x="490" y="996"/>
                  </a:cubicBezTo>
                  <a:cubicBezTo>
                    <a:pt x="458" y="1014"/>
                    <a:pt x="462" y="1026"/>
                    <a:pt x="455" y="1026"/>
                  </a:cubicBezTo>
                  <a:cubicBezTo>
                    <a:pt x="438" y="1046"/>
                    <a:pt x="433" y="1046"/>
                    <a:pt x="432" y="1049"/>
                  </a:cubicBezTo>
                  <a:cubicBezTo>
                    <a:pt x="398" y="1090"/>
                    <a:pt x="392" y="1088"/>
                    <a:pt x="392" y="1092"/>
                  </a:cubicBezTo>
                  <a:cubicBezTo>
                    <a:pt x="371" y="1115"/>
                    <a:pt x="368" y="1120"/>
                    <a:pt x="367" y="1127"/>
                  </a:cubicBezTo>
                  <a:cubicBezTo>
                    <a:pt x="343" y="1159"/>
                    <a:pt x="343" y="1167"/>
                    <a:pt x="339" y="1170"/>
                  </a:cubicBezTo>
                  <a:cubicBezTo>
                    <a:pt x="304" y="1239"/>
                    <a:pt x="296" y="1239"/>
                    <a:pt x="296" y="1248"/>
                  </a:cubicBezTo>
                  <a:cubicBezTo>
                    <a:pt x="278" y="1277"/>
                    <a:pt x="287" y="1279"/>
                    <a:pt x="281" y="1281"/>
                  </a:cubicBezTo>
                  <a:cubicBezTo>
                    <a:pt x="246" y="1371"/>
                    <a:pt x="256" y="1372"/>
                    <a:pt x="254" y="1386"/>
                  </a:cubicBezTo>
                  <a:cubicBezTo>
                    <a:pt x="266" y="1357"/>
                    <a:pt x="266" y="1353"/>
                    <a:pt x="266" y="1349"/>
                  </a:cubicBezTo>
                  <a:cubicBezTo>
                    <a:pt x="293" y="1281"/>
                    <a:pt x="296" y="1281"/>
                    <a:pt x="299" y="1281"/>
                  </a:cubicBezTo>
                  <a:cubicBezTo>
                    <a:pt x="308" y="1258"/>
                    <a:pt x="314" y="1259"/>
                    <a:pt x="312" y="1251"/>
                  </a:cubicBezTo>
                  <a:cubicBezTo>
                    <a:pt x="332" y="1226"/>
                    <a:pt x="333" y="1221"/>
                    <a:pt x="334" y="1215"/>
                  </a:cubicBezTo>
                  <a:cubicBezTo>
                    <a:pt x="360" y="1186"/>
                    <a:pt x="360" y="1174"/>
                    <a:pt x="367" y="1170"/>
                  </a:cubicBezTo>
                  <a:cubicBezTo>
                    <a:pt x="400" y="1124"/>
                    <a:pt x="404" y="1118"/>
                    <a:pt x="410" y="1112"/>
                  </a:cubicBezTo>
                  <a:cubicBezTo>
                    <a:pt x="423" y="1096"/>
                    <a:pt x="424" y="1094"/>
                    <a:pt x="427" y="1094"/>
                  </a:cubicBezTo>
                  <a:cubicBezTo>
                    <a:pt x="449" y="1060"/>
                    <a:pt x="460" y="1065"/>
                    <a:pt x="457" y="1057"/>
                  </a:cubicBezTo>
                  <a:cubicBezTo>
                    <a:pt x="497" y="1018"/>
                    <a:pt x="528" y="1004"/>
                    <a:pt x="548" y="979"/>
                  </a:cubicBezTo>
                  <a:cubicBezTo>
                    <a:pt x="588" y="940"/>
                    <a:pt x="590" y="931"/>
                    <a:pt x="596" y="926"/>
                  </a:cubicBezTo>
                  <a:cubicBezTo>
                    <a:pt x="623" y="900"/>
                    <a:pt x="616" y="899"/>
                    <a:pt x="618" y="906"/>
                  </a:cubicBezTo>
                  <a:cubicBezTo>
                    <a:pt x="606" y="925"/>
                    <a:pt x="604" y="927"/>
                    <a:pt x="601" y="928"/>
                  </a:cubicBezTo>
                  <a:cubicBezTo>
                    <a:pt x="563" y="980"/>
                    <a:pt x="555" y="982"/>
                    <a:pt x="553" y="989"/>
                  </a:cubicBezTo>
                  <a:cubicBezTo>
                    <a:pt x="513" y="1021"/>
                    <a:pt x="511" y="1023"/>
                    <a:pt x="508" y="1024"/>
                  </a:cubicBezTo>
                  <a:cubicBezTo>
                    <a:pt x="476" y="1056"/>
                    <a:pt x="471" y="1060"/>
                    <a:pt x="465" y="1062"/>
                  </a:cubicBezTo>
                  <a:cubicBezTo>
                    <a:pt x="439" y="1098"/>
                    <a:pt x="432" y="1100"/>
                    <a:pt x="427" y="1104"/>
                  </a:cubicBezTo>
                  <a:cubicBezTo>
                    <a:pt x="413" y="1124"/>
                    <a:pt x="407" y="1124"/>
                    <a:pt x="407" y="1132"/>
                  </a:cubicBezTo>
                  <a:cubicBezTo>
                    <a:pt x="374" y="1182"/>
                    <a:pt x="363" y="1186"/>
                    <a:pt x="359" y="1198"/>
                  </a:cubicBezTo>
                  <a:cubicBezTo>
                    <a:pt x="344" y="1221"/>
                    <a:pt x="342" y="1223"/>
                    <a:pt x="342" y="1225"/>
                  </a:cubicBezTo>
                  <a:cubicBezTo>
                    <a:pt x="314" y="1273"/>
                    <a:pt x="309" y="1276"/>
                    <a:pt x="309" y="1283"/>
                  </a:cubicBezTo>
                  <a:cubicBezTo>
                    <a:pt x="299" y="1304"/>
                    <a:pt x="294" y="1306"/>
                    <a:pt x="294" y="1313"/>
                  </a:cubicBezTo>
                  <a:cubicBezTo>
                    <a:pt x="281" y="1340"/>
                    <a:pt x="281" y="1342"/>
                    <a:pt x="279" y="1341"/>
                  </a:cubicBezTo>
                  <a:cubicBezTo>
                    <a:pt x="272" y="1377"/>
                    <a:pt x="264" y="1384"/>
                    <a:pt x="266" y="1402"/>
                  </a:cubicBezTo>
                  <a:cubicBezTo>
                    <a:pt x="266" y="1422"/>
                    <a:pt x="267" y="1407"/>
                    <a:pt x="274" y="1399"/>
                  </a:cubicBezTo>
                  <a:cubicBezTo>
                    <a:pt x="295" y="1345"/>
                    <a:pt x="300" y="1321"/>
                    <a:pt x="314" y="1306"/>
                  </a:cubicBezTo>
                  <a:cubicBezTo>
                    <a:pt x="332" y="1263"/>
                    <a:pt x="339" y="1255"/>
                    <a:pt x="347" y="1248"/>
                  </a:cubicBezTo>
                  <a:cubicBezTo>
                    <a:pt x="384" y="1190"/>
                    <a:pt x="386" y="1184"/>
                    <a:pt x="392" y="1182"/>
                  </a:cubicBezTo>
                  <a:cubicBezTo>
                    <a:pt x="430" y="1138"/>
                    <a:pt x="434" y="1127"/>
                    <a:pt x="445" y="1122"/>
                  </a:cubicBezTo>
                  <a:cubicBezTo>
                    <a:pt x="500" y="1074"/>
                    <a:pt x="508" y="1067"/>
                    <a:pt x="515" y="1059"/>
                  </a:cubicBezTo>
                  <a:cubicBezTo>
                    <a:pt x="543" y="1027"/>
                    <a:pt x="554" y="1024"/>
                    <a:pt x="558" y="1014"/>
                  </a:cubicBezTo>
                  <a:cubicBezTo>
                    <a:pt x="546" y="1032"/>
                    <a:pt x="548" y="1039"/>
                    <a:pt x="545" y="1041"/>
                  </a:cubicBezTo>
                  <a:cubicBezTo>
                    <a:pt x="519" y="1066"/>
                    <a:pt x="517" y="1068"/>
                    <a:pt x="515" y="1072"/>
                  </a:cubicBezTo>
                  <a:cubicBezTo>
                    <a:pt x="498" y="1090"/>
                    <a:pt x="490" y="1087"/>
                    <a:pt x="490" y="1092"/>
                  </a:cubicBezTo>
                  <a:cubicBezTo>
                    <a:pt x="467" y="1109"/>
                    <a:pt x="464" y="1117"/>
                    <a:pt x="457" y="1120"/>
                  </a:cubicBezTo>
                  <a:cubicBezTo>
                    <a:pt x="439" y="1141"/>
                    <a:pt x="434" y="1146"/>
                    <a:pt x="430" y="1152"/>
                  </a:cubicBezTo>
                  <a:cubicBezTo>
                    <a:pt x="407" y="1180"/>
                    <a:pt x="396" y="1189"/>
                    <a:pt x="389" y="1203"/>
                  </a:cubicBezTo>
                  <a:cubicBezTo>
                    <a:pt x="340" y="1277"/>
                    <a:pt x="340" y="1283"/>
                    <a:pt x="334" y="1283"/>
                  </a:cubicBezTo>
                  <a:cubicBezTo>
                    <a:pt x="311" y="1324"/>
                    <a:pt x="312" y="1337"/>
                    <a:pt x="304" y="1341"/>
                  </a:cubicBezTo>
                  <a:cubicBezTo>
                    <a:pt x="283" y="1403"/>
                    <a:pt x="280" y="1411"/>
                    <a:pt x="276" y="1419"/>
                  </a:cubicBezTo>
                  <a:cubicBezTo>
                    <a:pt x="267" y="1456"/>
                    <a:pt x="262" y="1466"/>
                    <a:pt x="264" y="1469"/>
                  </a:cubicBezTo>
                  <a:cubicBezTo>
                    <a:pt x="279" y="1429"/>
                    <a:pt x="286" y="1428"/>
                    <a:pt x="284" y="1419"/>
                  </a:cubicBezTo>
                  <a:cubicBezTo>
                    <a:pt x="311" y="1363"/>
                    <a:pt x="316" y="1353"/>
                    <a:pt x="322" y="1344"/>
                  </a:cubicBezTo>
                  <a:cubicBezTo>
                    <a:pt x="341" y="1299"/>
                    <a:pt x="344" y="1299"/>
                    <a:pt x="347" y="1298"/>
                  </a:cubicBezTo>
                  <a:cubicBezTo>
                    <a:pt x="377" y="1253"/>
                    <a:pt x="377" y="1246"/>
                    <a:pt x="382" y="1243"/>
                  </a:cubicBezTo>
                  <a:cubicBezTo>
                    <a:pt x="470" y="1149"/>
                    <a:pt x="469" y="1136"/>
                    <a:pt x="480" y="1135"/>
                  </a:cubicBezTo>
                  <a:cubicBezTo>
                    <a:pt x="514" y="1093"/>
                    <a:pt x="525" y="1097"/>
                    <a:pt x="523" y="1089"/>
                  </a:cubicBezTo>
                  <a:cubicBezTo>
                    <a:pt x="569" y="1039"/>
                    <a:pt x="577" y="1036"/>
                    <a:pt x="581" y="1029"/>
                  </a:cubicBezTo>
                  <a:cubicBezTo>
                    <a:pt x="617" y="976"/>
                    <a:pt x="617" y="985"/>
                    <a:pt x="613" y="989"/>
                  </a:cubicBezTo>
                  <a:cubicBezTo>
                    <a:pt x="598" y="1018"/>
                    <a:pt x="597" y="1023"/>
                    <a:pt x="596" y="1029"/>
                  </a:cubicBezTo>
                  <a:cubicBezTo>
                    <a:pt x="570" y="1050"/>
                    <a:pt x="572" y="1056"/>
                    <a:pt x="568" y="1057"/>
                  </a:cubicBezTo>
                  <a:cubicBezTo>
                    <a:pt x="549" y="1084"/>
                    <a:pt x="545" y="1084"/>
                    <a:pt x="545" y="1089"/>
                  </a:cubicBezTo>
                  <a:cubicBezTo>
                    <a:pt x="517" y="1111"/>
                    <a:pt x="509" y="1114"/>
                    <a:pt x="505" y="1122"/>
                  </a:cubicBezTo>
                  <a:cubicBezTo>
                    <a:pt x="448" y="1187"/>
                    <a:pt x="435" y="1186"/>
                    <a:pt x="435" y="1198"/>
                  </a:cubicBezTo>
                  <a:cubicBezTo>
                    <a:pt x="358" y="1294"/>
                    <a:pt x="359" y="1303"/>
                    <a:pt x="352" y="1303"/>
                  </a:cubicBezTo>
                  <a:cubicBezTo>
                    <a:pt x="338" y="1342"/>
                    <a:pt x="332" y="1344"/>
                    <a:pt x="329" y="1349"/>
                  </a:cubicBezTo>
                  <a:cubicBezTo>
                    <a:pt x="294" y="1419"/>
                    <a:pt x="294" y="1435"/>
                    <a:pt x="287" y="1442"/>
                  </a:cubicBezTo>
                  <a:cubicBezTo>
                    <a:pt x="275" y="1485"/>
                    <a:pt x="278" y="1489"/>
                    <a:pt x="279" y="1495"/>
                  </a:cubicBezTo>
                  <a:cubicBezTo>
                    <a:pt x="284" y="1538"/>
                    <a:pt x="280" y="1529"/>
                    <a:pt x="282" y="1525"/>
                  </a:cubicBezTo>
                  <a:cubicBezTo>
                    <a:pt x="295" y="1474"/>
                    <a:pt x="302" y="1461"/>
                    <a:pt x="307" y="1447"/>
                  </a:cubicBezTo>
                  <a:cubicBezTo>
                    <a:pt x="319" y="1424"/>
                    <a:pt x="316" y="1416"/>
                    <a:pt x="319" y="1414"/>
                  </a:cubicBezTo>
                  <a:cubicBezTo>
                    <a:pt x="344" y="1364"/>
                    <a:pt x="347" y="1363"/>
                    <a:pt x="347" y="1359"/>
                  </a:cubicBezTo>
                  <a:cubicBezTo>
                    <a:pt x="359" y="1339"/>
                    <a:pt x="361" y="1336"/>
                    <a:pt x="362" y="1334"/>
                  </a:cubicBezTo>
                  <a:cubicBezTo>
                    <a:pt x="386" y="1299"/>
                    <a:pt x="387" y="1292"/>
                    <a:pt x="392" y="1288"/>
                  </a:cubicBezTo>
                  <a:cubicBezTo>
                    <a:pt x="420" y="1249"/>
                    <a:pt x="427" y="1239"/>
                    <a:pt x="435" y="1230"/>
                  </a:cubicBezTo>
                  <a:cubicBezTo>
                    <a:pt x="468" y="1194"/>
                    <a:pt x="469" y="1191"/>
                    <a:pt x="473" y="1190"/>
                  </a:cubicBezTo>
                  <a:cubicBezTo>
                    <a:pt x="499" y="1158"/>
                    <a:pt x="504" y="1154"/>
                    <a:pt x="508" y="1150"/>
                  </a:cubicBezTo>
                  <a:cubicBezTo>
                    <a:pt x="538" y="1112"/>
                    <a:pt x="545" y="1102"/>
                    <a:pt x="553" y="1092"/>
                  </a:cubicBezTo>
                  <a:cubicBezTo>
                    <a:pt x="577" y="1069"/>
                    <a:pt x="569" y="1068"/>
                    <a:pt x="568" y="1074"/>
                  </a:cubicBezTo>
                  <a:cubicBezTo>
                    <a:pt x="540" y="1125"/>
                    <a:pt x="527" y="1138"/>
                    <a:pt x="518" y="1152"/>
                  </a:cubicBezTo>
                  <a:cubicBezTo>
                    <a:pt x="491" y="1186"/>
                    <a:pt x="486" y="1188"/>
                    <a:pt x="483" y="1190"/>
                  </a:cubicBezTo>
                  <a:cubicBezTo>
                    <a:pt x="445" y="1238"/>
                    <a:pt x="436" y="1241"/>
                    <a:pt x="432" y="1250"/>
                  </a:cubicBezTo>
                  <a:cubicBezTo>
                    <a:pt x="381" y="1320"/>
                    <a:pt x="378" y="1330"/>
                    <a:pt x="372" y="1336"/>
                  </a:cubicBezTo>
                  <a:cubicBezTo>
                    <a:pt x="342" y="1391"/>
                    <a:pt x="337" y="1398"/>
                    <a:pt x="332" y="1404"/>
                  </a:cubicBezTo>
                  <a:cubicBezTo>
                    <a:pt x="297" y="1512"/>
                    <a:pt x="299" y="1511"/>
                    <a:pt x="297" y="1517"/>
                  </a:cubicBezTo>
                  <a:cubicBezTo>
                    <a:pt x="285" y="1562"/>
                    <a:pt x="292" y="1562"/>
                    <a:pt x="292" y="1570"/>
                  </a:cubicBezTo>
                  <a:cubicBezTo>
                    <a:pt x="308" y="1526"/>
                    <a:pt x="315" y="1528"/>
                    <a:pt x="312" y="1520"/>
                  </a:cubicBezTo>
                  <a:cubicBezTo>
                    <a:pt x="334" y="1475"/>
                    <a:pt x="332" y="1464"/>
                    <a:pt x="339" y="1462"/>
                  </a:cubicBezTo>
                  <a:cubicBezTo>
                    <a:pt x="371" y="1397"/>
                    <a:pt x="376" y="1392"/>
                    <a:pt x="380" y="1386"/>
                  </a:cubicBezTo>
                  <a:cubicBezTo>
                    <a:pt x="418" y="1328"/>
                    <a:pt x="420" y="1321"/>
                    <a:pt x="425" y="1316"/>
                  </a:cubicBezTo>
                  <a:cubicBezTo>
                    <a:pt x="441" y="1283"/>
                    <a:pt x="447" y="1285"/>
                    <a:pt x="447" y="1281"/>
                  </a:cubicBezTo>
                  <a:cubicBezTo>
                    <a:pt x="479" y="1240"/>
                    <a:pt x="484" y="1230"/>
                    <a:pt x="493" y="1225"/>
                  </a:cubicBezTo>
                  <a:cubicBezTo>
                    <a:pt x="510" y="1208"/>
                    <a:pt x="509" y="1213"/>
                    <a:pt x="513" y="1213"/>
                  </a:cubicBezTo>
                  <a:cubicBezTo>
                    <a:pt x="523" y="1194"/>
                    <a:pt x="525" y="1193"/>
                    <a:pt x="525" y="1190"/>
                  </a:cubicBezTo>
                  <a:cubicBezTo>
                    <a:pt x="562" y="1144"/>
                    <a:pt x="564" y="1140"/>
                    <a:pt x="563" y="1135"/>
                  </a:cubicBezTo>
                  <a:cubicBezTo>
                    <a:pt x="582" y="1095"/>
                    <a:pt x="589" y="1084"/>
                    <a:pt x="596" y="1072"/>
                  </a:cubicBezTo>
                  <a:cubicBezTo>
                    <a:pt x="579" y="1116"/>
                    <a:pt x="576" y="1130"/>
                    <a:pt x="571" y="1142"/>
                  </a:cubicBezTo>
                  <a:cubicBezTo>
                    <a:pt x="549" y="1177"/>
                    <a:pt x="552" y="1188"/>
                    <a:pt x="545" y="1190"/>
                  </a:cubicBezTo>
                  <a:cubicBezTo>
                    <a:pt x="519" y="1245"/>
                    <a:pt x="511" y="1246"/>
                    <a:pt x="513" y="1255"/>
                  </a:cubicBezTo>
                  <a:cubicBezTo>
                    <a:pt x="489" y="1289"/>
                    <a:pt x="487" y="1295"/>
                    <a:pt x="485" y="1301"/>
                  </a:cubicBezTo>
                  <a:cubicBezTo>
                    <a:pt x="460" y="1334"/>
                    <a:pt x="463" y="1345"/>
                    <a:pt x="458" y="1349"/>
                  </a:cubicBezTo>
                  <a:cubicBezTo>
                    <a:pt x="437" y="1384"/>
                    <a:pt x="437" y="1392"/>
                    <a:pt x="432" y="1396"/>
                  </a:cubicBezTo>
                  <a:cubicBezTo>
                    <a:pt x="427" y="1433"/>
                    <a:pt x="425" y="1426"/>
                    <a:pt x="427" y="1424"/>
                  </a:cubicBezTo>
                  <a:cubicBezTo>
                    <a:pt x="443" y="1405"/>
                    <a:pt x="440" y="1397"/>
                    <a:pt x="445" y="1396"/>
                  </a:cubicBezTo>
                  <a:cubicBezTo>
                    <a:pt x="475" y="1348"/>
                    <a:pt x="476" y="1344"/>
                    <a:pt x="475" y="1338"/>
                  </a:cubicBezTo>
                  <a:cubicBezTo>
                    <a:pt x="497" y="1313"/>
                    <a:pt x="494" y="1305"/>
                    <a:pt x="498" y="1303"/>
                  </a:cubicBezTo>
                  <a:cubicBezTo>
                    <a:pt x="497" y="1315"/>
                    <a:pt x="494" y="1322"/>
                    <a:pt x="490" y="1328"/>
                  </a:cubicBezTo>
                  <a:cubicBezTo>
                    <a:pt x="462" y="1378"/>
                    <a:pt x="460" y="1382"/>
                    <a:pt x="460" y="1386"/>
                  </a:cubicBezTo>
                  <a:cubicBezTo>
                    <a:pt x="425" y="1445"/>
                    <a:pt x="428" y="1453"/>
                    <a:pt x="425" y="1454"/>
                  </a:cubicBezTo>
                  <a:cubicBezTo>
                    <a:pt x="405" y="1499"/>
                    <a:pt x="398" y="1512"/>
                    <a:pt x="392" y="1525"/>
                  </a:cubicBezTo>
                  <a:cubicBezTo>
                    <a:pt x="371" y="1599"/>
                    <a:pt x="365" y="1598"/>
                    <a:pt x="367" y="1605"/>
                  </a:cubicBezTo>
                  <a:cubicBezTo>
                    <a:pt x="354" y="1641"/>
                    <a:pt x="358" y="1653"/>
                    <a:pt x="352" y="1656"/>
                  </a:cubicBezTo>
                  <a:cubicBezTo>
                    <a:pt x="346" y="1759"/>
                    <a:pt x="343" y="1757"/>
                    <a:pt x="342" y="1754"/>
                  </a:cubicBezTo>
                  <a:cubicBezTo>
                    <a:pt x="349" y="1713"/>
                    <a:pt x="354" y="1702"/>
                    <a:pt x="357" y="1691"/>
                  </a:cubicBezTo>
                  <a:cubicBezTo>
                    <a:pt x="378" y="1637"/>
                    <a:pt x="375" y="1627"/>
                    <a:pt x="380" y="1625"/>
                  </a:cubicBezTo>
                  <a:cubicBezTo>
                    <a:pt x="393" y="1579"/>
                    <a:pt x="398" y="1569"/>
                    <a:pt x="402" y="1560"/>
                  </a:cubicBezTo>
                  <a:cubicBezTo>
                    <a:pt x="415" y="1520"/>
                    <a:pt x="417" y="1514"/>
                    <a:pt x="422" y="1512"/>
                  </a:cubicBezTo>
                  <a:cubicBezTo>
                    <a:pt x="438" y="1477"/>
                    <a:pt x="435" y="1466"/>
                    <a:pt x="440" y="1464"/>
                  </a:cubicBezTo>
                  <a:cubicBezTo>
                    <a:pt x="491" y="1374"/>
                    <a:pt x="493" y="1369"/>
                    <a:pt x="493" y="1361"/>
                  </a:cubicBezTo>
                  <a:cubicBezTo>
                    <a:pt x="533" y="1307"/>
                    <a:pt x="537" y="1281"/>
                    <a:pt x="551" y="1265"/>
                  </a:cubicBezTo>
                  <a:cubicBezTo>
                    <a:pt x="567" y="1213"/>
                    <a:pt x="572" y="1200"/>
                    <a:pt x="576" y="1187"/>
                  </a:cubicBezTo>
                  <a:cubicBezTo>
                    <a:pt x="570" y="1224"/>
                    <a:pt x="567" y="1232"/>
                    <a:pt x="566" y="1243"/>
                  </a:cubicBezTo>
                  <a:cubicBezTo>
                    <a:pt x="527" y="1322"/>
                    <a:pt x="522" y="1329"/>
                    <a:pt x="520" y="1338"/>
                  </a:cubicBezTo>
                  <a:cubicBezTo>
                    <a:pt x="499" y="1364"/>
                    <a:pt x="499" y="1376"/>
                    <a:pt x="493" y="1381"/>
                  </a:cubicBezTo>
                  <a:cubicBezTo>
                    <a:pt x="498" y="1392"/>
                    <a:pt x="498" y="1398"/>
                    <a:pt x="498" y="1404"/>
                  </a:cubicBezTo>
                  <a:cubicBezTo>
                    <a:pt x="532" y="1330"/>
                    <a:pt x="532" y="1345"/>
                    <a:pt x="528" y="1343"/>
                  </a:cubicBezTo>
                  <a:cubicBezTo>
                    <a:pt x="511" y="1391"/>
                    <a:pt x="508" y="1400"/>
                    <a:pt x="505" y="1409"/>
                  </a:cubicBezTo>
                  <a:cubicBezTo>
                    <a:pt x="497" y="1445"/>
                    <a:pt x="494" y="1455"/>
                    <a:pt x="493" y="1467"/>
                  </a:cubicBezTo>
                  <a:cubicBezTo>
                    <a:pt x="496" y="1535"/>
                    <a:pt x="492" y="1549"/>
                    <a:pt x="490" y="1567"/>
                  </a:cubicBezTo>
                  <a:cubicBezTo>
                    <a:pt x="476" y="1593"/>
                    <a:pt x="479" y="1606"/>
                    <a:pt x="473" y="1610"/>
                  </a:cubicBezTo>
                  <a:cubicBezTo>
                    <a:pt x="427" y="1706"/>
                    <a:pt x="422" y="1720"/>
                    <a:pt x="413" y="1731"/>
                  </a:cubicBezTo>
                  <a:cubicBezTo>
                    <a:pt x="408" y="1755"/>
                    <a:pt x="414" y="1746"/>
                    <a:pt x="415" y="1744"/>
                  </a:cubicBezTo>
                  <a:cubicBezTo>
                    <a:pt x="452" y="1724"/>
                    <a:pt x="461" y="1714"/>
                    <a:pt x="468" y="1718"/>
                  </a:cubicBezTo>
                  <a:cubicBezTo>
                    <a:pt x="439" y="1738"/>
                    <a:pt x="429" y="1744"/>
                    <a:pt x="423" y="1754"/>
                  </a:cubicBezTo>
                  <a:cubicBezTo>
                    <a:pt x="390" y="1807"/>
                    <a:pt x="394" y="1818"/>
                    <a:pt x="390" y="1819"/>
                  </a:cubicBezTo>
                  <a:cubicBezTo>
                    <a:pt x="387" y="1852"/>
                    <a:pt x="390" y="1857"/>
                    <a:pt x="393" y="1864"/>
                  </a:cubicBezTo>
                  <a:cubicBezTo>
                    <a:pt x="395" y="1893"/>
                    <a:pt x="401" y="1904"/>
                    <a:pt x="405" y="1917"/>
                  </a:cubicBezTo>
                  <a:cubicBezTo>
                    <a:pt x="418" y="1937"/>
                    <a:pt x="423" y="1944"/>
                    <a:pt x="418" y="1950"/>
                  </a:cubicBezTo>
                  <a:cubicBezTo>
                    <a:pt x="398" y="1927"/>
                    <a:pt x="390" y="1922"/>
                    <a:pt x="388" y="1912"/>
                  </a:cubicBezTo>
                  <a:cubicBezTo>
                    <a:pt x="371" y="1883"/>
                    <a:pt x="363" y="1883"/>
                    <a:pt x="357" y="1880"/>
                  </a:cubicBezTo>
                  <a:cubicBezTo>
                    <a:pt x="325" y="1849"/>
                    <a:pt x="317" y="1848"/>
                    <a:pt x="315" y="1842"/>
                  </a:cubicBezTo>
                  <a:cubicBezTo>
                    <a:pt x="284" y="1820"/>
                    <a:pt x="288" y="1832"/>
                    <a:pt x="299" y="1829"/>
                  </a:cubicBezTo>
                  <a:cubicBezTo>
                    <a:pt x="296" y="1823"/>
                    <a:pt x="286" y="1823"/>
                    <a:pt x="282" y="1817"/>
                  </a:cubicBezTo>
                  <a:cubicBezTo>
                    <a:pt x="235" y="1800"/>
                    <a:pt x="246" y="1796"/>
                    <a:pt x="252" y="1802"/>
                  </a:cubicBezTo>
                  <a:cubicBezTo>
                    <a:pt x="301" y="1810"/>
                    <a:pt x="324" y="1818"/>
                    <a:pt x="342" y="1829"/>
                  </a:cubicBezTo>
                  <a:cubicBezTo>
                    <a:pt x="332" y="1811"/>
                    <a:pt x="328" y="1807"/>
                    <a:pt x="325" y="1802"/>
                  </a:cubicBezTo>
                  <a:cubicBezTo>
                    <a:pt x="300" y="1767"/>
                    <a:pt x="291" y="1768"/>
                    <a:pt x="292" y="1759"/>
                  </a:cubicBezTo>
                  <a:cubicBezTo>
                    <a:pt x="254" y="1707"/>
                    <a:pt x="246" y="1698"/>
                    <a:pt x="239" y="1688"/>
                  </a:cubicBezTo>
                  <a:cubicBezTo>
                    <a:pt x="214" y="1649"/>
                    <a:pt x="204" y="1642"/>
                    <a:pt x="201" y="1628"/>
                  </a:cubicBezTo>
                  <a:cubicBezTo>
                    <a:pt x="178" y="1567"/>
                    <a:pt x="173" y="1562"/>
                    <a:pt x="168" y="1558"/>
                  </a:cubicBezTo>
                  <a:cubicBezTo>
                    <a:pt x="153" y="1520"/>
                    <a:pt x="151" y="1514"/>
                    <a:pt x="146" y="1512"/>
                  </a:cubicBezTo>
                  <a:cubicBezTo>
                    <a:pt x="133" y="1472"/>
                    <a:pt x="123" y="1469"/>
                    <a:pt x="123" y="1457"/>
                  </a:cubicBezTo>
                  <a:cubicBezTo>
                    <a:pt x="108" y="1419"/>
                    <a:pt x="98" y="1416"/>
                    <a:pt x="100" y="1402"/>
                  </a:cubicBezTo>
                  <a:cubicBezTo>
                    <a:pt x="109" y="1417"/>
                    <a:pt x="115" y="1416"/>
                    <a:pt x="113" y="1424"/>
                  </a:cubicBezTo>
                  <a:cubicBezTo>
                    <a:pt x="141" y="1468"/>
                    <a:pt x="143" y="1471"/>
                    <a:pt x="146" y="1475"/>
                  </a:cubicBezTo>
                  <a:cubicBezTo>
                    <a:pt x="184" y="1527"/>
                    <a:pt x="192" y="1530"/>
                    <a:pt x="196" y="1537"/>
                  </a:cubicBezTo>
                  <a:cubicBezTo>
                    <a:pt x="219" y="1559"/>
                    <a:pt x="223" y="1568"/>
                    <a:pt x="231" y="1573"/>
                  </a:cubicBezTo>
                  <a:cubicBezTo>
                    <a:pt x="246" y="1588"/>
                    <a:pt x="247" y="1590"/>
                    <a:pt x="249" y="1590"/>
                  </a:cubicBezTo>
                  <a:cubicBezTo>
                    <a:pt x="274" y="1624"/>
                    <a:pt x="278" y="1626"/>
                    <a:pt x="282" y="1628"/>
                  </a:cubicBezTo>
                  <a:cubicBezTo>
                    <a:pt x="265" y="1589"/>
                    <a:pt x="257" y="1590"/>
                    <a:pt x="259" y="1580"/>
                  </a:cubicBezTo>
                  <a:cubicBezTo>
                    <a:pt x="203" y="1511"/>
                    <a:pt x="196" y="1509"/>
                    <a:pt x="193" y="1502"/>
                  </a:cubicBezTo>
                  <a:cubicBezTo>
                    <a:pt x="172" y="1477"/>
                    <a:pt x="168" y="1477"/>
                    <a:pt x="168" y="1472"/>
                  </a:cubicBezTo>
                  <a:cubicBezTo>
                    <a:pt x="147" y="1441"/>
                    <a:pt x="145" y="1442"/>
                    <a:pt x="146" y="1439"/>
                  </a:cubicBezTo>
                  <a:cubicBezTo>
                    <a:pt x="127" y="1411"/>
                    <a:pt x="130" y="1404"/>
                    <a:pt x="125" y="1404"/>
                  </a:cubicBezTo>
                  <a:cubicBezTo>
                    <a:pt x="102" y="1363"/>
                    <a:pt x="100" y="1355"/>
                    <a:pt x="95" y="1351"/>
                  </a:cubicBezTo>
                  <a:cubicBezTo>
                    <a:pt x="61" y="1229"/>
                    <a:pt x="62" y="1234"/>
                    <a:pt x="62" y="1241"/>
                  </a:cubicBezTo>
                  <a:cubicBezTo>
                    <a:pt x="80" y="1283"/>
                    <a:pt x="77" y="1293"/>
                    <a:pt x="83" y="1293"/>
                  </a:cubicBezTo>
                  <a:cubicBezTo>
                    <a:pt x="100" y="1336"/>
                    <a:pt x="98" y="1345"/>
                    <a:pt x="105" y="1344"/>
                  </a:cubicBezTo>
                  <a:cubicBezTo>
                    <a:pt x="128" y="1387"/>
                    <a:pt x="129" y="1398"/>
                    <a:pt x="135" y="1404"/>
                  </a:cubicBezTo>
                  <a:cubicBezTo>
                    <a:pt x="148" y="1422"/>
                    <a:pt x="148" y="1425"/>
                    <a:pt x="148" y="1427"/>
                  </a:cubicBezTo>
                  <a:cubicBezTo>
                    <a:pt x="176" y="1460"/>
                    <a:pt x="173" y="1469"/>
                    <a:pt x="178" y="1470"/>
                  </a:cubicBezTo>
                  <a:cubicBezTo>
                    <a:pt x="203" y="1506"/>
                    <a:pt x="213" y="1502"/>
                    <a:pt x="211" y="1510"/>
                  </a:cubicBezTo>
                  <a:cubicBezTo>
                    <a:pt x="240" y="1542"/>
                    <a:pt x="244" y="1544"/>
                    <a:pt x="244" y="1550"/>
                  </a:cubicBezTo>
                  <a:cubicBezTo>
                    <a:pt x="270" y="1548"/>
                    <a:pt x="267" y="1546"/>
                    <a:pt x="264" y="1545"/>
                  </a:cubicBezTo>
                  <a:cubicBezTo>
                    <a:pt x="251" y="1520"/>
                    <a:pt x="247" y="1516"/>
                    <a:pt x="249" y="1507"/>
                  </a:cubicBezTo>
                  <a:cubicBezTo>
                    <a:pt x="229" y="1481"/>
                    <a:pt x="225" y="1479"/>
                    <a:pt x="221" y="1477"/>
                  </a:cubicBezTo>
                  <a:cubicBezTo>
                    <a:pt x="196" y="1426"/>
                    <a:pt x="189" y="1427"/>
                    <a:pt x="188" y="1422"/>
                  </a:cubicBezTo>
                  <a:cubicBezTo>
                    <a:pt x="166" y="1386"/>
                    <a:pt x="161" y="1384"/>
                    <a:pt x="161" y="1379"/>
                  </a:cubicBezTo>
                  <a:cubicBezTo>
                    <a:pt x="153" y="1363"/>
                    <a:pt x="149" y="1362"/>
                    <a:pt x="151" y="1354"/>
                  </a:cubicBezTo>
                  <a:cubicBezTo>
                    <a:pt x="119" y="1295"/>
                    <a:pt x="118" y="1290"/>
                    <a:pt x="113" y="1288"/>
                  </a:cubicBezTo>
                  <a:cubicBezTo>
                    <a:pt x="97" y="1255"/>
                    <a:pt x="100" y="1245"/>
                    <a:pt x="95" y="1243"/>
                  </a:cubicBezTo>
                  <a:cubicBezTo>
                    <a:pt x="70" y="1172"/>
                    <a:pt x="70" y="1159"/>
                    <a:pt x="62" y="1153"/>
                  </a:cubicBezTo>
                  <a:cubicBezTo>
                    <a:pt x="55" y="1121"/>
                    <a:pt x="45" y="1115"/>
                    <a:pt x="52" y="1112"/>
                  </a:cubicBezTo>
                  <a:cubicBezTo>
                    <a:pt x="42" y="1090"/>
                    <a:pt x="43" y="1087"/>
                    <a:pt x="42" y="1085"/>
                  </a:cubicBezTo>
                  <a:cubicBezTo>
                    <a:pt x="59" y="1118"/>
                    <a:pt x="61" y="1122"/>
                    <a:pt x="60" y="1127"/>
                  </a:cubicBezTo>
                  <a:cubicBezTo>
                    <a:pt x="83" y="1168"/>
                    <a:pt x="78" y="1179"/>
                    <a:pt x="85" y="1178"/>
                  </a:cubicBezTo>
                  <a:cubicBezTo>
                    <a:pt x="124" y="1262"/>
                    <a:pt x="134" y="1265"/>
                    <a:pt x="135" y="1276"/>
                  </a:cubicBezTo>
                  <a:cubicBezTo>
                    <a:pt x="156" y="1299"/>
                    <a:pt x="155" y="1305"/>
                    <a:pt x="161" y="1306"/>
                  </a:cubicBezTo>
                  <a:cubicBezTo>
                    <a:pt x="182" y="1344"/>
                    <a:pt x="191" y="1353"/>
                    <a:pt x="196" y="1366"/>
                  </a:cubicBezTo>
                  <a:cubicBezTo>
                    <a:pt x="224" y="1410"/>
                    <a:pt x="227" y="1424"/>
                    <a:pt x="236" y="1434"/>
                  </a:cubicBezTo>
                  <a:close/>
                  <a:moveTo>
                    <a:pt x="176" y="1565"/>
                  </a:moveTo>
                  <a:cubicBezTo>
                    <a:pt x="182" y="1568"/>
                    <a:pt x="180" y="1578"/>
                    <a:pt x="186" y="1580"/>
                  </a:cubicBezTo>
                  <a:cubicBezTo>
                    <a:pt x="184" y="1591"/>
                    <a:pt x="194" y="1591"/>
                    <a:pt x="194" y="1600"/>
                  </a:cubicBezTo>
                  <a:cubicBezTo>
                    <a:pt x="200" y="1612"/>
                    <a:pt x="206" y="1624"/>
                    <a:pt x="214" y="1633"/>
                  </a:cubicBezTo>
                  <a:cubicBezTo>
                    <a:pt x="215" y="1640"/>
                    <a:pt x="219" y="1645"/>
                    <a:pt x="224" y="1648"/>
                  </a:cubicBezTo>
                  <a:cubicBezTo>
                    <a:pt x="223" y="1658"/>
                    <a:pt x="232" y="1658"/>
                    <a:pt x="234" y="1666"/>
                  </a:cubicBezTo>
                  <a:cubicBezTo>
                    <a:pt x="240" y="1679"/>
                    <a:pt x="253" y="1684"/>
                    <a:pt x="257" y="1699"/>
                  </a:cubicBezTo>
                  <a:cubicBezTo>
                    <a:pt x="263" y="1700"/>
                    <a:pt x="262" y="1710"/>
                    <a:pt x="269" y="1711"/>
                  </a:cubicBezTo>
                  <a:cubicBezTo>
                    <a:pt x="268" y="1721"/>
                    <a:pt x="280" y="1719"/>
                    <a:pt x="279" y="1729"/>
                  </a:cubicBezTo>
                  <a:cubicBezTo>
                    <a:pt x="290" y="1736"/>
                    <a:pt x="296" y="1747"/>
                    <a:pt x="304" y="1756"/>
                  </a:cubicBezTo>
                  <a:cubicBezTo>
                    <a:pt x="310" y="1768"/>
                    <a:pt x="321" y="1775"/>
                    <a:pt x="327" y="1787"/>
                  </a:cubicBezTo>
                  <a:cubicBezTo>
                    <a:pt x="332" y="1791"/>
                    <a:pt x="334" y="1798"/>
                    <a:pt x="340" y="1802"/>
                  </a:cubicBezTo>
                  <a:cubicBezTo>
                    <a:pt x="340" y="1806"/>
                    <a:pt x="342" y="1808"/>
                    <a:pt x="345" y="1809"/>
                  </a:cubicBezTo>
                  <a:cubicBezTo>
                    <a:pt x="344" y="1812"/>
                    <a:pt x="352" y="1818"/>
                    <a:pt x="352" y="1812"/>
                  </a:cubicBezTo>
                  <a:cubicBezTo>
                    <a:pt x="345" y="1803"/>
                    <a:pt x="341" y="1791"/>
                    <a:pt x="337" y="1779"/>
                  </a:cubicBezTo>
                  <a:cubicBezTo>
                    <a:pt x="333" y="1767"/>
                    <a:pt x="322" y="1762"/>
                    <a:pt x="319" y="1749"/>
                  </a:cubicBezTo>
                  <a:cubicBezTo>
                    <a:pt x="311" y="1741"/>
                    <a:pt x="309" y="1727"/>
                    <a:pt x="299" y="1721"/>
                  </a:cubicBezTo>
                  <a:cubicBezTo>
                    <a:pt x="294" y="1710"/>
                    <a:pt x="284" y="1703"/>
                    <a:pt x="282" y="1688"/>
                  </a:cubicBezTo>
                  <a:cubicBezTo>
                    <a:pt x="273" y="1689"/>
                    <a:pt x="274" y="1681"/>
                    <a:pt x="269" y="1678"/>
                  </a:cubicBezTo>
                  <a:cubicBezTo>
                    <a:pt x="267" y="1672"/>
                    <a:pt x="260" y="1670"/>
                    <a:pt x="256" y="1666"/>
                  </a:cubicBezTo>
                  <a:cubicBezTo>
                    <a:pt x="257" y="1662"/>
                    <a:pt x="255" y="1660"/>
                    <a:pt x="254" y="1658"/>
                  </a:cubicBezTo>
                  <a:cubicBezTo>
                    <a:pt x="254" y="1654"/>
                    <a:pt x="248" y="1656"/>
                    <a:pt x="249" y="1651"/>
                  </a:cubicBezTo>
                  <a:cubicBezTo>
                    <a:pt x="242" y="1650"/>
                    <a:pt x="245" y="1640"/>
                    <a:pt x="236" y="1641"/>
                  </a:cubicBezTo>
                  <a:cubicBezTo>
                    <a:pt x="236" y="1638"/>
                    <a:pt x="236" y="1635"/>
                    <a:pt x="231" y="1636"/>
                  </a:cubicBezTo>
                  <a:cubicBezTo>
                    <a:pt x="231" y="1631"/>
                    <a:pt x="229" y="1629"/>
                    <a:pt x="226" y="1628"/>
                  </a:cubicBezTo>
                  <a:cubicBezTo>
                    <a:pt x="223" y="1623"/>
                    <a:pt x="218" y="1620"/>
                    <a:pt x="216" y="1613"/>
                  </a:cubicBezTo>
                  <a:cubicBezTo>
                    <a:pt x="209" y="1604"/>
                    <a:pt x="202" y="1595"/>
                    <a:pt x="196" y="1585"/>
                  </a:cubicBezTo>
                  <a:cubicBezTo>
                    <a:pt x="189" y="1576"/>
                    <a:pt x="185" y="1565"/>
                    <a:pt x="176" y="1558"/>
                  </a:cubicBezTo>
                  <a:cubicBezTo>
                    <a:pt x="176" y="1560"/>
                    <a:pt x="176" y="1563"/>
                    <a:pt x="176" y="1565"/>
                  </a:cubicBezTo>
                  <a:close/>
                  <a:moveTo>
                    <a:pt x="301" y="820"/>
                  </a:moveTo>
                  <a:cubicBezTo>
                    <a:pt x="302" y="810"/>
                    <a:pt x="310" y="806"/>
                    <a:pt x="311" y="795"/>
                  </a:cubicBezTo>
                  <a:cubicBezTo>
                    <a:pt x="358" y="743"/>
                    <a:pt x="361" y="735"/>
                    <a:pt x="366" y="730"/>
                  </a:cubicBezTo>
                  <a:cubicBezTo>
                    <a:pt x="397" y="702"/>
                    <a:pt x="399" y="697"/>
                    <a:pt x="402" y="694"/>
                  </a:cubicBezTo>
                  <a:cubicBezTo>
                    <a:pt x="437" y="662"/>
                    <a:pt x="439" y="659"/>
                    <a:pt x="442" y="657"/>
                  </a:cubicBezTo>
                  <a:cubicBezTo>
                    <a:pt x="480" y="626"/>
                    <a:pt x="475" y="615"/>
                    <a:pt x="485" y="619"/>
                  </a:cubicBezTo>
                  <a:cubicBezTo>
                    <a:pt x="521" y="575"/>
                    <a:pt x="530" y="573"/>
                    <a:pt x="535" y="566"/>
                  </a:cubicBezTo>
                  <a:cubicBezTo>
                    <a:pt x="554" y="538"/>
                    <a:pt x="566" y="538"/>
                    <a:pt x="568" y="528"/>
                  </a:cubicBezTo>
                  <a:cubicBezTo>
                    <a:pt x="581" y="513"/>
                    <a:pt x="584" y="512"/>
                    <a:pt x="583" y="508"/>
                  </a:cubicBezTo>
                  <a:cubicBezTo>
                    <a:pt x="609" y="476"/>
                    <a:pt x="605" y="465"/>
                    <a:pt x="613" y="468"/>
                  </a:cubicBezTo>
                  <a:cubicBezTo>
                    <a:pt x="604" y="479"/>
                    <a:pt x="593" y="475"/>
                    <a:pt x="595" y="483"/>
                  </a:cubicBezTo>
                  <a:cubicBezTo>
                    <a:pt x="573" y="503"/>
                    <a:pt x="570" y="506"/>
                    <a:pt x="568" y="510"/>
                  </a:cubicBezTo>
                  <a:cubicBezTo>
                    <a:pt x="482" y="577"/>
                    <a:pt x="482" y="583"/>
                    <a:pt x="477" y="584"/>
                  </a:cubicBezTo>
                  <a:cubicBezTo>
                    <a:pt x="464" y="596"/>
                    <a:pt x="458" y="596"/>
                    <a:pt x="457" y="601"/>
                  </a:cubicBezTo>
                  <a:cubicBezTo>
                    <a:pt x="421" y="633"/>
                    <a:pt x="418" y="642"/>
                    <a:pt x="412" y="649"/>
                  </a:cubicBezTo>
                  <a:cubicBezTo>
                    <a:pt x="371" y="689"/>
                    <a:pt x="369" y="694"/>
                    <a:pt x="366" y="697"/>
                  </a:cubicBezTo>
                  <a:cubicBezTo>
                    <a:pt x="338" y="737"/>
                    <a:pt x="331" y="742"/>
                    <a:pt x="326" y="750"/>
                  </a:cubicBezTo>
                  <a:cubicBezTo>
                    <a:pt x="309" y="785"/>
                    <a:pt x="297" y="788"/>
                    <a:pt x="296" y="803"/>
                  </a:cubicBezTo>
                  <a:cubicBezTo>
                    <a:pt x="266" y="851"/>
                    <a:pt x="266" y="857"/>
                    <a:pt x="266" y="863"/>
                  </a:cubicBezTo>
                  <a:close/>
                  <a:moveTo>
                    <a:pt x="318" y="526"/>
                  </a:moveTo>
                  <a:cubicBezTo>
                    <a:pt x="319" y="522"/>
                    <a:pt x="318" y="516"/>
                    <a:pt x="316" y="521"/>
                  </a:cubicBezTo>
                  <a:cubicBezTo>
                    <a:pt x="316" y="524"/>
                    <a:pt x="317" y="530"/>
                    <a:pt x="318" y="526"/>
                  </a:cubicBezTo>
                  <a:close/>
                  <a:moveTo>
                    <a:pt x="321" y="662"/>
                  </a:moveTo>
                  <a:cubicBezTo>
                    <a:pt x="322" y="667"/>
                    <a:pt x="309" y="673"/>
                    <a:pt x="316" y="677"/>
                  </a:cubicBezTo>
                  <a:cubicBezTo>
                    <a:pt x="320" y="673"/>
                    <a:pt x="322" y="665"/>
                    <a:pt x="326" y="662"/>
                  </a:cubicBezTo>
                  <a:cubicBezTo>
                    <a:pt x="326" y="656"/>
                    <a:pt x="338" y="651"/>
                    <a:pt x="331" y="647"/>
                  </a:cubicBezTo>
                  <a:cubicBezTo>
                    <a:pt x="328" y="652"/>
                    <a:pt x="325" y="658"/>
                    <a:pt x="321" y="662"/>
                  </a:cubicBezTo>
                  <a:close/>
                  <a:moveTo>
                    <a:pt x="276" y="745"/>
                  </a:moveTo>
                  <a:cubicBezTo>
                    <a:pt x="274" y="736"/>
                    <a:pt x="283" y="730"/>
                    <a:pt x="273" y="727"/>
                  </a:cubicBezTo>
                  <a:cubicBezTo>
                    <a:pt x="275" y="732"/>
                    <a:pt x="270" y="744"/>
                    <a:pt x="276" y="745"/>
                  </a:cubicBezTo>
                  <a:close/>
                  <a:moveTo>
                    <a:pt x="276" y="793"/>
                  </a:moveTo>
                  <a:cubicBezTo>
                    <a:pt x="277" y="785"/>
                    <a:pt x="285" y="771"/>
                    <a:pt x="278" y="765"/>
                  </a:cubicBezTo>
                  <a:cubicBezTo>
                    <a:pt x="281" y="776"/>
                    <a:pt x="270" y="787"/>
                    <a:pt x="276" y="793"/>
                  </a:cubicBezTo>
                  <a:close/>
                  <a:moveTo>
                    <a:pt x="271" y="830"/>
                  </a:moveTo>
                  <a:cubicBezTo>
                    <a:pt x="268" y="819"/>
                    <a:pt x="285" y="812"/>
                    <a:pt x="273" y="808"/>
                  </a:cubicBezTo>
                  <a:cubicBezTo>
                    <a:pt x="277" y="818"/>
                    <a:pt x="262" y="823"/>
                    <a:pt x="271" y="830"/>
                  </a:cubicBezTo>
                  <a:close/>
                  <a:moveTo>
                    <a:pt x="70" y="883"/>
                  </a:moveTo>
                  <a:cubicBezTo>
                    <a:pt x="75" y="887"/>
                    <a:pt x="73" y="896"/>
                    <a:pt x="77" y="901"/>
                  </a:cubicBezTo>
                  <a:cubicBezTo>
                    <a:pt x="117" y="1000"/>
                    <a:pt x="122" y="1004"/>
                    <a:pt x="123" y="1012"/>
                  </a:cubicBezTo>
                  <a:cubicBezTo>
                    <a:pt x="141" y="1040"/>
                    <a:pt x="140" y="1043"/>
                    <a:pt x="140" y="1044"/>
                  </a:cubicBezTo>
                  <a:cubicBezTo>
                    <a:pt x="173" y="1100"/>
                    <a:pt x="181" y="1101"/>
                    <a:pt x="181" y="1110"/>
                  </a:cubicBezTo>
                  <a:cubicBezTo>
                    <a:pt x="212" y="1160"/>
                    <a:pt x="210" y="1167"/>
                    <a:pt x="213" y="1168"/>
                  </a:cubicBezTo>
                  <a:cubicBezTo>
                    <a:pt x="227" y="1183"/>
                    <a:pt x="222" y="1175"/>
                    <a:pt x="218" y="1168"/>
                  </a:cubicBezTo>
                  <a:cubicBezTo>
                    <a:pt x="214" y="1136"/>
                    <a:pt x="209" y="1137"/>
                    <a:pt x="211" y="1130"/>
                  </a:cubicBezTo>
                  <a:cubicBezTo>
                    <a:pt x="190" y="1087"/>
                    <a:pt x="191" y="1077"/>
                    <a:pt x="186" y="1072"/>
                  </a:cubicBezTo>
                  <a:cubicBezTo>
                    <a:pt x="164" y="1046"/>
                    <a:pt x="172" y="1032"/>
                    <a:pt x="165" y="1034"/>
                  </a:cubicBezTo>
                  <a:cubicBezTo>
                    <a:pt x="130" y="971"/>
                    <a:pt x="123" y="968"/>
                    <a:pt x="123" y="959"/>
                  </a:cubicBezTo>
                  <a:cubicBezTo>
                    <a:pt x="98" y="914"/>
                    <a:pt x="92" y="910"/>
                    <a:pt x="90" y="903"/>
                  </a:cubicBezTo>
                  <a:cubicBezTo>
                    <a:pt x="61" y="859"/>
                    <a:pt x="68" y="868"/>
                    <a:pt x="70" y="883"/>
                  </a:cubicBezTo>
                  <a:close/>
                  <a:moveTo>
                    <a:pt x="266" y="976"/>
                  </a:moveTo>
                  <a:cubicBezTo>
                    <a:pt x="265" y="972"/>
                    <a:pt x="269" y="971"/>
                    <a:pt x="269" y="966"/>
                  </a:cubicBezTo>
                  <a:cubicBezTo>
                    <a:pt x="272" y="966"/>
                    <a:pt x="270" y="959"/>
                    <a:pt x="269" y="964"/>
                  </a:cubicBezTo>
                  <a:cubicBezTo>
                    <a:pt x="266" y="966"/>
                    <a:pt x="260" y="982"/>
                    <a:pt x="266" y="976"/>
                  </a:cubicBezTo>
                  <a:close/>
                  <a:moveTo>
                    <a:pt x="246" y="996"/>
                  </a:moveTo>
                  <a:cubicBezTo>
                    <a:pt x="243" y="988"/>
                    <a:pt x="256" y="983"/>
                    <a:pt x="248" y="979"/>
                  </a:cubicBezTo>
                  <a:cubicBezTo>
                    <a:pt x="246" y="981"/>
                    <a:pt x="239" y="993"/>
                    <a:pt x="246" y="996"/>
                  </a:cubicBezTo>
                  <a:close/>
                  <a:moveTo>
                    <a:pt x="62" y="1039"/>
                  </a:moveTo>
                  <a:cubicBezTo>
                    <a:pt x="61" y="1036"/>
                    <a:pt x="60" y="1034"/>
                    <a:pt x="57" y="1032"/>
                  </a:cubicBezTo>
                  <a:cubicBezTo>
                    <a:pt x="57" y="1035"/>
                    <a:pt x="61" y="1046"/>
                    <a:pt x="62" y="1039"/>
                  </a:cubicBezTo>
                  <a:close/>
                  <a:moveTo>
                    <a:pt x="77" y="1095"/>
                  </a:moveTo>
                  <a:cubicBezTo>
                    <a:pt x="82" y="1101"/>
                    <a:pt x="83" y="1111"/>
                    <a:pt x="87" y="1117"/>
                  </a:cubicBezTo>
                  <a:cubicBezTo>
                    <a:pt x="124" y="1184"/>
                    <a:pt x="126" y="1187"/>
                    <a:pt x="128" y="1190"/>
                  </a:cubicBezTo>
                  <a:cubicBezTo>
                    <a:pt x="146" y="1213"/>
                    <a:pt x="141" y="1224"/>
                    <a:pt x="145" y="1225"/>
                  </a:cubicBezTo>
                  <a:cubicBezTo>
                    <a:pt x="170" y="1271"/>
                    <a:pt x="171" y="1275"/>
                    <a:pt x="176" y="1276"/>
                  </a:cubicBezTo>
                  <a:cubicBezTo>
                    <a:pt x="198" y="1315"/>
                    <a:pt x="204" y="1320"/>
                    <a:pt x="206" y="1329"/>
                  </a:cubicBezTo>
                  <a:cubicBezTo>
                    <a:pt x="220" y="1358"/>
                    <a:pt x="231" y="1358"/>
                    <a:pt x="229" y="1371"/>
                  </a:cubicBezTo>
                  <a:cubicBezTo>
                    <a:pt x="241" y="1386"/>
                    <a:pt x="240" y="1376"/>
                    <a:pt x="239" y="1366"/>
                  </a:cubicBezTo>
                  <a:cubicBezTo>
                    <a:pt x="220" y="1308"/>
                    <a:pt x="214" y="1302"/>
                    <a:pt x="213" y="1291"/>
                  </a:cubicBezTo>
                  <a:cubicBezTo>
                    <a:pt x="199" y="1268"/>
                    <a:pt x="202" y="1260"/>
                    <a:pt x="198" y="1258"/>
                  </a:cubicBezTo>
                  <a:cubicBezTo>
                    <a:pt x="180" y="1215"/>
                    <a:pt x="168" y="1215"/>
                    <a:pt x="168" y="1203"/>
                  </a:cubicBezTo>
                  <a:cubicBezTo>
                    <a:pt x="145" y="1172"/>
                    <a:pt x="150" y="1162"/>
                    <a:pt x="143" y="1163"/>
                  </a:cubicBezTo>
                  <a:cubicBezTo>
                    <a:pt x="113" y="1114"/>
                    <a:pt x="107" y="1108"/>
                    <a:pt x="105" y="1100"/>
                  </a:cubicBezTo>
                  <a:cubicBezTo>
                    <a:pt x="89" y="1081"/>
                    <a:pt x="86" y="1078"/>
                    <a:pt x="85" y="1075"/>
                  </a:cubicBezTo>
                  <a:cubicBezTo>
                    <a:pt x="71" y="1059"/>
                    <a:pt x="73" y="1055"/>
                    <a:pt x="70" y="1054"/>
                  </a:cubicBezTo>
                  <a:close/>
                  <a:moveTo>
                    <a:pt x="332" y="1623"/>
                  </a:moveTo>
                  <a:cubicBezTo>
                    <a:pt x="339" y="1624"/>
                    <a:pt x="330" y="1609"/>
                    <a:pt x="337" y="1610"/>
                  </a:cubicBezTo>
                  <a:cubicBezTo>
                    <a:pt x="359" y="1560"/>
                    <a:pt x="356" y="1544"/>
                    <a:pt x="365" y="1540"/>
                  </a:cubicBezTo>
                  <a:cubicBezTo>
                    <a:pt x="401" y="1455"/>
                    <a:pt x="401" y="1449"/>
                    <a:pt x="402" y="1444"/>
                  </a:cubicBezTo>
                  <a:cubicBezTo>
                    <a:pt x="418" y="1396"/>
                    <a:pt x="424" y="1396"/>
                    <a:pt x="425" y="1391"/>
                  </a:cubicBezTo>
                  <a:cubicBezTo>
                    <a:pt x="450" y="1344"/>
                    <a:pt x="454" y="1335"/>
                    <a:pt x="458" y="1326"/>
                  </a:cubicBezTo>
                  <a:cubicBezTo>
                    <a:pt x="490" y="1276"/>
                    <a:pt x="490" y="1269"/>
                    <a:pt x="493" y="1265"/>
                  </a:cubicBezTo>
                  <a:cubicBezTo>
                    <a:pt x="508" y="1240"/>
                    <a:pt x="511" y="1239"/>
                    <a:pt x="513" y="1238"/>
                  </a:cubicBezTo>
                  <a:cubicBezTo>
                    <a:pt x="521" y="1225"/>
                    <a:pt x="520" y="1221"/>
                    <a:pt x="523" y="1220"/>
                  </a:cubicBezTo>
                  <a:cubicBezTo>
                    <a:pt x="527" y="1215"/>
                    <a:pt x="518" y="1212"/>
                    <a:pt x="520" y="1220"/>
                  </a:cubicBezTo>
                  <a:cubicBezTo>
                    <a:pt x="481" y="1266"/>
                    <a:pt x="469" y="1280"/>
                    <a:pt x="460" y="1296"/>
                  </a:cubicBezTo>
                  <a:cubicBezTo>
                    <a:pt x="412" y="1376"/>
                    <a:pt x="407" y="1384"/>
                    <a:pt x="405" y="1394"/>
                  </a:cubicBezTo>
                  <a:cubicBezTo>
                    <a:pt x="376" y="1447"/>
                    <a:pt x="378" y="1450"/>
                    <a:pt x="377" y="1452"/>
                  </a:cubicBezTo>
                  <a:cubicBezTo>
                    <a:pt x="371" y="1467"/>
                    <a:pt x="366" y="1465"/>
                    <a:pt x="367" y="1472"/>
                  </a:cubicBezTo>
                  <a:cubicBezTo>
                    <a:pt x="344" y="1511"/>
                    <a:pt x="348" y="1521"/>
                    <a:pt x="342" y="1522"/>
                  </a:cubicBezTo>
                  <a:cubicBezTo>
                    <a:pt x="323" y="1591"/>
                    <a:pt x="318" y="1593"/>
                    <a:pt x="317" y="1598"/>
                  </a:cubicBezTo>
                  <a:cubicBezTo>
                    <a:pt x="309" y="1646"/>
                    <a:pt x="309" y="1656"/>
                    <a:pt x="309" y="1666"/>
                  </a:cubicBezTo>
                  <a:close/>
                  <a:moveTo>
                    <a:pt x="115" y="1273"/>
                  </a:moveTo>
                  <a:cubicBezTo>
                    <a:pt x="122" y="1281"/>
                    <a:pt x="126" y="1292"/>
                    <a:pt x="130" y="1301"/>
                  </a:cubicBezTo>
                  <a:cubicBezTo>
                    <a:pt x="136" y="1302"/>
                    <a:pt x="130" y="1315"/>
                    <a:pt x="138" y="1314"/>
                  </a:cubicBezTo>
                  <a:cubicBezTo>
                    <a:pt x="137" y="1322"/>
                    <a:pt x="142" y="1324"/>
                    <a:pt x="145" y="1329"/>
                  </a:cubicBezTo>
                  <a:cubicBezTo>
                    <a:pt x="152" y="1351"/>
                    <a:pt x="166" y="1365"/>
                    <a:pt x="176" y="1384"/>
                  </a:cubicBezTo>
                  <a:cubicBezTo>
                    <a:pt x="182" y="1392"/>
                    <a:pt x="186" y="1402"/>
                    <a:pt x="193" y="1409"/>
                  </a:cubicBezTo>
                  <a:cubicBezTo>
                    <a:pt x="198" y="1412"/>
                    <a:pt x="198" y="1418"/>
                    <a:pt x="201" y="1422"/>
                  </a:cubicBezTo>
                  <a:cubicBezTo>
                    <a:pt x="204" y="1426"/>
                    <a:pt x="207" y="1431"/>
                    <a:pt x="211" y="1434"/>
                  </a:cubicBezTo>
                  <a:cubicBezTo>
                    <a:pt x="214" y="1446"/>
                    <a:pt x="223" y="1451"/>
                    <a:pt x="226" y="1462"/>
                  </a:cubicBezTo>
                  <a:cubicBezTo>
                    <a:pt x="229" y="1467"/>
                    <a:pt x="233" y="1470"/>
                    <a:pt x="236" y="1475"/>
                  </a:cubicBezTo>
                  <a:cubicBezTo>
                    <a:pt x="241" y="1475"/>
                    <a:pt x="241" y="1491"/>
                    <a:pt x="246" y="1482"/>
                  </a:cubicBezTo>
                  <a:cubicBezTo>
                    <a:pt x="241" y="1479"/>
                    <a:pt x="241" y="1471"/>
                    <a:pt x="239" y="1464"/>
                  </a:cubicBezTo>
                  <a:cubicBezTo>
                    <a:pt x="234" y="1460"/>
                    <a:pt x="231" y="1455"/>
                    <a:pt x="229" y="1449"/>
                  </a:cubicBezTo>
                  <a:cubicBezTo>
                    <a:pt x="229" y="1447"/>
                    <a:pt x="229" y="1444"/>
                    <a:pt x="229" y="1442"/>
                  </a:cubicBezTo>
                  <a:cubicBezTo>
                    <a:pt x="221" y="1436"/>
                    <a:pt x="220" y="1425"/>
                    <a:pt x="214" y="1419"/>
                  </a:cubicBezTo>
                  <a:cubicBezTo>
                    <a:pt x="216" y="1411"/>
                    <a:pt x="210" y="1411"/>
                    <a:pt x="208" y="1407"/>
                  </a:cubicBezTo>
                  <a:cubicBezTo>
                    <a:pt x="205" y="1404"/>
                    <a:pt x="205" y="1397"/>
                    <a:pt x="201" y="1394"/>
                  </a:cubicBezTo>
                  <a:cubicBezTo>
                    <a:pt x="197" y="1385"/>
                    <a:pt x="194" y="1376"/>
                    <a:pt x="186" y="1371"/>
                  </a:cubicBezTo>
                  <a:cubicBezTo>
                    <a:pt x="182" y="1362"/>
                    <a:pt x="179" y="1352"/>
                    <a:pt x="171" y="1346"/>
                  </a:cubicBezTo>
                  <a:cubicBezTo>
                    <a:pt x="166" y="1338"/>
                    <a:pt x="163" y="1329"/>
                    <a:pt x="156" y="1324"/>
                  </a:cubicBezTo>
                  <a:cubicBezTo>
                    <a:pt x="157" y="1316"/>
                    <a:pt x="149" y="1319"/>
                    <a:pt x="151" y="1311"/>
                  </a:cubicBezTo>
                  <a:cubicBezTo>
                    <a:pt x="147" y="1311"/>
                    <a:pt x="145" y="1310"/>
                    <a:pt x="145" y="1306"/>
                  </a:cubicBezTo>
                  <a:cubicBezTo>
                    <a:pt x="145" y="1303"/>
                    <a:pt x="141" y="1304"/>
                    <a:pt x="140" y="1301"/>
                  </a:cubicBezTo>
                  <a:cubicBezTo>
                    <a:pt x="139" y="1290"/>
                    <a:pt x="129" y="1287"/>
                    <a:pt x="128" y="1276"/>
                  </a:cubicBezTo>
                  <a:cubicBezTo>
                    <a:pt x="119" y="1278"/>
                    <a:pt x="126" y="1265"/>
                    <a:pt x="118" y="1266"/>
                  </a:cubicBezTo>
                  <a:cubicBezTo>
                    <a:pt x="118" y="1262"/>
                    <a:pt x="117" y="1260"/>
                    <a:pt x="115" y="1258"/>
                  </a:cubicBezTo>
                  <a:cubicBezTo>
                    <a:pt x="112" y="1258"/>
                    <a:pt x="111" y="1255"/>
                    <a:pt x="110" y="1258"/>
                  </a:cubicBezTo>
                  <a:cubicBezTo>
                    <a:pt x="114" y="1261"/>
                    <a:pt x="115" y="1267"/>
                    <a:pt x="115" y="1273"/>
                  </a:cubicBezTo>
                  <a:close/>
                  <a:moveTo>
                    <a:pt x="427" y="1331"/>
                  </a:moveTo>
                  <a:cubicBezTo>
                    <a:pt x="427" y="1327"/>
                    <a:pt x="436" y="1326"/>
                    <a:pt x="430" y="1323"/>
                  </a:cubicBezTo>
                  <a:cubicBezTo>
                    <a:pt x="422" y="1329"/>
                    <a:pt x="427" y="1338"/>
                    <a:pt x="427" y="1331"/>
                  </a:cubicBezTo>
                  <a:close/>
                  <a:moveTo>
                    <a:pt x="402" y="1371"/>
                  </a:moveTo>
                  <a:cubicBezTo>
                    <a:pt x="394" y="1377"/>
                    <a:pt x="392" y="1390"/>
                    <a:pt x="385" y="1396"/>
                  </a:cubicBezTo>
                  <a:cubicBezTo>
                    <a:pt x="374" y="1414"/>
                    <a:pt x="363" y="1432"/>
                    <a:pt x="357" y="1454"/>
                  </a:cubicBezTo>
                  <a:cubicBezTo>
                    <a:pt x="353" y="1459"/>
                    <a:pt x="347" y="1461"/>
                    <a:pt x="347" y="1469"/>
                  </a:cubicBezTo>
                  <a:cubicBezTo>
                    <a:pt x="342" y="1473"/>
                    <a:pt x="341" y="1480"/>
                    <a:pt x="337" y="1485"/>
                  </a:cubicBezTo>
                  <a:cubicBezTo>
                    <a:pt x="333" y="1498"/>
                    <a:pt x="325" y="1508"/>
                    <a:pt x="322" y="1522"/>
                  </a:cubicBezTo>
                  <a:cubicBezTo>
                    <a:pt x="321" y="1526"/>
                    <a:pt x="319" y="1527"/>
                    <a:pt x="322" y="1530"/>
                  </a:cubicBezTo>
                  <a:cubicBezTo>
                    <a:pt x="319" y="1531"/>
                    <a:pt x="317" y="1533"/>
                    <a:pt x="317" y="1537"/>
                  </a:cubicBezTo>
                  <a:cubicBezTo>
                    <a:pt x="313" y="1542"/>
                    <a:pt x="314" y="1551"/>
                    <a:pt x="309" y="1555"/>
                  </a:cubicBezTo>
                  <a:cubicBezTo>
                    <a:pt x="307" y="1561"/>
                    <a:pt x="308" y="1570"/>
                    <a:pt x="304" y="1575"/>
                  </a:cubicBezTo>
                  <a:cubicBezTo>
                    <a:pt x="303" y="1580"/>
                    <a:pt x="298" y="1594"/>
                    <a:pt x="304" y="1598"/>
                  </a:cubicBezTo>
                  <a:cubicBezTo>
                    <a:pt x="320" y="1574"/>
                    <a:pt x="321" y="1536"/>
                    <a:pt x="337" y="1512"/>
                  </a:cubicBezTo>
                  <a:cubicBezTo>
                    <a:pt x="341" y="1497"/>
                    <a:pt x="349" y="1486"/>
                    <a:pt x="354" y="1472"/>
                  </a:cubicBezTo>
                  <a:cubicBezTo>
                    <a:pt x="359" y="1472"/>
                    <a:pt x="356" y="1463"/>
                    <a:pt x="359" y="1462"/>
                  </a:cubicBezTo>
                  <a:cubicBezTo>
                    <a:pt x="361" y="1458"/>
                    <a:pt x="363" y="1456"/>
                    <a:pt x="365" y="1452"/>
                  </a:cubicBezTo>
                  <a:cubicBezTo>
                    <a:pt x="369" y="1446"/>
                    <a:pt x="371" y="1438"/>
                    <a:pt x="372" y="1429"/>
                  </a:cubicBezTo>
                  <a:cubicBezTo>
                    <a:pt x="377" y="1429"/>
                    <a:pt x="374" y="1421"/>
                    <a:pt x="380" y="1422"/>
                  </a:cubicBezTo>
                  <a:cubicBezTo>
                    <a:pt x="381" y="1417"/>
                    <a:pt x="381" y="1411"/>
                    <a:pt x="385" y="1409"/>
                  </a:cubicBezTo>
                  <a:cubicBezTo>
                    <a:pt x="388" y="1401"/>
                    <a:pt x="392" y="1393"/>
                    <a:pt x="395" y="1384"/>
                  </a:cubicBezTo>
                  <a:cubicBezTo>
                    <a:pt x="401" y="1379"/>
                    <a:pt x="404" y="1371"/>
                    <a:pt x="407" y="1364"/>
                  </a:cubicBezTo>
                  <a:cubicBezTo>
                    <a:pt x="411" y="1361"/>
                    <a:pt x="412" y="1357"/>
                    <a:pt x="415" y="1354"/>
                  </a:cubicBezTo>
                  <a:cubicBezTo>
                    <a:pt x="414" y="1350"/>
                    <a:pt x="423" y="1344"/>
                    <a:pt x="417" y="1344"/>
                  </a:cubicBezTo>
                  <a:cubicBezTo>
                    <a:pt x="414" y="1355"/>
                    <a:pt x="403" y="1358"/>
                    <a:pt x="402" y="1371"/>
                  </a:cubicBezTo>
                  <a:close/>
                  <a:moveTo>
                    <a:pt x="483" y="1406"/>
                  </a:moveTo>
                  <a:cubicBezTo>
                    <a:pt x="475" y="1408"/>
                    <a:pt x="479" y="1423"/>
                    <a:pt x="470" y="1424"/>
                  </a:cubicBezTo>
                  <a:cubicBezTo>
                    <a:pt x="466" y="1429"/>
                    <a:pt x="467" y="1440"/>
                    <a:pt x="460" y="1442"/>
                  </a:cubicBezTo>
                  <a:cubicBezTo>
                    <a:pt x="460" y="1452"/>
                    <a:pt x="454" y="1456"/>
                    <a:pt x="450" y="1462"/>
                  </a:cubicBezTo>
                  <a:cubicBezTo>
                    <a:pt x="449" y="1483"/>
                    <a:pt x="435" y="1492"/>
                    <a:pt x="433" y="1512"/>
                  </a:cubicBezTo>
                  <a:cubicBezTo>
                    <a:pt x="425" y="1516"/>
                    <a:pt x="426" y="1527"/>
                    <a:pt x="422" y="1535"/>
                  </a:cubicBezTo>
                  <a:cubicBezTo>
                    <a:pt x="425" y="1543"/>
                    <a:pt x="419" y="1543"/>
                    <a:pt x="417" y="1547"/>
                  </a:cubicBezTo>
                  <a:cubicBezTo>
                    <a:pt x="425" y="1550"/>
                    <a:pt x="412" y="1551"/>
                    <a:pt x="415" y="1557"/>
                  </a:cubicBezTo>
                  <a:cubicBezTo>
                    <a:pt x="410" y="1558"/>
                    <a:pt x="413" y="1566"/>
                    <a:pt x="410" y="1568"/>
                  </a:cubicBezTo>
                  <a:cubicBezTo>
                    <a:pt x="412" y="1575"/>
                    <a:pt x="403" y="1572"/>
                    <a:pt x="405" y="1580"/>
                  </a:cubicBezTo>
                  <a:cubicBezTo>
                    <a:pt x="402" y="1583"/>
                    <a:pt x="402" y="1589"/>
                    <a:pt x="400" y="1593"/>
                  </a:cubicBezTo>
                  <a:cubicBezTo>
                    <a:pt x="398" y="1597"/>
                    <a:pt x="399" y="1603"/>
                    <a:pt x="395" y="1605"/>
                  </a:cubicBezTo>
                  <a:cubicBezTo>
                    <a:pt x="395" y="1616"/>
                    <a:pt x="389" y="1621"/>
                    <a:pt x="387" y="1630"/>
                  </a:cubicBezTo>
                  <a:cubicBezTo>
                    <a:pt x="386" y="1635"/>
                    <a:pt x="386" y="1641"/>
                    <a:pt x="382" y="1643"/>
                  </a:cubicBezTo>
                  <a:cubicBezTo>
                    <a:pt x="384" y="1648"/>
                    <a:pt x="375" y="1654"/>
                    <a:pt x="382" y="1656"/>
                  </a:cubicBezTo>
                  <a:cubicBezTo>
                    <a:pt x="386" y="1646"/>
                    <a:pt x="390" y="1637"/>
                    <a:pt x="395" y="1628"/>
                  </a:cubicBezTo>
                  <a:cubicBezTo>
                    <a:pt x="397" y="1623"/>
                    <a:pt x="401" y="1621"/>
                    <a:pt x="402" y="1615"/>
                  </a:cubicBezTo>
                  <a:cubicBezTo>
                    <a:pt x="402" y="1608"/>
                    <a:pt x="410" y="1608"/>
                    <a:pt x="407" y="1598"/>
                  </a:cubicBezTo>
                  <a:cubicBezTo>
                    <a:pt x="417" y="1594"/>
                    <a:pt x="412" y="1576"/>
                    <a:pt x="422" y="1573"/>
                  </a:cubicBezTo>
                  <a:cubicBezTo>
                    <a:pt x="425" y="1568"/>
                    <a:pt x="422" y="1559"/>
                    <a:pt x="430" y="1560"/>
                  </a:cubicBezTo>
                  <a:cubicBezTo>
                    <a:pt x="430" y="1552"/>
                    <a:pt x="430" y="1545"/>
                    <a:pt x="438" y="1545"/>
                  </a:cubicBezTo>
                  <a:cubicBezTo>
                    <a:pt x="436" y="1537"/>
                    <a:pt x="439" y="1533"/>
                    <a:pt x="440" y="1527"/>
                  </a:cubicBezTo>
                  <a:cubicBezTo>
                    <a:pt x="446" y="1526"/>
                    <a:pt x="443" y="1516"/>
                    <a:pt x="448" y="1515"/>
                  </a:cubicBezTo>
                  <a:cubicBezTo>
                    <a:pt x="450" y="1503"/>
                    <a:pt x="457" y="1495"/>
                    <a:pt x="460" y="1484"/>
                  </a:cubicBezTo>
                  <a:cubicBezTo>
                    <a:pt x="465" y="1483"/>
                    <a:pt x="462" y="1473"/>
                    <a:pt x="468" y="1472"/>
                  </a:cubicBezTo>
                  <a:cubicBezTo>
                    <a:pt x="469" y="1465"/>
                    <a:pt x="471" y="1460"/>
                    <a:pt x="475" y="1457"/>
                  </a:cubicBezTo>
                  <a:cubicBezTo>
                    <a:pt x="478" y="1446"/>
                    <a:pt x="485" y="1438"/>
                    <a:pt x="488" y="1427"/>
                  </a:cubicBezTo>
                  <a:cubicBezTo>
                    <a:pt x="492" y="1421"/>
                    <a:pt x="490" y="1410"/>
                    <a:pt x="493" y="1404"/>
                  </a:cubicBezTo>
                  <a:cubicBezTo>
                    <a:pt x="491" y="1399"/>
                    <a:pt x="496" y="1387"/>
                    <a:pt x="490" y="1386"/>
                  </a:cubicBezTo>
                  <a:cubicBezTo>
                    <a:pt x="490" y="1395"/>
                    <a:pt x="483" y="1398"/>
                    <a:pt x="483" y="1406"/>
                  </a:cubicBezTo>
                  <a:close/>
                  <a:moveTo>
                    <a:pt x="415" y="1444"/>
                  </a:moveTo>
                  <a:cubicBezTo>
                    <a:pt x="417" y="1454"/>
                    <a:pt x="421" y="1430"/>
                    <a:pt x="417" y="1439"/>
                  </a:cubicBezTo>
                  <a:cubicBezTo>
                    <a:pt x="417" y="1441"/>
                    <a:pt x="414" y="1440"/>
                    <a:pt x="415" y="1444"/>
                  </a:cubicBezTo>
                  <a:close/>
                  <a:moveTo>
                    <a:pt x="402" y="1477"/>
                  </a:moveTo>
                  <a:cubicBezTo>
                    <a:pt x="397" y="1479"/>
                    <a:pt x="396" y="1484"/>
                    <a:pt x="395" y="1490"/>
                  </a:cubicBezTo>
                  <a:cubicBezTo>
                    <a:pt x="400" y="1488"/>
                    <a:pt x="398" y="1478"/>
                    <a:pt x="405" y="1477"/>
                  </a:cubicBezTo>
                  <a:cubicBezTo>
                    <a:pt x="403" y="1470"/>
                    <a:pt x="408" y="1470"/>
                    <a:pt x="407" y="1464"/>
                  </a:cubicBezTo>
                  <a:cubicBezTo>
                    <a:pt x="409" y="1464"/>
                    <a:pt x="410" y="1462"/>
                    <a:pt x="410" y="1459"/>
                  </a:cubicBezTo>
                  <a:cubicBezTo>
                    <a:pt x="410" y="1456"/>
                    <a:pt x="413" y="1455"/>
                    <a:pt x="410" y="1454"/>
                  </a:cubicBezTo>
                  <a:cubicBezTo>
                    <a:pt x="407" y="1461"/>
                    <a:pt x="402" y="1467"/>
                    <a:pt x="402" y="1477"/>
                  </a:cubicBezTo>
                  <a:close/>
                  <a:moveTo>
                    <a:pt x="470" y="1484"/>
                  </a:moveTo>
                  <a:cubicBezTo>
                    <a:pt x="470" y="1498"/>
                    <a:pt x="461" y="1502"/>
                    <a:pt x="460" y="1515"/>
                  </a:cubicBezTo>
                  <a:cubicBezTo>
                    <a:pt x="437" y="1576"/>
                    <a:pt x="431" y="1575"/>
                    <a:pt x="430" y="1580"/>
                  </a:cubicBezTo>
                  <a:cubicBezTo>
                    <a:pt x="411" y="1635"/>
                    <a:pt x="400" y="1637"/>
                    <a:pt x="397" y="1648"/>
                  </a:cubicBezTo>
                  <a:cubicBezTo>
                    <a:pt x="386" y="1684"/>
                    <a:pt x="383" y="1687"/>
                    <a:pt x="382" y="1693"/>
                  </a:cubicBezTo>
                  <a:cubicBezTo>
                    <a:pt x="371" y="1730"/>
                    <a:pt x="371" y="1738"/>
                    <a:pt x="367" y="1741"/>
                  </a:cubicBezTo>
                  <a:cubicBezTo>
                    <a:pt x="361" y="1788"/>
                    <a:pt x="357" y="1799"/>
                    <a:pt x="362" y="1799"/>
                  </a:cubicBezTo>
                  <a:cubicBezTo>
                    <a:pt x="379" y="1754"/>
                    <a:pt x="376" y="1747"/>
                    <a:pt x="380" y="1746"/>
                  </a:cubicBezTo>
                  <a:cubicBezTo>
                    <a:pt x="391" y="1697"/>
                    <a:pt x="403" y="1699"/>
                    <a:pt x="400" y="1688"/>
                  </a:cubicBezTo>
                  <a:cubicBezTo>
                    <a:pt x="430" y="1632"/>
                    <a:pt x="427" y="1621"/>
                    <a:pt x="433" y="1618"/>
                  </a:cubicBezTo>
                  <a:cubicBezTo>
                    <a:pt x="459" y="1557"/>
                    <a:pt x="462" y="1552"/>
                    <a:pt x="465" y="1547"/>
                  </a:cubicBezTo>
                  <a:cubicBezTo>
                    <a:pt x="482" y="1493"/>
                    <a:pt x="477" y="1484"/>
                    <a:pt x="483" y="1484"/>
                  </a:cubicBezTo>
                  <a:close/>
                  <a:moveTo>
                    <a:pt x="166" y="1522"/>
                  </a:moveTo>
                  <a:cubicBezTo>
                    <a:pt x="169" y="1533"/>
                    <a:pt x="177" y="1538"/>
                    <a:pt x="181" y="1548"/>
                  </a:cubicBezTo>
                  <a:cubicBezTo>
                    <a:pt x="187" y="1555"/>
                    <a:pt x="191" y="1564"/>
                    <a:pt x="199" y="1570"/>
                  </a:cubicBezTo>
                  <a:cubicBezTo>
                    <a:pt x="197" y="1578"/>
                    <a:pt x="205" y="1577"/>
                    <a:pt x="206" y="1583"/>
                  </a:cubicBezTo>
                  <a:cubicBezTo>
                    <a:pt x="209" y="1583"/>
                    <a:pt x="208" y="1587"/>
                    <a:pt x="211" y="1588"/>
                  </a:cubicBezTo>
                  <a:cubicBezTo>
                    <a:pt x="210" y="1593"/>
                    <a:pt x="215" y="1593"/>
                    <a:pt x="216" y="1595"/>
                  </a:cubicBezTo>
                  <a:cubicBezTo>
                    <a:pt x="220" y="1604"/>
                    <a:pt x="227" y="1611"/>
                    <a:pt x="234" y="1618"/>
                  </a:cubicBezTo>
                  <a:cubicBezTo>
                    <a:pt x="240" y="1626"/>
                    <a:pt x="247" y="1633"/>
                    <a:pt x="254" y="1641"/>
                  </a:cubicBezTo>
                  <a:cubicBezTo>
                    <a:pt x="260" y="1648"/>
                    <a:pt x="265" y="1657"/>
                    <a:pt x="272" y="1663"/>
                  </a:cubicBezTo>
                  <a:cubicBezTo>
                    <a:pt x="275" y="1667"/>
                    <a:pt x="278" y="1670"/>
                    <a:pt x="282" y="1673"/>
                  </a:cubicBezTo>
                  <a:cubicBezTo>
                    <a:pt x="283" y="1680"/>
                    <a:pt x="288" y="1682"/>
                    <a:pt x="292" y="1686"/>
                  </a:cubicBezTo>
                  <a:cubicBezTo>
                    <a:pt x="293" y="1695"/>
                    <a:pt x="300" y="1698"/>
                    <a:pt x="302" y="1706"/>
                  </a:cubicBezTo>
                  <a:cubicBezTo>
                    <a:pt x="309" y="1709"/>
                    <a:pt x="309" y="1719"/>
                    <a:pt x="317" y="1721"/>
                  </a:cubicBezTo>
                  <a:cubicBezTo>
                    <a:pt x="317" y="1715"/>
                    <a:pt x="317" y="1709"/>
                    <a:pt x="314" y="1706"/>
                  </a:cubicBezTo>
                  <a:cubicBezTo>
                    <a:pt x="311" y="1705"/>
                    <a:pt x="313" y="1703"/>
                    <a:pt x="314" y="1701"/>
                  </a:cubicBezTo>
                  <a:cubicBezTo>
                    <a:pt x="311" y="1701"/>
                    <a:pt x="312" y="1697"/>
                    <a:pt x="312" y="1693"/>
                  </a:cubicBezTo>
                  <a:cubicBezTo>
                    <a:pt x="303" y="1693"/>
                    <a:pt x="307" y="1680"/>
                    <a:pt x="299" y="1678"/>
                  </a:cubicBezTo>
                  <a:cubicBezTo>
                    <a:pt x="302" y="1670"/>
                    <a:pt x="291" y="1676"/>
                    <a:pt x="294" y="1668"/>
                  </a:cubicBezTo>
                  <a:cubicBezTo>
                    <a:pt x="293" y="1665"/>
                    <a:pt x="290" y="1662"/>
                    <a:pt x="287" y="1661"/>
                  </a:cubicBezTo>
                  <a:cubicBezTo>
                    <a:pt x="281" y="1646"/>
                    <a:pt x="269" y="1638"/>
                    <a:pt x="264" y="1623"/>
                  </a:cubicBezTo>
                  <a:cubicBezTo>
                    <a:pt x="254" y="1618"/>
                    <a:pt x="249" y="1607"/>
                    <a:pt x="241" y="1600"/>
                  </a:cubicBezTo>
                  <a:cubicBezTo>
                    <a:pt x="239" y="1595"/>
                    <a:pt x="235" y="1592"/>
                    <a:pt x="231" y="1588"/>
                  </a:cubicBezTo>
                  <a:cubicBezTo>
                    <a:pt x="227" y="1584"/>
                    <a:pt x="225" y="1577"/>
                    <a:pt x="219" y="1575"/>
                  </a:cubicBezTo>
                  <a:cubicBezTo>
                    <a:pt x="215" y="1571"/>
                    <a:pt x="210" y="1568"/>
                    <a:pt x="209" y="1563"/>
                  </a:cubicBezTo>
                  <a:cubicBezTo>
                    <a:pt x="203" y="1560"/>
                    <a:pt x="199" y="1555"/>
                    <a:pt x="196" y="1550"/>
                  </a:cubicBezTo>
                  <a:cubicBezTo>
                    <a:pt x="188" y="1542"/>
                    <a:pt x="180" y="1534"/>
                    <a:pt x="171" y="1527"/>
                  </a:cubicBezTo>
                  <a:cubicBezTo>
                    <a:pt x="171" y="1518"/>
                    <a:pt x="164" y="1516"/>
                    <a:pt x="161" y="1510"/>
                  </a:cubicBezTo>
                  <a:cubicBezTo>
                    <a:pt x="160" y="1506"/>
                    <a:pt x="157" y="1506"/>
                    <a:pt x="156" y="1502"/>
                  </a:cubicBezTo>
                  <a:cubicBezTo>
                    <a:pt x="152" y="1504"/>
                    <a:pt x="150" y="1492"/>
                    <a:pt x="148" y="1500"/>
                  </a:cubicBezTo>
                  <a:cubicBezTo>
                    <a:pt x="157" y="1504"/>
                    <a:pt x="157" y="1518"/>
                    <a:pt x="166" y="1522"/>
                  </a:cubicBezTo>
                  <a:close/>
                  <a:moveTo>
                    <a:pt x="465" y="1575"/>
                  </a:moveTo>
                  <a:cubicBezTo>
                    <a:pt x="457" y="1583"/>
                    <a:pt x="454" y="1598"/>
                    <a:pt x="448" y="1608"/>
                  </a:cubicBezTo>
                  <a:cubicBezTo>
                    <a:pt x="445" y="1613"/>
                    <a:pt x="444" y="1620"/>
                    <a:pt x="440" y="1625"/>
                  </a:cubicBezTo>
                  <a:cubicBezTo>
                    <a:pt x="437" y="1631"/>
                    <a:pt x="440" y="1642"/>
                    <a:pt x="433" y="1643"/>
                  </a:cubicBezTo>
                  <a:cubicBezTo>
                    <a:pt x="434" y="1653"/>
                    <a:pt x="426" y="1653"/>
                    <a:pt x="425" y="1661"/>
                  </a:cubicBezTo>
                  <a:cubicBezTo>
                    <a:pt x="424" y="1668"/>
                    <a:pt x="419" y="1671"/>
                    <a:pt x="418" y="1678"/>
                  </a:cubicBezTo>
                  <a:cubicBezTo>
                    <a:pt x="414" y="1683"/>
                    <a:pt x="413" y="1690"/>
                    <a:pt x="410" y="1696"/>
                  </a:cubicBezTo>
                  <a:cubicBezTo>
                    <a:pt x="405" y="1696"/>
                    <a:pt x="411" y="1700"/>
                    <a:pt x="407" y="1701"/>
                  </a:cubicBezTo>
                  <a:cubicBezTo>
                    <a:pt x="407" y="1704"/>
                    <a:pt x="404" y="1705"/>
                    <a:pt x="407" y="1708"/>
                  </a:cubicBezTo>
                  <a:cubicBezTo>
                    <a:pt x="401" y="1710"/>
                    <a:pt x="401" y="1719"/>
                    <a:pt x="397" y="1724"/>
                  </a:cubicBezTo>
                  <a:cubicBezTo>
                    <a:pt x="399" y="1734"/>
                    <a:pt x="389" y="1732"/>
                    <a:pt x="392" y="1744"/>
                  </a:cubicBezTo>
                  <a:cubicBezTo>
                    <a:pt x="390" y="1749"/>
                    <a:pt x="388" y="1756"/>
                    <a:pt x="385" y="1761"/>
                  </a:cubicBezTo>
                  <a:cubicBezTo>
                    <a:pt x="384" y="1766"/>
                    <a:pt x="376" y="1775"/>
                    <a:pt x="382" y="1779"/>
                  </a:cubicBezTo>
                  <a:cubicBezTo>
                    <a:pt x="389" y="1772"/>
                    <a:pt x="391" y="1760"/>
                    <a:pt x="395" y="1751"/>
                  </a:cubicBezTo>
                  <a:cubicBezTo>
                    <a:pt x="398" y="1741"/>
                    <a:pt x="404" y="1733"/>
                    <a:pt x="405" y="1721"/>
                  </a:cubicBezTo>
                  <a:cubicBezTo>
                    <a:pt x="421" y="1704"/>
                    <a:pt x="428" y="1679"/>
                    <a:pt x="443" y="1661"/>
                  </a:cubicBezTo>
                  <a:cubicBezTo>
                    <a:pt x="445" y="1648"/>
                    <a:pt x="451" y="1638"/>
                    <a:pt x="455" y="1628"/>
                  </a:cubicBezTo>
                  <a:cubicBezTo>
                    <a:pt x="459" y="1624"/>
                    <a:pt x="459" y="1616"/>
                    <a:pt x="463" y="1613"/>
                  </a:cubicBezTo>
                  <a:cubicBezTo>
                    <a:pt x="463" y="1609"/>
                    <a:pt x="464" y="1607"/>
                    <a:pt x="465" y="1605"/>
                  </a:cubicBezTo>
                  <a:cubicBezTo>
                    <a:pt x="469" y="1605"/>
                    <a:pt x="467" y="1598"/>
                    <a:pt x="470" y="1598"/>
                  </a:cubicBezTo>
                  <a:cubicBezTo>
                    <a:pt x="468" y="1588"/>
                    <a:pt x="478" y="1590"/>
                    <a:pt x="475" y="1580"/>
                  </a:cubicBezTo>
                  <a:cubicBezTo>
                    <a:pt x="476" y="1573"/>
                    <a:pt x="480" y="1570"/>
                    <a:pt x="480" y="1562"/>
                  </a:cubicBezTo>
                  <a:cubicBezTo>
                    <a:pt x="485" y="1559"/>
                    <a:pt x="482" y="1549"/>
                    <a:pt x="485" y="1545"/>
                  </a:cubicBezTo>
                  <a:cubicBezTo>
                    <a:pt x="489" y="1540"/>
                    <a:pt x="488" y="1530"/>
                    <a:pt x="490" y="1525"/>
                  </a:cubicBezTo>
                  <a:cubicBezTo>
                    <a:pt x="490" y="1522"/>
                    <a:pt x="490" y="1520"/>
                    <a:pt x="490" y="1517"/>
                  </a:cubicBezTo>
                  <a:cubicBezTo>
                    <a:pt x="490" y="1514"/>
                    <a:pt x="494" y="1513"/>
                    <a:pt x="490" y="1512"/>
                  </a:cubicBezTo>
                  <a:cubicBezTo>
                    <a:pt x="489" y="1508"/>
                    <a:pt x="493" y="1497"/>
                    <a:pt x="488" y="1497"/>
                  </a:cubicBezTo>
                  <a:cubicBezTo>
                    <a:pt x="484" y="1527"/>
                    <a:pt x="474" y="1550"/>
                    <a:pt x="465" y="1575"/>
                  </a:cubicBezTo>
                  <a:close/>
                  <a:moveTo>
                    <a:pt x="337" y="1693"/>
                  </a:moveTo>
                  <a:cubicBezTo>
                    <a:pt x="336" y="1689"/>
                    <a:pt x="340" y="1688"/>
                    <a:pt x="340" y="1683"/>
                  </a:cubicBezTo>
                  <a:cubicBezTo>
                    <a:pt x="340" y="1680"/>
                    <a:pt x="339" y="1674"/>
                    <a:pt x="342" y="1673"/>
                  </a:cubicBezTo>
                  <a:cubicBezTo>
                    <a:pt x="337" y="1663"/>
                    <a:pt x="347" y="1649"/>
                    <a:pt x="347" y="1636"/>
                  </a:cubicBezTo>
                  <a:cubicBezTo>
                    <a:pt x="350" y="1635"/>
                    <a:pt x="350" y="1632"/>
                    <a:pt x="350" y="1628"/>
                  </a:cubicBezTo>
                  <a:cubicBezTo>
                    <a:pt x="350" y="1625"/>
                    <a:pt x="353" y="1623"/>
                    <a:pt x="352" y="1618"/>
                  </a:cubicBezTo>
                  <a:cubicBezTo>
                    <a:pt x="356" y="1613"/>
                    <a:pt x="354" y="1604"/>
                    <a:pt x="357" y="1598"/>
                  </a:cubicBezTo>
                  <a:cubicBezTo>
                    <a:pt x="359" y="1591"/>
                    <a:pt x="360" y="1584"/>
                    <a:pt x="365" y="1580"/>
                  </a:cubicBezTo>
                  <a:cubicBezTo>
                    <a:pt x="369" y="1576"/>
                    <a:pt x="366" y="1565"/>
                    <a:pt x="372" y="1563"/>
                  </a:cubicBezTo>
                  <a:cubicBezTo>
                    <a:pt x="372" y="1557"/>
                    <a:pt x="372" y="1552"/>
                    <a:pt x="372" y="1547"/>
                  </a:cubicBezTo>
                  <a:cubicBezTo>
                    <a:pt x="380" y="1547"/>
                    <a:pt x="370" y="1537"/>
                    <a:pt x="372" y="1547"/>
                  </a:cubicBezTo>
                  <a:cubicBezTo>
                    <a:pt x="368" y="1551"/>
                    <a:pt x="369" y="1560"/>
                    <a:pt x="365" y="1563"/>
                  </a:cubicBezTo>
                  <a:cubicBezTo>
                    <a:pt x="363" y="1568"/>
                    <a:pt x="362" y="1575"/>
                    <a:pt x="360" y="1580"/>
                  </a:cubicBezTo>
                  <a:cubicBezTo>
                    <a:pt x="356" y="1584"/>
                    <a:pt x="357" y="1593"/>
                    <a:pt x="352" y="1595"/>
                  </a:cubicBezTo>
                  <a:cubicBezTo>
                    <a:pt x="352" y="1604"/>
                    <a:pt x="349" y="1609"/>
                    <a:pt x="345" y="1613"/>
                  </a:cubicBezTo>
                  <a:cubicBezTo>
                    <a:pt x="342" y="1647"/>
                    <a:pt x="327" y="1669"/>
                    <a:pt x="330" y="1708"/>
                  </a:cubicBezTo>
                  <a:cubicBezTo>
                    <a:pt x="338" y="1709"/>
                    <a:pt x="334" y="1698"/>
                    <a:pt x="337" y="1693"/>
                  </a:cubicBezTo>
                  <a:close/>
                  <a:moveTo>
                    <a:pt x="299" y="1623"/>
                  </a:moveTo>
                  <a:cubicBezTo>
                    <a:pt x="299" y="1618"/>
                    <a:pt x="306" y="1608"/>
                    <a:pt x="299" y="1605"/>
                  </a:cubicBezTo>
                  <a:cubicBezTo>
                    <a:pt x="299" y="1610"/>
                    <a:pt x="292" y="1620"/>
                    <a:pt x="299" y="1623"/>
                  </a:cubicBezTo>
                  <a:close/>
                  <a:moveTo>
                    <a:pt x="372" y="1678"/>
                  </a:moveTo>
                  <a:cubicBezTo>
                    <a:pt x="367" y="1681"/>
                    <a:pt x="371" y="1692"/>
                    <a:pt x="365" y="1693"/>
                  </a:cubicBezTo>
                  <a:cubicBezTo>
                    <a:pt x="366" y="1702"/>
                    <a:pt x="363" y="1705"/>
                    <a:pt x="362" y="1711"/>
                  </a:cubicBezTo>
                  <a:cubicBezTo>
                    <a:pt x="363" y="1715"/>
                    <a:pt x="355" y="1724"/>
                    <a:pt x="362" y="1726"/>
                  </a:cubicBezTo>
                  <a:cubicBezTo>
                    <a:pt x="367" y="1717"/>
                    <a:pt x="364" y="1701"/>
                    <a:pt x="372" y="1696"/>
                  </a:cubicBezTo>
                  <a:cubicBezTo>
                    <a:pt x="370" y="1686"/>
                    <a:pt x="375" y="1684"/>
                    <a:pt x="375" y="1676"/>
                  </a:cubicBezTo>
                  <a:cubicBezTo>
                    <a:pt x="375" y="1672"/>
                    <a:pt x="386" y="1660"/>
                    <a:pt x="375" y="1661"/>
                  </a:cubicBezTo>
                  <a:cubicBezTo>
                    <a:pt x="376" y="1669"/>
                    <a:pt x="370" y="1670"/>
                    <a:pt x="372" y="1678"/>
                  </a:cubicBezTo>
                  <a:close/>
                  <a:moveTo>
                    <a:pt x="352" y="1776"/>
                  </a:moveTo>
                  <a:cubicBezTo>
                    <a:pt x="352" y="1773"/>
                    <a:pt x="352" y="1770"/>
                    <a:pt x="352" y="1766"/>
                  </a:cubicBezTo>
                  <a:cubicBezTo>
                    <a:pt x="350" y="1766"/>
                    <a:pt x="347" y="1766"/>
                    <a:pt x="345" y="1766"/>
                  </a:cubicBezTo>
                  <a:cubicBezTo>
                    <a:pt x="346" y="1771"/>
                    <a:pt x="346" y="1777"/>
                    <a:pt x="352" y="1776"/>
                  </a:cubicBezTo>
                  <a:close/>
                  <a:moveTo>
                    <a:pt x="375" y="1804"/>
                  </a:moveTo>
                  <a:cubicBezTo>
                    <a:pt x="376" y="1799"/>
                    <a:pt x="383" y="1788"/>
                    <a:pt x="377" y="1784"/>
                  </a:cubicBezTo>
                  <a:cubicBezTo>
                    <a:pt x="378" y="1791"/>
                    <a:pt x="368" y="1799"/>
                    <a:pt x="375" y="1804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75000"/>
              </a:schemeClr>
            </a:solidFill>
            <a:ln>
              <a:noFill/>
            </a:ln>
          </p:spPr>
        </p:sp>
        <p:sp>
          <p:nvSpPr>
            <p:cNvPr id="23" name="Freeform 15"/>
            <p:cNvSpPr>
              <a:spLocks noEditPoints="1"/>
            </p:cNvSpPr>
            <p:nvPr/>
          </p:nvSpPr>
          <p:spPr bwMode="auto">
            <a:xfrm>
              <a:off x="1133752" y="1810138"/>
              <a:ext cx="2762941" cy="4746626"/>
            </a:xfrm>
            <a:custGeom>
              <a:avLst/>
              <a:gdLst/>
              <a:ahLst/>
              <a:cxnLst/>
              <a:rect l="0" t="0" r="r" b="b"/>
              <a:pathLst>
                <a:path w="869" h="1495">
                  <a:moveTo>
                    <a:pt x="865" y="156"/>
                  </a:moveTo>
                  <a:cubicBezTo>
                    <a:pt x="856" y="165"/>
                    <a:pt x="851" y="173"/>
                    <a:pt x="844" y="182"/>
                  </a:cubicBezTo>
                  <a:cubicBezTo>
                    <a:pt x="804" y="216"/>
                    <a:pt x="802" y="216"/>
                    <a:pt x="800" y="216"/>
                  </a:cubicBezTo>
                  <a:cubicBezTo>
                    <a:pt x="775" y="232"/>
                    <a:pt x="768" y="237"/>
                    <a:pt x="760" y="239"/>
                  </a:cubicBezTo>
                  <a:cubicBezTo>
                    <a:pt x="699" y="279"/>
                    <a:pt x="696" y="275"/>
                    <a:pt x="693" y="278"/>
                  </a:cubicBezTo>
                  <a:cubicBezTo>
                    <a:pt x="706" y="270"/>
                    <a:pt x="707" y="266"/>
                    <a:pt x="714" y="263"/>
                  </a:cubicBezTo>
                  <a:cubicBezTo>
                    <a:pt x="766" y="230"/>
                    <a:pt x="774" y="225"/>
                    <a:pt x="782" y="219"/>
                  </a:cubicBezTo>
                  <a:cubicBezTo>
                    <a:pt x="830" y="181"/>
                    <a:pt x="830" y="177"/>
                    <a:pt x="834" y="174"/>
                  </a:cubicBezTo>
                  <a:cubicBezTo>
                    <a:pt x="831" y="170"/>
                    <a:pt x="831" y="178"/>
                    <a:pt x="827" y="175"/>
                  </a:cubicBezTo>
                  <a:cubicBezTo>
                    <a:pt x="792" y="205"/>
                    <a:pt x="784" y="209"/>
                    <a:pt x="783" y="213"/>
                  </a:cubicBezTo>
                  <a:cubicBezTo>
                    <a:pt x="763" y="227"/>
                    <a:pt x="760" y="223"/>
                    <a:pt x="757" y="227"/>
                  </a:cubicBezTo>
                  <a:cubicBezTo>
                    <a:pt x="776" y="212"/>
                    <a:pt x="774" y="208"/>
                    <a:pt x="780" y="206"/>
                  </a:cubicBezTo>
                  <a:cubicBezTo>
                    <a:pt x="824" y="164"/>
                    <a:pt x="830" y="160"/>
                    <a:pt x="833" y="155"/>
                  </a:cubicBezTo>
                  <a:cubicBezTo>
                    <a:pt x="806" y="176"/>
                    <a:pt x="797" y="184"/>
                    <a:pt x="788" y="193"/>
                  </a:cubicBezTo>
                  <a:cubicBezTo>
                    <a:pt x="731" y="226"/>
                    <a:pt x="724" y="237"/>
                    <a:pt x="720" y="234"/>
                  </a:cubicBezTo>
                  <a:cubicBezTo>
                    <a:pt x="766" y="194"/>
                    <a:pt x="786" y="180"/>
                    <a:pt x="803" y="159"/>
                  </a:cubicBezTo>
                  <a:cubicBezTo>
                    <a:pt x="785" y="170"/>
                    <a:pt x="775" y="180"/>
                    <a:pt x="763" y="188"/>
                  </a:cubicBezTo>
                  <a:cubicBezTo>
                    <a:pt x="736" y="208"/>
                    <a:pt x="735" y="202"/>
                    <a:pt x="737" y="200"/>
                  </a:cubicBezTo>
                  <a:cubicBezTo>
                    <a:pt x="749" y="181"/>
                    <a:pt x="754" y="177"/>
                    <a:pt x="756" y="172"/>
                  </a:cubicBezTo>
                  <a:cubicBezTo>
                    <a:pt x="787" y="134"/>
                    <a:pt x="791" y="136"/>
                    <a:pt x="790" y="130"/>
                  </a:cubicBezTo>
                  <a:cubicBezTo>
                    <a:pt x="769" y="150"/>
                    <a:pt x="765" y="152"/>
                    <a:pt x="766" y="155"/>
                  </a:cubicBezTo>
                  <a:cubicBezTo>
                    <a:pt x="746" y="174"/>
                    <a:pt x="746" y="170"/>
                    <a:pt x="746" y="169"/>
                  </a:cubicBezTo>
                  <a:cubicBezTo>
                    <a:pt x="748" y="164"/>
                    <a:pt x="752" y="160"/>
                    <a:pt x="752" y="160"/>
                  </a:cubicBezTo>
                  <a:cubicBezTo>
                    <a:pt x="764" y="139"/>
                    <a:pt x="770" y="129"/>
                    <a:pt x="777" y="119"/>
                  </a:cubicBezTo>
                  <a:cubicBezTo>
                    <a:pt x="800" y="82"/>
                    <a:pt x="812" y="81"/>
                    <a:pt x="808" y="77"/>
                  </a:cubicBezTo>
                  <a:cubicBezTo>
                    <a:pt x="770" y="123"/>
                    <a:pt x="765" y="125"/>
                    <a:pt x="763" y="127"/>
                  </a:cubicBezTo>
                  <a:cubicBezTo>
                    <a:pt x="747" y="156"/>
                    <a:pt x="743" y="161"/>
                    <a:pt x="740" y="166"/>
                  </a:cubicBezTo>
                  <a:cubicBezTo>
                    <a:pt x="744" y="144"/>
                    <a:pt x="749" y="134"/>
                    <a:pt x="753" y="124"/>
                  </a:cubicBezTo>
                  <a:cubicBezTo>
                    <a:pt x="782" y="79"/>
                    <a:pt x="781" y="77"/>
                    <a:pt x="784" y="75"/>
                  </a:cubicBezTo>
                  <a:cubicBezTo>
                    <a:pt x="769" y="89"/>
                    <a:pt x="765" y="92"/>
                    <a:pt x="765" y="96"/>
                  </a:cubicBezTo>
                  <a:cubicBezTo>
                    <a:pt x="728" y="162"/>
                    <a:pt x="722" y="177"/>
                    <a:pt x="718" y="191"/>
                  </a:cubicBezTo>
                  <a:cubicBezTo>
                    <a:pt x="710" y="205"/>
                    <a:pt x="719" y="210"/>
                    <a:pt x="712" y="213"/>
                  </a:cubicBezTo>
                  <a:cubicBezTo>
                    <a:pt x="703" y="240"/>
                    <a:pt x="708" y="247"/>
                    <a:pt x="697" y="251"/>
                  </a:cubicBezTo>
                  <a:cubicBezTo>
                    <a:pt x="699" y="232"/>
                    <a:pt x="702" y="230"/>
                    <a:pt x="701" y="228"/>
                  </a:cubicBezTo>
                  <a:cubicBezTo>
                    <a:pt x="714" y="177"/>
                    <a:pt x="714" y="170"/>
                    <a:pt x="714" y="162"/>
                  </a:cubicBezTo>
                  <a:cubicBezTo>
                    <a:pt x="735" y="103"/>
                    <a:pt x="740" y="88"/>
                    <a:pt x="749" y="73"/>
                  </a:cubicBezTo>
                  <a:cubicBezTo>
                    <a:pt x="757" y="53"/>
                    <a:pt x="753" y="62"/>
                    <a:pt x="744" y="70"/>
                  </a:cubicBezTo>
                  <a:cubicBezTo>
                    <a:pt x="727" y="107"/>
                    <a:pt x="722" y="112"/>
                    <a:pt x="722" y="118"/>
                  </a:cubicBezTo>
                  <a:cubicBezTo>
                    <a:pt x="706" y="172"/>
                    <a:pt x="705" y="175"/>
                    <a:pt x="703" y="177"/>
                  </a:cubicBezTo>
                  <a:cubicBezTo>
                    <a:pt x="696" y="206"/>
                    <a:pt x="696" y="209"/>
                    <a:pt x="696" y="212"/>
                  </a:cubicBezTo>
                  <a:cubicBezTo>
                    <a:pt x="687" y="247"/>
                    <a:pt x="685" y="253"/>
                    <a:pt x="684" y="260"/>
                  </a:cubicBezTo>
                  <a:cubicBezTo>
                    <a:pt x="671" y="275"/>
                    <a:pt x="673" y="272"/>
                    <a:pt x="677" y="270"/>
                  </a:cubicBezTo>
                  <a:cubicBezTo>
                    <a:pt x="682" y="240"/>
                    <a:pt x="681" y="234"/>
                    <a:pt x="684" y="229"/>
                  </a:cubicBezTo>
                  <a:cubicBezTo>
                    <a:pt x="694" y="189"/>
                    <a:pt x="690" y="182"/>
                    <a:pt x="693" y="177"/>
                  </a:cubicBezTo>
                  <a:cubicBezTo>
                    <a:pt x="706" y="119"/>
                    <a:pt x="707" y="113"/>
                    <a:pt x="709" y="107"/>
                  </a:cubicBezTo>
                  <a:cubicBezTo>
                    <a:pt x="721" y="64"/>
                    <a:pt x="727" y="59"/>
                    <a:pt x="729" y="53"/>
                  </a:cubicBezTo>
                  <a:cubicBezTo>
                    <a:pt x="751" y="15"/>
                    <a:pt x="760" y="13"/>
                    <a:pt x="759" y="10"/>
                  </a:cubicBezTo>
                  <a:cubicBezTo>
                    <a:pt x="752" y="12"/>
                    <a:pt x="750" y="14"/>
                    <a:pt x="749" y="17"/>
                  </a:cubicBezTo>
                  <a:cubicBezTo>
                    <a:pt x="722" y="50"/>
                    <a:pt x="719" y="46"/>
                    <a:pt x="715" y="51"/>
                  </a:cubicBezTo>
                  <a:cubicBezTo>
                    <a:pt x="696" y="86"/>
                    <a:pt x="689" y="94"/>
                    <a:pt x="687" y="103"/>
                  </a:cubicBezTo>
                  <a:cubicBezTo>
                    <a:pt x="667" y="145"/>
                    <a:pt x="670" y="146"/>
                    <a:pt x="670" y="148"/>
                  </a:cubicBezTo>
                  <a:cubicBezTo>
                    <a:pt x="662" y="166"/>
                    <a:pt x="660" y="175"/>
                    <a:pt x="659" y="185"/>
                  </a:cubicBezTo>
                  <a:cubicBezTo>
                    <a:pt x="655" y="217"/>
                    <a:pt x="655" y="222"/>
                    <a:pt x="653" y="226"/>
                  </a:cubicBezTo>
                  <a:cubicBezTo>
                    <a:pt x="646" y="259"/>
                    <a:pt x="650" y="265"/>
                    <a:pt x="650" y="270"/>
                  </a:cubicBezTo>
                  <a:cubicBezTo>
                    <a:pt x="632" y="316"/>
                    <a:pt x="637" y="319"/>
                    <a:pt x="630" y="321"/>
                  </a:cubicBezTo>
                  <a:cubicBezTo>
                    <a:pt x="630" y="285"/>
                    <a:pt x="633" y="283"/>
                    <a:pt x="633" y="280"/>
                  </a:cubicBezTo>
                  <a:cubicBezTo>
                    <a:pt x="637" y="248"/>
                    <a:pt x="637" y="243"/>
                    <a:pt x="639" y="238"/>
                  </a:cubicBezTo>
                  <a:cubicBezTo>
                    <a:pt x="639" y="222"/>
                    <a:pt x="641" y="220"/>
                    <a:pt x="641" y="217"/>
                  </a:cubicBezTo>
                  <a:cubicBezTo>
                    <a:pt x="649" y="175"/>
                    <a:pt x="652" y="166"/>
                    <a:pt x="654" y="157"/>
                  </a:cubicBezTo>
                  <a:cubicBezTo>
                    <a:pt x="673" y="112"/>
                    <a:pt x="670" y="107"/>
                    <a:pt x="677" y="103"/>
                  </a:cubicBezTo>
                  <a:cubicBezTo>
                    <a:pt x="690" y="65"/>
                    <a:pt x="699" y="63"/>
                    <a:pt x="694" y="59"/>
                  </a:cubicBezTo>
                  <a:cubicBezTo>
                    <a:pt x="663" y="118"/>
                    <a:pt x="658" y="124"/>
                    <a:pt x="654" y="130"/>
                  </a:cubicBezTo>
                  <a:cubicBezTo>
                    <a:pt x="644" y="160"/>
                    <a:pt x="640" y="163"/>
                    <a:pt x="644" y="166"/>
                  </a:cubicBezTo>
                  <a:cubicBezTo>
                    <a:pt x="632" y="198"/>
                    <a:pt x="638" y="202"/>
                    <a:pt x="632" y="204"/>
                  </a:cubicBezTo>
                  <a:cubicBezTo>
                    <a:pt x="630" y="226"/>
                    <a:pt x="628" y="229"/>
                    <a:pt x="630" y="233"/>
                  </a:cubicBezTo>
                  <a:cubicBezTo>
                    <a:pt x="624" y="286"/>
                    <a:pt x="621" y="292"/>
                    <a:pt x="621" y="298"/>
                  </a:cubicBezTo>
                  <a:cubicBezTo>
                    <a:pt x="622" y="314"/>
                    <a:pt x="617" y="316"/>
                    <a:pt x="621" y="318"/>
                  </a:cubicBezTo>
                  <a:cubicBezTo>
                    <a:pt x="615" y="341"/>
                    <a:pt x="613" y="344"/>
                    <a:pt x="612" y="347"/>
                  </a:cubicBezTo>
                  <a:cubicBezTo>
                    <a:pt x="610" y="337"/>
                    <a:pt x="612" y="332"/>
                    <a:pt x="615" y="327"/>
                  </a:cubicBezTo>
                  <a:cubicBezTo>
                    <a:pt x="612" y="290"/>
                    <a:pt x="621" y="286"/>
                    <a:pt x="616" y="280"/>
                  </a:cubicBezTo>
                  <a:cubicBezTo>
                    <a:pt x="615" y="259"/>
                    <a:pt x="621" y="255"/>
                    <a:pt x="620" y="250"/>
                  </a:cubicBezTo>
                  <a:cubicBezTo>
                    <a:pt x="624" y="201"/>
                    <a:pt x="625" y="198"/>
                    <a:pt x="626" y="196"/>
                  </a:cubicBezTo>
                  <a:cubicBezTo>
                    <a:pt x="635" y="171"/>
                    <a:pt x="633" y="168"/>
                    <a:pt x="634" y="166"/>
                  </a:cubicBezTo>
                  <a:cubicBezTo>
                    <a:pt x="642" y="141"/>
                    <a:pt x="642" y="139"/>
                    <a:pt x="642" y="136"/>
                  </a:cubicBezTo>
                  <a:cubicBezTo>
                    <a:pt x="655" y="109"/>
                    <a:pt x="657" y="104"/>
                    <a:pt x="662" y="99"/>
                  </a:cubicBezTo>
                  <a:cubicBezTo>
                    <a:pt x="645" y="113"/>
                    <a:pt x="645" y="122"/>
                    <a:pt x="637" y="130"/>
                  </a:cubicBezTo>
                  <a:cubicBezTo>
                    <a:pt x="617" y="197"/>
                    <a:pt x="614" y="202"/>
                    <a:pt x="614" y="207"/>
                  </a:cubicBezTo>
                  <a:cubicBezTo>
                    <a:pt x="613" y="227"/>
                    <a:pt x="609" y="228"/>
                    <a:pt x="612" y="231"/>
                  </a:cubicBezTo>
                  <a:cubicBezTo>
                    <a:pt x="612" y="251"/>
                    <a:pt x="612" y="254"/>
                    <a:pt x="608" y="256"/>
                  </a:cubicBezTo>
                  <a:cubicBezTo>
                    <a:pt x="608" y="278"/>
                    <a:pt x="607" y="283"/>
                    <a:pt x="607" y="289"/>
                  </a:cubicBezTo>
                  <a:cubicBezTo>
                    <a:pt x="595" y="363"/>
                    <a:pt x="592" y="374"/>
                    <a:pt x="587" y="384"/>
                  </a:cubicBezTo>
                  <a:cubicBezTo>
                    <a:pt x="589" y="326"/>
                    <a:pt x="592" y="323"/>
                    <a:pt x="592" y="319"/>
                  </a:cubicBezTo>
                  <a:cubicBezTo>
                    <a:pt x="594" y="243"/>
                    <a:pt x="593" y="240"/>
                    <a:pt x="594" y="237"/>
                  </a:cubicBezTo>
                  <a:cubicBezTo>
                    <a:pt x="597" y="223"/>
                    <a:pt x="596" y="219"/>
                    <a:pt x="596" y="216"/>
                  </a:cubicBezTo>
                  <a:cubicBezTo>
                    <a:pt x="608" y="177"/>
                    <a:pt x="610" y="170"/>
                    <a:pt x="614" y="163"/>
                  </a:cubicBezTo>
                  <a:cubicBezTo>
                    <a:pt x="624" y="125"/>
                    <a:pt x="623" y="130"/>
                    <a:pt x="621" y="134"/>
                  </a:cubicBezTo>
                  <a:cubicBezTo>
                    <a:pt x="598" y="185"/>
                    <a:pt x="595" y="190"/>
                    <a:pt x="594" y="195"/>
                  </a:cubicBezTo>
                  <a:cubicBezTo>
                    <a:pt x="583" y="227"/>
                    <a:pt x="590" y="232"/>
                    <a:pt x="586" y="235"/>
                  </a:cubicBezTo>
                  <a:cubicBezTo>
                    <a:pt x="585" y="269"/>
                    <a:pt x="583" y="276"/>
                    <a:pt x="584" y="284"/>
                  </a:cubicBezTo>
                  <a:cubicBezTo>
                    <a:pt x="583" y="334"/>
                    <a:pt x="581" y="338"/>
                    <a:pt x="584" y="342"/>
                  </a:cubicBezTo>
                  <a:cubicBezTo>
                    <a:pt x="578" y="377"/>
                    <a:pt x="579" y="381"/>
                    <a:pt x="575" y="384"/>
                  </a:cubicBezTo>
                  <a:cubicBezTo>
                    <a:pt x="572" y="368"/>
                    <a:pt x="578" y="365"/>
                    <a:pt x="575" y="361"/>
                  </a:cubicBezTo>
                  <a:cubicBezTo>
                    <a:pt x="580" y="316"/>
                    <a:pt x="571" y="307"/>
                    <a:pt x="578" y="300"/>
                  </a:cubicBezTo>
                  <a:cubicBezTo>
                    <a:pt x="572" y="220"/>
                    <a:pt x="574" y="213"/>
                    <a:pt x="573" y="205"/>
                  </a:cubicBezTo>
                  <a:cubicBezTo>
                    <a:pt x="581" y="177"/>
                    <a:pt x="576" y="169"/>
                    <a:pt x="580" y="163"/>
                  </a:cubicBezTo>
                  <a:cubicBezTo>
                    <a:pt x="594" y="117"/>
                    <a:pt x="601" y="111"/>
                    <a:pt x="598" y="103"/>
                  </a:cubicBezTo>
                  <a:cubicBezTo>
                    <a:pt x="577" y="151"/>
                    <a:pt x="576" y="154"/>
                    <a:pt x="573" y="156"/>
                  </a:cubicBezTo>
                  <a:cubicBezTo>
                    <a:pt x="562" y="241"/>
                    <a:pt x="563" y="252"/>
                    <a:pt x="564" y="263"/>
                  </a:cubicBezTo>
                  <a:cubicBezTo>
                    <a:pt x="569" y="302"/>
                    <a:pt x="564" y="307"/>
                    <a:pt x="568" y="312"/>
                  </a:cubicBezTo>
                  <a:cubicBezTo>
                    <a:pt x="566" y="341"/>
                    <a:pt x="565" y="352"/>
                    <a:pt x="568" y="364"/>
                  </a:cubicBezTo>
                  <a:cubicBezTo>
                    <a:pt x="553" y="423"/>
                    <a:pt x="553" y="420"/>
                    <a:pt x="555" y="417"/>
                  </a:cubicBezTo>
                  <a:cubicBezTo>
                    <a:pt x="556" y="394"/>
                    <a:pt x="560" y="392"/>
                    <a:pt x="558" y="388"/>
                  </a:cubicBezTo>
                  <a:cubicBezTo>
                    <a:pt x="561" y="333"/>
                    <a:pt x="563" y="331"/>
                    <a:pt x="562" y="329"/>
                  </a:cubicBezTo>
                  <a:cubicBezTo>
                    <a:pt x="559" y="274"/>
                    <a:pt x="553" y="255"/>
                    <a:pt x="554" y="236"/>
                  </a:cubicBezTo>
                  <a:cubicBezTo>
                    <a:pt x="554" y="218"/>
                    <a:pt x="555" y="214"/>
                    <a:pt x="554" y="209"/>
                  </a:cubicBezTo>
                  <a:cubicBezTo>
                    <a:pt x="559" y="193"/>
                    <a:pt x="557" y="190"/>
                    <a:pt x="559" y="188"/>
                  </a:cubicBezTo>
                  <a:cubicBezTo>
                    <a:pt x="569" y="145"/>
                    <a:pt x="573" y="136"/>
                    <a:pt x="573" y="126"/>
                  </a:cubicBezTo>
                  <a:cubicBezTo>
                    <a:pt x="557" y="167"/>
                    <a:pt x="554" y="173"/>
                    <a:pt x="555" y="179"/>
                  </a:cubicBezTo>
                  <a:cubicBezTo>
                    <a:pt x="548" y="204"/>
                    <a:pt x="545" y="211"/>
                    <a:pt x="547" y="219"/>
                  </a:cubicBezTo>
                  <a:cubicBezTo>
                    <a:pt x="545" y="249"/>
                    <a:pt x="547" y="257"/>
                    <a:pt x="548" y="265"/>
                  </a:cubicBezTo>
                  <a:cubicBezTo>
                    <a:pt x="553" y="302"/>
                    <a:pt x="551" y="305"/>
                    <a:pt x="550" y="308"/>
                  </a:cubicBezTo>
                  <a:cubicBezTo>
                    <a:pt x="556" y="350"/>
                    <a:pt x="553" y="352"/>
                    <a:pt x="554" y="354"/>
                  </a:cubicBezTo>
                  <a:cubicBezTo>
                    <a:pt x="551" y="391"/>
                    <a:pt x="544" y="394"/>
                    <a:pt x="549" y="399"/>
                  </a:cubicBezTo>
                  <a:cubicBezTo>
                    <a:pt x="548" y="423"/>
                    <a:pt x="541" y="425"/>
                    <a:pt x="543" y="428"/>
                  </a:cubicBezTo>
                  <a:cubicBezTo>
                    <a:pt x="534" y="435"/>
                    <a:pt x="534" y="428"/>
                    <a:pt x="538" y="422"/>
                  </a:cubicBezTo>
                  <a:cubicBezTo>
                    <a:pt x="537" y="386"/>
                    <a:pt x="541" y="383"/>
                    <a:pt x="540" y="379"/>
                  </a:cubicBezTo>
                  <a:cubicBezTo>
                    <a:pt x="538" y="342"/>
                    <a:pt x="537" y="338"/>
                    <a:pt x="538" y="333"/>
                  </a:cubicBezTo>
                  <a:cubicBezTo>
                    <a:pt x="535" y="297"/>
                    <a:pt x="532" y="288"/>
                    <a:pt x="531" y="280"/>
                  </a:cubicBezTo>
                  <a:cubicBezTo>
                    <a:pt x="528" y="237"/>
                    <a:pt x="531" y="236"/>
                    <a:pt x="530" y="234"/>
                  </a:cubicBezTo>
                  <a:cubicBezTo>
                    <a:pt x="531" y="195"/>
                    <a:pt x="535" y="192"/>
                    <a:pt x="534" y="187"/>
                  </a:cubicBezTo>
                  <a:cubicBezTo>
                    <a:pt x="537" y="169"/>
                    <a:pt x="538" y="165"/>
                    <a:pt x="539" y="161"/>
                  </a:cubicBezTo>
                  <a:cubicBezTo>
                    <a:pt x="534" y="156"/>
                    <a:pt x="534" y="160"/>
                    <a:pt x="532" y="164"/>
                  </a:cubicBezTo>
                  <a:cubicBezTo>
                    <a:pt x="527" y="184"/>
                    <a:pt x="527" y="187"/>
                    <a:pt x="528" y="189"/>
                  </a:cubicBezTo>
                  <a:cubicBezTo>
                    <a:pt x="521" y="228"/>
                    <a:pt x="522" y="230"/>
                    <a:pt x="522" y="232"/>
                  </a:cubicBezTo>
                  <a:cubicBezTo>
                    <a:pt x="521" y="256"/>
                    <a:pt x="520" y="257"/>
                    <a:pt x="522" y="259"/>
                  </a:cubicBezTo>
                  <a:cubicBezTo>
                    <a:pt x="527" y="285"/>
                    <a:pt x="520" y="288"/>
                    <a:pt x="524" y="293"/>
                  </a:cubicBezTo>
                  <a:cubicBezTo>
                    <a:pt x="532" y="343"/>
                    <a:pt x="530" y="351"/>
                    <a:pt x="534" y="361"/>
                  </a:cubicBezTo>
                  <a:cubicBezTo>
                    <a:pt x="531" y="378"/>
                    <a:pt x="529" y="380"/>
                    <a:pt x="532" y="382"/>
                  </a:cubicBezTo>
                  <a:cubicBezTo>
                    <a:pt x="530" y="417"/>
                    <a:pt x="530" y="421"/>
                    <a:pt x="528" y="424"/>
                  </a:cubicBezTo>
                  <a:cubicBezTo>
                    <a:pt x="523" y="442"/>
                    <a:pt x="525" y="445"/>
                    <a:pt x="522" y="444"/>
                  </a:cubicBezTo>
                  <a:cubicBezTo>
                    <a:pt x="523" y="396"/>
                    <a:pt x="516" y="383"/>
                    <a:pt x="519" y="372"/>
                  </a:cubicBezTo>
                  <a:cubicBezTo>
                    <a:pt x="517" y="348"/>
                    <a:pt x="514" y="341"/>
                    <a:pt x="515" y="335"/>
                  </a:cubicBezTo>
                  <a:cubicBezTo>
                    <a:pt x="506" y="291"/>
                    <a:pt x="509" y="286"/>
                    <a:pt x="507" y="280"/>
                  </a:cubicBezTo>
                  <a:cubicBezTo>
                    <a:pt x="508" y="220"/>
                    <a:pt x="509" y="215"/>
                    <a:pt x="510" y="209"/>
                  </a:cubicBezTo>
                  <a:cubicBezTo>
                    <a:pt x="513" y="185"/>
                    <a:pt x="512" y="178"/>
                    <a:pt x="516" y="173"/>
                  </a:cubicBezTo>
                  <a:cubicBezTo>
                    <a:pt x="515" y="159"/>
                    <a:pt x="514" y="162"/>
                    <a:pt x="512" y="164"/>
                  </a:cubicBezTo>
                  <a:cubicBezTo>
                    <a:pt x="505" y="191"/>
                    <a:pt x="507" y="196"/>
                    <a:pt x="504" y="201"/>
                  </a:cubicBezTo>
                  <a:cubicBezTo>
                    <a:pt x="500" y="221"/>
                    <a:pt x="502" y="226"/>
                    <a:pt x="501" y="230"/>
                  </a:cubicBezTo>
                  <a:cubicBezTo>
                    <a:pt x="498" y="248"/>
                    <a:pt x="500" y="251"/>
                    <a:pt x="500" y="253"/>
                  </a:cubicBezTo>
                  <a:cubicBezTo>
                    <a:pt x="496" y="271"/>
                    <a:pt x="502" y="275"/>
                    <a:pt x="498" y="277"/>
                  </a:cubicBezTo>
                  <a:cubicBezTo>
                    <a:pt x="497" y="300"/>
                    <a:pt x="497" y="294"/>
                    <a:pt x="497" y="290"/>
                  </a:cubicBezTo>
                  <a:cubicBezTo>
                    <a:pt x="494" y="271"/>
                    <a:pt x="495" y="268"/>
                    <a:pt x="495" y="266"/>
                  </a:cubicBezTo>
                  <a:cubicBezTo>
                    <a:pt x="494" y="202"/>
                    <a:pt x="495" y="187"/>
                    <a:pt x="499" y="173"/>
                  </a:cubicBezTo>
                  <a:cubicBezTo>
                    <a:pt x="501" y="135"/>
                    <a:pt x="510" y="133"/>
                    <a:pt x="503" y="128"/>
                  </a:cubicBezTo>
                  <a:cubicBezTo>
                    <a:pt x="490" y="173"/>
                    <a:pt x="490" y="178"/>
                    <a:pt x="489" y="183"/>
                  </a:cubicBezTo>
                  <a:cubicBezTo>
                    <a:pt x="485" y="220"/>
                    <a:pt x="485" y="223"/>
                    <a:pt x="485" y="225"/>
                  </a:cubicBezTo>
                  <a:cubicBezTo>
                    <a:pt x="484" y="256"/>
                    <a:pt x="483" y="258"/>
                    <a:pt x="486" y="261"/>
                  </a:cubicBezTo>
                  <a:cubicBezTo>
                    <a:pt x="484" y="277"/>
                    <a:pt x="489" y="280"/>
                    <a:pt x="487" y="282"/>
                  </a:cubicBezTo>
                  <a:cubicBezTo>
                    <a:pt x="498" y="337"/>
                    <a:pt x="496" y="347"/>
                    <a:pt x="502" y="357"/>
                  </a:cubicBezTo>
                  <a:cubicBezTo>
                    <a:pt x="506" y="408"/>
                    <a:pt x="505" y="413"/>
                    <a:pt x="503" y="418"/>
                  </a:cubicBezTo>
                  <a:cubicBezTo>
                    <a:pt x="505" y="450"/>
                    <a:pt x="505" y="453"/>
                    <a:pt x="503" y="455"/>
                  </a:cubicBezTo>
                  <a:cubicBezTo>
                    <a:pt x="499" y="471"/>
                    <a:pt x="503" y="479"/>
                    <a:pt x="498" y="475"/>
                  </a:cubicBezTo>
                  <a:cubicBezTo>
                    <a:pt x="493" y="426"/>
                    <a:pt x="495" y="423"/>
                    <a:pt x="495" y="419"/>
                  </a:cubicBezTo>
                  <a:cubicBezTo>
                    <a:pt x="485" y="375"/>
                    <a:pt x="480" y="366"/>
                    <a:pt x="483" y="359"/>
                  </a:cubicBezTo>
                  <a:cubicBezTo>
                    <a:pt x="470" y="321"/>
                    <a:pt x="476" y="319"/>
                    <a:pt x="470" y="314"/>
                  </a:cubicBezTo>
                  <a:cubicBezTo>
                    <a:pt x="459" y="218"/>
                    <a:pt x="466" y="212"/>
                    <a:pt x="462" y="204"/>
                  </a:cubicBezTo>
                  <a:cubicBezTo>
                    <a:pt x="457" y="195"/>
                    <a:pt x="457" y="204"/>
                    <a:pt x="457" y="213"/>
                  </a:cubicBezTo>
                  <a:cubicBezTo>
                    <a:pt x="457" y="232"/>
                    <a:pt x="452" y="236"/>
                    <a:pt x="455" y="241"/>
                  </a:cubicBezTo>
                  <a:cubicBezTo>
                    <a:pt x="454" y="275"/>
                    <a:pt x="459" y="280"/>
                    <a:pt x="456" y="285"/>
                  </a:cubicBezTo>
                  <a:cubicBezTo>
                    <a:pt x="462" y="317"/>
                    <a:pt x="462" y="322"/>
                    <a:pt x="465" y="327"/>
                  </a:cubicBezTo>
                  <a:cubicBezTo>
                    <a:pt x="475" y="362"/>
                    <a:pt x="473" y="368"/>
                    <a:pt x="475" y="375"/>
                  </a:cubicBezTo>
                  <a:cubicBezTo>
                    <a:pt x="478" y="394"/>
                    <a:pt x="483" y="397"/>
                    <a:pt x="481" y="400"/>
                  </a:cubicBezTo>
                  <a:cubicBezTo>
                    <a:pt x="484" y="436"/>
                    <a:pt x="490" y="444"/>
                    <a:pt x="487" y="449"/>
                  </a:cubicBezTo>
                  <a:cubicBezTo>
                    <a:pt x="483" y="480"/>
                    <a:pt x="490" y="485"/>
                    <a:pt x="488" y="488"/>
                  </a:cubicBezTo>
                  <a:cubicBezTo>
                    <a:pt x="483" y="503"/>
                    <a:pt x="485" y="499"/>
                    <a:pt x="485" y="495"/>
                  </a:cubicBezTo>
                  <a:cubicBezTo>
                    <a:pt x="486" y="464"/>
                    <a:pt x="482" y="459"/>
                    <a:pt x="483" y="454"/>
                  </a:cubicBezTo>
                  <a:cubicBezTo>
                    <a:pt x="474" y="394"/>
                    <a:pt x="466" y="388"/>
                    <a:pt x="469" y="384"/>
                  </a:cubicBezTo>
                  <a:cubicBezTo>
                    <a:pt x="462" y="348"/>
                    <a:pt x="459" y="346"/>
                    <a:pt x="457" y="346"/>
                  </a:cubicBezTo>
                  <a:cubicBezTo>
                    <a:pt x="449" y="328"/>
                    <a:pt x="460" y="322"/>
                    <a:pt x="453" y="324"/>
                  </a:cubicBezTo>
                  <a:cubicBezTo>
                    <a:pt x="446" y="286"/>
                    <a:pt x="449" y="281"/>
                    <a:pt x="445" y="276"/>
                  </a:cubicBezTo>
                  <a:cubicBezTo>
                    <a:pt x="449" y="241"/>
                    <a:pt x="443" y="235"/>
                    <a:pt x="444" y="230"/>
                  </a:cubicBezTo>
                  <a:cubicBezTo>
                    <a:pt x="450" y="210"/>
                    <a:pt x="442" y="203"/>
                    <a:pt x="449" y="199"/>
                  </a:cubicBezTo>
                  <a:cubicBezTo>
                    <a:pt x="454" y="163"/>
                    <a:pt x="461" y="159"/>
                    <a:pt x="458" y="153"/>
                  </a:cubicBezTo>
                  <a:cubicBezTo>
                    <a:pt x="444" y="191"/>
                    <a:pt x="439" y="200"/>
                    <a:pt x="440" y="211"/>
                  </a:cubicBezTo>
                  <a:cubicBezTo>
                    <a:pt x="435" y="250"/>
                    <a:pt x="436" y="261"/>
                    <a:pt x="437" y="271"/>
                  </a:cubicBezTo>
                  <a:cubicBezTo>
                    <a:pt x="442" y="313"/>
                    <a:pt x="444" y="323"/>
                    <a:pt x="448" y="335"/>
                  </a:cubicBezTo>
                  <a:cubicBezTo>
                    <a:pt x="458" y="387"/>
                    <a:pt x="461" y="393"/>
                    <a:pt x="460" y="398"/>
                  </a:cubicBezTo>
                  <a:cubicBezTo>
                    <a:pt x="473" y="464"/>
                    <a:pt x="476" y="471"/>
                    <a:pt x="475" y="477"/>
                  </a:cubicBezTo>
                  <a:cubicBezTo>
                    <a:pt x="472" y="519"/>
                    <a:pt x="470" y="522"/>
                    <a:pt x="473" y="526"/>
                  </a:cubicBezTo>
                  <a:cubicBezTo>
                    <a:pt x="466" y="546"/>
                    <a:pt x="465" y="547"/>
                    <a:pt x="465" y="548"/>
                  </a:cubicBezTo>
                  <a:cubicBezTo>
                    <a:pt x="459" y="507"/>
                    <a:pt x="462" y="504"/>
                    <a:pt x="463" y="501"/>
                  </a:cubicBezTo>
                  <a:cubicBezTo>
                    <a:pt x="458" y="462"/>
                    <a:pt x="451" y="454"/>
                    <a:pt x="451" y="448"/>
                  </a:cubicBezTo>
                  <a:cubicBezTo>
                    <a:pt x="436" y="412"/>
                    <a:pt x="440" y="409"/>
                    <a:pt x="436" y="405"/>
                  </a:cubicBezTo>
                  <a:cubicBezTo>
                    <a:pt x="427" y="372"/>
                    <a:pt x="429" y="369"/>
                    <a:pt x="426" y="365"/>
                  </a:cubicBezTo>
                  <a:cubicBezTo>
                    <a:pt x="421" y="351"/>
                    <a:pt x="423" y="350"/>
                    <a:pt x="421" y="347"/>
                  </a:cubicBezTo>
                  <a:cubicBezTo>
                    <a:pt x="417" y="313"/>
                    <a:pt x="414" y="309"/>
                    <a:pt x="415" y="305"/>
                  </a:cubicBezTo>
                  <a:cubicBezTo>
                    <a:pt x="416" y="260"/>
                    <a:pt x="418" y="257"/>
                    <a:pt x="414" y="253"/>
                  </a:cubicBezTo>
                  <a:cubicBezTo>
                    <a:pt x="416" y="237"/>
                    <a:pt x="416" y="229"/>
                    <a:pt x="414" y="222"/>
                  </a:cubicBezTo>
                  <a:cubicBezTo>
                    <a:pt x="416" y="200"/>
                    <a:pt x="418" y="197"/>
                    <a:pt x="418" y="194"/>
                  </a:cubicBezTo>
                  <a:cubicBezTo>
                    <a:pt x="414" y="206"/>
                    <a:pt x="410" y="211"/>
                    <a:pt x="412" y="216"/>
                  </a:cubicBezTo>
                  <a:cubicBezTo>
                    <a:pt x="409" y="236"/>
                    <a:pt x="410" y="242"/>
                    <a:pt x="410" y="247"/>
                  </a:cubicBezTo>
                  <a:cubicBezTo>
                    <a:pt x="407" y="327"/>
                    <a:pt x="412" y="332"/>
                    <a:pt x="410" y="335"/>
                  </a:cubicBezTo>
                  <a:cubicBezTo>
                    <a:pt x="414" y="368"/>
                    <a:pt x="422" y="373"/>
                    <a:pt x="420" y="377"/>
                  </a:cubicBezTo>
                  <a:cubicBezTo>
                    <a:pt x="438" y="439"/>
                    <a:pt x="445" y="459"/>
                    <a:pt x="448" y="477"/>
                  </a:cubicBezTo>
                  <a:cubicBezTo>
                    <a:pt x="451" y="509"/>
                    <a:pt x="452" y="514"/>
                    <a:pt x="453" y="518"/>
                  </a:cubicBezTo>
                  <a:cubicBezTo>
                    <a:pt x="449" y="518"/>
                    <a:pt x="452" y="515"/>
                    <a:pt x="448" y="512"/>
                  </a:cubicBezTo>
                  <a:cubicBezTo>
                    <a:pt x="443" y="484"/>
                    <a:pt x="442" y="477"/>
                    <a:pt x="441" y="470"/>
                  </a:cubicBezTo>
                  <a:cubicBezTo>
                    <a:pt x="432" y="436"/>
                    <a:pt x="429" y="432"/>
                    <a:pt x="428" y="428"/>
                  </a:cubicBezTo>
                  <a:cubicBezTo>
                    <a:pt x="416" y="393"/>
                    <a:pt x="413" y="389"/>
                    <a:pt x="414" y="386"/>
                  </a:cubicBezTo>
                  <a:cubicBezTo>
                    <a:pt x="407" y="359"/>
                    <a:pt x="405" y="356"/>
                    <a:pt x="403" y="350"/>
                  </a:cubicBezTo>
                  <a:cubicBezTo>
                    <a:pt x="401" y="334"/>
                    <a:pt x="403" y="333"/>
                    <a:pt x="403" y="333"/>
                  </a:cubicBezTo>
                  <a:cubicBezTo>
                    <a:pt x="401" y="321"/>
                    <a:pt x="400" y="317"/>
                    <a:pt x="399" y="314"/>
                  </a:cubicBezTo>
                  <a:cubicBezTo>
                    <a:pt x="395" y="298"/>
                    <a:pt x="397" y="295"/>
                    <a:pt x="396" y="293"/>
                  </a:cubicBezTo>
                  <a:cubicBezTo>
                    <a:pt x="390" y="256"/>
                    <a:pt x="396" y="250"/>
                    <a:pt x="392" y="243"/>
                  </a:cubicBezTo>
                  <a:cubicBezTo>
                    <a:pt x="394" y="217"/>
                    <a:pt x="395" y="215"/>
                    <a:pt x="395" y="213"/>
                  </a:cubicBezTo>
                  <a:cubicBezTo>
                    <a:pt x="388" y="211"/>
                    <a:pt x="391" y="212"/>
                    <a:pt x="391" y="214"/>
                  </a:cubicBezTo>
                  <a:cubicBezTo>
                    <a:pt x="386" y="231"/>
                    <a:pt x="389" y="235"/>
                    <a:pt x="386" y="237"/>
                  </a:cubicBezTo>
                  <a:cubicBezTo>
                    <a:pt x="387" y="268"/>
                    <a:pt x="385" y="271"/>
                    <a:pt x="388" y="275"/>
                  </a:cubicBezTo>
                  <a:cubicBezTo>
                    <a:pt x="391" y="325"/>
                    <a:pt x="397" y="338"/>
                    <a:pt x="393" y="350"/>
                  </a:cubicBezTo>
                  <a:cubicBezTo>
                    <a:pt x="405" y="382"/>
                    <a:pt x="403" y="390"/>
                    <a:pt x="408" y="398"/>
                  </a:cubicBezTo>
                  <a:cubicBezTo>
                    <a:pt x="419" y="430"/>
                    <a:pt x="421" y="438"/>
                    <a:pt x="423" y="446"/>
                  </a:cubicBezTo>
                  <a:cubicBezTo>
                    <a:pt x="436" y="483"/>
                    <a:pt x="432" y="487"/>
                    <a:pt x="436" y="491"/>
                  </a:cubicBezTo>
                  <a:cubicBezTo>
                    <a:pt x="440" y="554"/>
                    <a:pt x="443" y="558"/>
                    <a:pt x="443" y="562"/>
                  </a:cubicBezTo>
                  <a:cubicBezTo>
                    <a:pt x="428" y="572"/>
                    <a:pt x="429" y="568"/>
                    <a:pt x="430" y="564"/>
                  </a:cubicBezTo>
                  <a:cubicBezTo>
                    <a:pt x="417" y="498"/>
                    <a:pt x="416" y="485"/>
                    <a:pt x="415" y="472"/>
                  </a:cubicBezTo>
                  <a:cubicBezTo>
                    <a:pt x="409" y="449"/>
                    <a:pt x="405" y="442"/>
                    <a:pt x="406" y="436"/>
                  </a:cubicBezTo>
                  <a:cubicBezTo>
                    <a:pt x="401" y="421"/>
                    <a:pt x="398" y="415"/>
                    <a:pt x="398" y="411"/>
                  </a:cubicBezTo>
                  <a:cubicBezTo>
                    <a:pt x="393" y="374"/>
                    <a:pt x="387" y="375"/>
                    <a:pt x="389" y="372"/>
                  </a:cubicBezTo>
                  <a:cubicBezTo>
                    <a:pt x="382" y="312"/>
                    <a:pt x="377" y="293"/>
                    <a:pt x="381" y="275"/>
                  </a:cubicBezTo>
                  <a:cubicBezTo>
                    <a:pt x="385" y="244"/>
                    <a:pt x="380" y="238"/>
                    <a:pt x="383" y="234"/>
                  </a:cubicBezTo>
                  <a:cubicBezTo>
                    <a:pt x="377" y="239"/>
                    <a:pt x="376" y="242"/>
                    <a:pt x="376" y="244"/>
                  </a:cubicBezTo>
                  <a:cubicBezTo>
                    <a:pt x="375" y="300"/>
                    <a:pt x="373" y="312"/>
                    <a:pt x="372" y="324"/>
                  </a:cubicBezTo>
                  <a:cubicBezTo>
                    <a:pt x="386" y="402"/>
                    <a:pt x="389" y="407"/>
                    <a:pt x="389" y="412"/>
                  </a:cubicBezTo>
                  <a:cubicBezTo>
                    <a:pt x="411" y="512"/>
                    <a:pt x="416" y="522"/>
                    <a:pt x="416" y="532"/>
                  </a:cubicBezTo>
                  <a:cubicBezTo>
                    <a:pt x="418" y="573"/>
                    <a:pt x="419" y="584"/>
                    <a:pt x="420" y="595"/>
                  </a:cubicBezTo>
                  <a:cubicBezTo>
                    <a:pt x="411" y="622"/>
                    <a:pt x="419" y="616"/>
                    <a:pt x="413" y="608"/>
                  </a:cubicBezTo>
                  <a:cubicBezTo>
                    <a:pt x="406" y="541"/>
                    <a:pt x="407" y="534"/>
                    <a:pt x="403" y="527"/>
                  </a:cubicBezTo>
                  <a:cubicBezTo>
                    <a:pt x="394" y="499"/>
                    <a:pt x="398" y="493"/>
                    <a:pt x="395" y="486"/>
                  </a:cubicBezTo>
                  <a:cubicBezTo>
                    <a:pt x="376" y="417"/>
                    <a:pt x="378" y="413"/>
                    <a:pt x="374" y="408"/>
                  </a:cubicBezTo>
                  <a:cubicBezTo>
                    <a:pt x="370" y="378"/>
                    <a:pt x="365" y="372"/>
                    <a:pt x="367" y="369"/>
                  </a:cubicBezTo>
                  <a:cubicBezTo>
                    <a:pt x="363" y="308"/>
                    <a:pt x="356" y="298"/>
                    <a:pt x="360" y="290"/>
                  </a:cubicBezTo>
                  <a:cubicBezTo>
                    <a:pt x="362" y="248"/>
                    <a:pt x="362" y="244"/>
                    <a:pt x="362" y="239"/>
                  </a:cubicBezTo>
                  <a:cubicBezTo>
                    <a:pt x="363" y="220"/>
                    <a:pt x="361" y="223"/>
                    <a:pt x="360" y="226"/>
                  </a:cubicBezTo>
                  <a:cubicBezTo>
                    <a:pt x="358" y="241"/>
                    <a:pt x="353" y="244"/>
                    <a:pt x="357" y="248"/>
                  </a:cubicBezTo>
                  <a:cubicBezTo>
                    <a:pt x="352" y="267"/>
                    <a:pt x="356" y="270"/>
                    <a:pt x="351" y="272"/>
                  </a:cubicBezTo>
                  <a:cubicBezTo>
                    <a:pt x="350" y="303"/>
                    <a:pt x="355" y="306"/>
                    <a:pt x="353" y="308"/>
                  </a:cubicBezTo>
                  <a:cubicBezTo>
                    <a:pt x="351" y="332"/>
                    <a:pt x="356" y="338"/>
                    <a:pt x="353" y="342"/>
                  </a:cubicBezTo>
                  <a:cubicBezTo>
                    <a:pt x="363" y="389"/>
                    <a:pt x="362" y="393"/>
                    <a:pt x="367" y="398"/>
                  </a:cubicBezTo>
                  <a:cubicBezTo>
                    <a:pt x="367" y="433"/>
                    <a:pt x="379" y="443"/>
                    <a:pt x="375" y="451"/>
                  </a:cubicBezTo>
                  <a:cubicBezTo>
                    <a:pt x="395" y="536"/>
                    <a:pt x="399" y="541"/>
                    <a:pt x="399" y="545"/>
                  </a:cubicBezTo>
                  <a:cubicBezTo>
                    <a:pt x="400" y="576"/>
                    <a:pt x="402" y="581"/>
                    <a:pt x="406" y="586"/>
                  </a:cubicBezTo>
                  <a:cubicBezTo>
                    <a:pt x="406" y="605"/>
                    <a:pt x="405" y="608"/>
                    <a:pt x="404" y="610"/>
                  </a:cubicBezTo>
                  <a:cubicBezTo>
                    <a:pt x="402" y="627"/>
                    <a:pt x="408" y="632"/>
                    <a:pt x="403" y="635"/>
                  </a:cubicBezTo>
                  <a:cubicBezTo>
                    <a:pt x="396" y="601"/>
                    <a:pt x="401" y="597"/>
                    <a:pt x="398" y="592"/>
                  </a:cubicBezTo>
                  <a:cubicBezTo>
                    <a:pt x="383" y="512"/>
                    <a:pt x="375" y="506"/>
                    <a:pt x="377" y="501"/>
                  </a:cubicBezTo>
                  <a:cubicBezTo>
                    <a:pt x="354" y="435"/>
                    <a:pt x="354" y="416"/>
                    <a:pt x="344" y="395"/>
                  </a:cubicBezTo>
                  <a:cubicBezTo>
                    <a:pt x="338" y="338"/>
                    <a:pt x="338" y="335"/>
                    <a:pt x="339" y="333"/>
                  </a:cubicBezTo>
                  <a:cubicBezTo>
                    <a:pt x="340" y="299"/>
                    <a:pt x="336" y="293"/>
                    <a:pt x="338" y="287"/>
                  </a:cubicBezTo>
                  <a:cubicBezTo>
                    <a:pt x="331" y="289"/>
                    <a:pt x="332" y="300"/>
                    <a:pt x="330" y="310"/>
                  </a:cubicBezTo>
                  <a:cubicBezTo>
                    <a:pt x="334" y="336"/>
                    <a:pt x="329" y="338"/>
                    <a:pt x="333" y="342"/>
                  </a:cubicBezTo>
                  <a:cubicBezTo>
                    <a:pt x="337" y="378"/>
                    <a:pt x="335" y="383"/>
                    <a:pt x="337" y="388"/>
                  </a:cubicBezTo>
                  <a:cubicBezTo>
                    <a:pt x="337" y="409"/>
                    <a:pt x="345" y="415"/>
                    <a:pt x="343" y="420"/>
                  </a:cubicBezTo>
                  <a:cubicBezTo>
                    <a:pt x="357" y="454"/>
                    <a:pt x="351" y="461"/>
                    <a:pt x="357" y="467"/>
                  </a:cubicBezTo>
                  <a:cubicBezTo>
                    <a:pt x="369" y="497"/>
                    <a:pt x="364" y="504"/>
                    <a:pt x="368" y="506"/>
                  </a:cubicBezTo>
                  <a:cubicBezTo>
                    <a:pt x="379" y="543"/>
                    <a:pt x="382" y="551"/>
                    <a:pt x="384" y="558"/>
                  </a:cubicBezTo>
                  <a:cubicBezTo>
                    <a:pt x="390" y="600"/>
                    <a:pt x="393" y="605"/>
                    <a:pt x="388" y="609"/>
                  </a:cubicBezTo>
                  <a:cubicBezTo>
                    <a:pt x="376" y="559"/>
                    <a:pt x="371" y="556"/>
                    <a:pt x="373" y="554"/>
                  </a:cubicBezTo>
                  <a:cubicBezTo>
                    <a:pt x="357" y="504"/>
                    <a:pt x="350" y="497"/>
                    <a:pt x="350" y="491"/>
                  </a:cubicBezTo>
                  <a:cubicBezTo>
                    <a:pt x="323" y="433"/>
                    <a:pt x="327" y="431"/>
                    <a:pt x="324" y="427"/>
                  </a:cubicBezTo>
                  <a:cubicBezTo>
                    <a:pt x="313" y="386"/>
                    <a:pt x="309" y="374"/>
                    <a:pt x="308" y="362"/>
                  </a:cubicBezTo>
                  <a:cubicBezTo>
                    <a:pt x="306" y="320"/>
                    <a:pt x="303" y="314"/>
                    <a:pt x="304" y="308"/>
                  </a:cubicBezTo>
                  <a:cubicBezTo>
                    <a:pt x="303" y="284"/>
                    <a:pt x="306" y="279"/>
                    <a:pt x="306" y="273"/>
                  </a:cubicBezTo>
                  <a:cubicBezTo>
                    <a:pt x="300" y="263"/>
                    <a:pt x="301" y="273"/>
                    <a:pt x="300" y="282"/>
                  </a:cubicBezTo>
                  <a:cubicBezTo>
                    <a:pt x="298" y="301"/>
                    <a:pt x="297" y="305"/>
                    <a:pt x="295" y="310"/>
                  </a:cubicBezTo>
                  <a:cubicBezTo>
                    <a:pt x="307" y="382"/>
                    <a:pt x="302" y="391"/>
                    <a:pt x="310" y="402"/>
                  </a:cubicBezTo>
                  <a:cubicBezTo>
                    <a:pt x="317" y="439"/>
                    <a:pt x="325" y="446"/>
                    <a:pt x="323" y="450"/>
                  </a:cubicBezTo>
                  <a:cubicBezTo>
                    <a:pt x="337" y="478"/>
                    <a:pt x="337" y="489"/>
                    <a:pt x="345" y="500"/>
                  </a:cubicBezTo>
                  <a:cubicBezTo>
                    <a:pt x="352" y="526"/>
                    <a:pt x="359" y="530"/>
                    <a:pt x="355" y="532"/>
                  </a:cubicBezTo>
                  <a:cubicBezTo>
                    <a:pt x="378" y="589"/>
                    <a:pt x="373" y="597"/>
                    <a:pt x="377" y="600"/>
                  </a:cubicBezTo>
                  <a:cubicBezTo>
                    <a:pt x="374" y="595"/>
                    <a:pt x="367" y="591"/>
                    <a:pt x="366" y="588"/>
                  </a:cubicBezTo>
                  <a:cubicBezTo>
                    <a:pt x="355" y="552"/>
                    <a:pt x="348" y="544"/>
                    <a:pt x="350" y="538"/>
                  </a:cubicBezTo>
                  <a:cubicBezTo>
                    <a:pt x="324" y="484"/>
                    <a:pt x="321" y="468"/>
                    <a:pt x="311" y="451"/>
                  </a:cubicBezTo>
                  <a:cubicBezTo>
                    <a:pt x="301" y="423"/>
                    <a:pt x="301" y="419"/>
                    <a:pt x="300" y="415"/>
                  </a:cubicBezTo>
                  <a:cubicBezTo>
                    <a:pt x="290" y="374"/>
                    <a:pt x="287" y="369"/>
                    <a:pt x="289" y="366"/>
                  </a:cubicBezTo>
                  <a:cubicBezTo>
                    <a:pt x="286" y="345"/>
                    <a:pt x="285" y="337"/>
                    <a:pt x="285" y="330"/>
                  </a:cubicBezTo>
                  <a:cubicBezTo>
                    <a:pt x="278" y="309"/>
                    <a:pt x="280" y="316"/>
                    <a:pt x="280" y="319"/>
                  </a:cubicBezTo>
                  <a:cubicBezTo>
                    <a:pt x="279" y="330"/>
                    <a:pt x="279" y="333"/>
                    <a:pt x="279" y="334"/>
                  </a:cubicBezTo>
                  <a:cubicBezTo>
                    <a:pt x="276" y="357"/>
                    <a:pt x="284" y="362"/>
                    <a:pt x="281" y="365"/>
                  </a:cubicBezTo>
                  <a:cubicBezTo>
                    <a:pt x="287" y="400"/>
                    <a:pt x="290" y="404"/>
                    <a:pt x="290" y="407"/>
                  </a:cubicBezTo>
                  <a:cubicBezTo>
                    <a:pt x="314" y="477"/>
                    <a:pt x="313" y="479"/>
                    <a:pt x="313" y="481"/>
                  </a:cubicBezTo>
                  <a:cubicBezTo>
                    <a:pt x="324" y="507"/>
                    <a:pt x="331" y="514"/>
                    <a:pt x="329" y="519"/>
                  </a:cubicBezTo>
                  <a:cubicBezTo>
                    <a:pt x="359" y="601"/>
                    <a:pt x="365" y="601"/>
                    <a:pt x="364" y="609"/>
                  </a:cubicBezTo>
                  <a:cubicBezTo>
                    <a:pt x="371" y="640"/>
                    <a:pt x="372" y="643"/>
                    <a:pt x="374" y="646"/>
                  </a:cubicBezTo>
                  <a:cubicBezTo>
                    <a:pt x="376" y="667"/>
                    <a:pt x="377" y="669"/>
                    <a:pt x="374" y="671"/>
                  </a:cubicBezTo>
                  <a:cubicBezTo>
                    <a:pt x="375" y="687"/>
                    <a:pt x="374" y="690"/>
                    <a:pt x="375" y="692"/>
                  </a:cubicBezTo>
                  <a:cubicBezTo>
                    <a:pt x="370" y="713"/>
                    <a:pt x="369" y="717"/>
                    <a:pt x="367" y="715"/>
                  </a:cubicBezTo>
                  <a:cubicBezTo>
                    <a:pt x="363" y="675"/>
                    <a:pt x="362" y="670"/>
                    <a:pt x="363" y="666"/>
                  </a:cubicBezTo>
                  <a:cubicBezTo>
                    <a:pt x="352" y="608"/>
                    <a:pt x="345" y="610"/>
                    <a:pt x="346" y="605"/>
                  </a:cubicBezTo>
                  <a:cubicBezTo>
                    <a:pt x="334" y="572"/>
                    <a:pt x="329" y="574"/>
                    <a:pt x="329" y="568"/>
                  </a:cubicBezTo>
                  <a:cubicBezTo>
                    <a:pt x="310" y="526"/>
                    <a:pt x="303" y="521"/>
                    <a:pt x="305" y="517"/>
                  </a:cubicBezTo>
                  <a:cubicBezTo>
                    <a:pt x="290" y="492"/>
                    <a:pt x="293" y="489"/>
                    <a:pt x="289" y="484"/>
                  </a:cubicBezTo>
                  <a:cubicBezTo>
                    <a:pt x="272" y="442"/>
                    <a:pt x="272" y="433"/>
                    <a:pt x="267" y="424"/>
                  </a:cubicBezTo>
                  <a:cubicBezTo>
                    <a:pt x="263" y="382"/>
                    <a:pt x="261" y="377"/>
                    <a:pt x="262" y="373"/>
                  </a:cubicBezTo>
                  <a:cubicBezTo>
                    <a:pt x="263" y="332"/>
                    <a:pt x="259" y="327"/>
                    <a:pt x="260" y="323"/>
                  </a:cubicBezTo>
                  <a:cubicBezTo>
                    <a:pt x="255" y="324"/>
                    <a:pt x="255" y="328"/>
                    <a:pt x="258" y="332"/>
                  </a:cubicBezTo>
                  <a:cubicBezTo>
                    <a:pt x="253" y="357"/>
                    <a:pt x="255" y="358"/>
                    <a:pt x="255" y="359"/>
                  </a:cubicBezTo>
                  <a:cubicBezTo>
                    <a:pt x="256" y="372"/>
                    <a:pt x="254" y="373"/>
                    <a:pt x="255" y="376"/>
                  </a:cubicBezTo>
                  <a:cubicBezTo>
                    <a:pt x="262" y="413"/>
                    <a:pt x="257" y="421"/>
                    <a:pt x="262" y="430"/>
                  </a:cubicBezTo>
                  <a:cubicBezTo>
                    <a:pt x="271" y="463"/>
                    <a:pt x="270" y="468"/>
                    <a:pt x="276" y="474"/>
                  </a:cubicBezTo>
                  <a:cubicBezTo>
                    <a:pt x="293" y="525"/>
                    <a:pt x="305" y="537"/>
                    <a:pt x="308" y="549"/>
                  </a:cubicBezTo>
                  <a:cubicBezTo>
                    <a:pt x="326" y="593"/>
                    <a:pt x="338" y="598"/>
                    <a:pt x="333" y="600"/>
                  </a:cubicBezTo>
                  <a:cubicBezTo>
                    <a:pt x="344" y="639"/>
                    <a:pt x="350" y="643"/>
                    <a:pt x="348" y="645"/>
                  </a:cubicBezTo>
                  <a:cubicBezTo>
                    <a:pt x="360" y="675"/>
                    <a:pt x="349" y="681"/>
                    <a:pt x="356" y="679"/>
                  </a:cubicBezTo>
                  <a:cubicBezTo>
                    <a:pt x="356" y="718"/>
                    <a:pt x="357" y="722"/>
                    <a:pt x="358" y="727"/>
                  </a:cubicBezTo>
                  <a:cubicBezTo>
                    <a:pt x="355" y="728"/>
                    <a:pt x="353" y="720"/>
                    <a:pt x="355" y="712"/>
                  </a:cubicBezTo>
                  <a:cubicBezTo>
                    <a:pt x="344" y="656"/>
                    <a:pt x="337" y="650"/>
                    <a:pt x="339" y="647"/>
                  </a:cubicBezTo>
                  <a:cubicBezTo>
                    <a:pt x="327" y="614"/>
                    <a:pt x="329" y="612"/>
                    <a:pt x="327" y="609"/>
                  </a:cubicBezTo>
                  <a:cubicBezTo>
                    <a:pt x="296" y="547"/>
                    <a:pt x="292" y="535"/>
                    <a:pt x="286" y="521"/>
                  </a:cubicBezTo>
                  <a:cubicBezTo>
                    <a:pt x="264" y="475"/>
                    <a:pt x="265" y="471"/>
                    <a:pt x="260" y="465"/>
                  </a:cubicBezTo>
                  <a:cubicBezTo>
                    <a:pt x="247" y="411"/>
                    <a:pt x="246" y="405"/>
                    <a:pt x="244" y="399"/>
                  </a:cubicBezTo>
                  <a:cubicBezTo>
                    <a:pt x="237" y="392"/>
                    <a:pt x="243" y="396"/>
                    <a:pt x="240" y="399"/>
                  </a:cubicBezTo>
                  <a:cubicBezTo>
                    <a:pt x="245" y="450"/>
                    <a:pt x="252" y="456"/>
                    <a:pt x="251" y="460"/>
                  </a:cubicBezTo>
                  <a:cubicBezTo>
                    <a:pt x="278" y="524"/>
                    <a:pt x="284" y="536"/>
                    <a:pt x="288" y="548"/>
                  </a:cubicBezTo>
                  <a:cubicBezTo>
                    <a:pt x="302" y="574"/>
                    <a:pt x="305" y="577"/>
                    <a:pt x="303" y="579"/>
                  </a:cubicBezTo>
                  <a:cubicBezTo>
                    <a:pt x="316" y="612"/>
                    <a:pt x="323" y="618"/>
                    <a:pt x="323" y="624"/>
                  </a:cubicBezTo>
                  <a:cubicBezTo>
                    <a:pt x="325" y="635"/>
                    <a:pt x="328" y="634"/>
                    <a:pt x="329" y="635"/>
                  </a:cubicBezTo>
                  <a:cubicBezTo>
                    <a:pt x="329" y="647"/>
                    <a:pt x="332" y="649"/>
                    <a:pt x="330" y="651"/>
                  </a:cubicBezTo>
                  <a:cubicBezTo>
                    <a:pt x="342" y="695"/>
                    <a:pt x="341" y="702"/>
                    <a:pt x="346" y="710"/>
                  </a:cubicBezTo>
                  <a:cubicBezTo>
                    <a:pt x="344" y="729"/>
                    <a:pt x="346" y="732"/>
                    <a:pt x="343" y="730"/>
                  </a:cubicBezTo>
                  <a:cubicBezTo>
                    <a:pt x="342" y="696"/>
                    <a:pt x="336" y="691"/>
                    <a:pt x="340" y="688"/>
                  </a:cubicBezTo>
                  <a:cubicBezTo>
                    <a:pt x="322" y="644"/>
                    <a:pt x="323" y="635"/>
                    <a:pt x="319" y="625"/>
                  </a:cubicBezTo>
                  <a:cubicBezTo>
                    <a:pt x="304" y="603"/>
                    <a:pt x="309" y="596"/>
                    <a:pt x="304" y="598"/>
                  </a:cubicBezTo>
                  <a:cubicBezTo>
                    <a:pt x="283" y="562"/>
                    <a:pt x="281" y="562"/>
                    <a:pt x="280" y="557"/>
                  </a:cubicBezTo>
                  <a:cubicBezTo>
                    <a:pt x="239" y="483"/>
                    <a:pt x="234" y="468"/>
                    <a:pt x="227" y="453"/>
                  </a:cubicBezTo>
                  <a:cubicBezTo>
                    <a:pt x="222" y="406"/>
                    <a:pt x="214" y="401"/>
                    <a:pt x="217" y="399"/>
                  </a:cubicBezTo>
                  <a:cubicBezTo>
                    <a:pt x="210" y="368"/>
                    <a:pt x="206" y="371"/>
                    <a:pt x="209" y="374"/>
                  </a:cubicBezTo>
                  <a:cubicBezTo>
                    <a:pt x="211" y="412"/>
                    <a:pt x="214" y="416"/>
                    <a:pt x="212" y="419"/>
                  </a:cubicBezTo>
                  <a:cubicBezTo>
                    <a:pt x="217" y="447"/>
                    <a:pt x="220" y="451"/>
                    <a:pt x="218" y="454"/>
                  </a:cubicBezTo>
                  <a:cubicBezTo>
                    <a:pt x="237" y="486"/>
                    <a:pt x="228" y="488"/>
                    <a:pt x="233" y="492"/>
                  </a:cubicBezTo>
                  <a:cubicBezTo>
                    <a:pt x="243" y="506"/>
                    <a:pt x="241" y="507"/>
                    <a:pt x="243" y="510"/>
                  </a:cubicBezTo>
                  <a:cubicBezTo>
                    <a:pt x="273" y="563"/>
                    <a:pt x="281" y="573"/>
                    <a:pt x="290" y="592"/>
                  </a:cubicBezTo>
                  <a:cubicBezTo>
                    <a:pt x="313" y="641"/>
                    <a:pt x="320" y="646"/>
                    <a:pt x="317" y="650"/>
                  </a:cubicBezTo>
                  <a:cubicBezTo>
                    <a:pt x="324" y="674"/>
                    <a:pt x="328" y="677"/>
                    <a:pt x="326" y="679"/>
                  </a:cubicBezTo>
                  <a:cubicBezTo>
                    <a:pt x="331" y="728"/>
                    <a:pt x="335" y="734"/>
                    <a:pt x="335" y="739"/>
                  </a:cubicBezTo>
                  <a:cubicBezTo>
                    <a:pt x="329" y="772"/>
                    <a:pt x="335" y="778"/>
                    <a:pt x="329" y="782"/>
                  </a:cubicBezTo>
                  <a:cubicBezTo>
                    <a:pt x="329" y="760"/>
                    <a:pt x="324" y="756"/>
                    <a:pt x="326" y="754"/>
                  </a:cubicBezTo>
                  <a:cubicBezTo>
                    <a:pt x="316" y="694"/>
                    <a:pt x="311" y="688"/>
                    <a:pt x="312" y="684"/>
                  </a:cubicBezTo>
                  <a:cubicBezTo>
                    <a:pt x="303" y="664"/>
                    <a:pt x="300" y="660"/>
                    <a:pt x="297" y="655"/>
                  </a:cubicBezTo>
                  <a:cubicBezTo>
                    <a:pt x="277" y="614"/>
                    <a:pt x="276" y="603"/>
                    <a:pt x="266" y="592"/>
                  </a:cubicBezTo>
                  <a:cubicBezTo>
                    <a:pt x="229" y="512"/>
                    <a:pt x="224" y="509"/>
                    <a:pt x="226" y="507"/>
                  </a:cubicBezTo>
                  <a:cubicBezTo>
                    <a:pt x="219" y="487"/>
                    <a:pt x="218" y="484"/>
                    <a:pt x="215" y="481"/>
                  </a:cubicBezTo>
                  <a:cubicBezTo>
                    <a:pt x="207" y="434"/>
                    <a:pt x="204" y="427"/>
                    <a:pt x="203" y="421"/>
                  </a:cubicBezTo>
                  <a:cubicBezTo>
                    <a:pt x="200" y="407"/>
                    <a:pt x="202" y="403"/>
                    <a:pt x="198" y="400"/>
                  </a:cubicBezTo>
                  <a:cubicBezTo>
                    <a:pt x="196" y="424"/>
                    <a:pt x="202" y="423"/>
                    <a:pt x="200" y="426"/>
                  </a:cubicBezTo>
                  <a:cubicBezTo>
                    <a:pt x="204" y="466"/>
                    <a:pt x="207" y="469"/>
                    <a:pt x="205" y="471"/>
                  </a:cubicBezTo>
                  <a:cubicBezTo>
                    <a:pt x="232" y="535"/>
                    <a:pt x="234" y="550"/>
                    <a:pt x="247" y="566"/>
                  </a:cubicBezTo>
                  <a:cubicBezTo>
                    <a:pt x="301" y="688"/>
                    <a:pt x="306" y="693"/>
                    <a:pt x="305" y="698"/>
                  </a:cubicBezTo>
                  <a:cubicBezTo>
                    <a:pt x="318" y="764"/>
                    <a:pt x="321" y="768"/>
                    <a:pt x="316" y="771"/>
                  </a:cubicBezTo>
                  <a:cubicBezTo>
                    <a:pt x="320" y="797"/>
                    <a:pt x="318" y="798"/>
                    <a:pt x="320" y="800"/>
                  </a:cubicBezTo>
                  <a:cubicBezTo>
                    <a:pt x="311" y="765"/>
                    <a:pt x="308" y="755"/>
                    <a:pt x="311" y="746"/>
                  </a:cubicBezTo>
                  <a:cubicBezTo>
                    <a:pt x="292" y="699"/>
                    <a:pt x="295" y="695"/>
                    <a:pt x="291" y="689"/>
                  </a:cubicBezTo>
                  <a:cubicBezTo>
                    <a:pt x="279" y="664"/>
                    <a:pt x="281" y="659"/>
                    <a:pt x="274" y="652"/>
                  </a:cubicBezTo>
                  <a:cubicBezTo>
                    <a:pt x="272" y="634"/>
                    <a:pt x="265" y="630"/>
                    <a:pt x="264" y="627"/>
                  </a:cubicBezTo>
                  <a:cubicBezTo>
                    <a:pt x="258" y="606"/>
                    <a:pt x="250" y="601"/>
                    <a:pt x="253" y="598"/>
                  </a:cubicBezTo>
                  <a:cubicBezTo>
                    <a:pt x="219" y="535"/>
                    <a:pt x="210" y="531"/>
                    <a:pt x="213" y="526"/>
                  </a:cubicBezTo>
                  <a:cubicBezTo>
                    <a:pt x="196" y="496"/>
                    <a:pt x="200" y="495"/>
                    <a:pt x="199" y="493"/>
                  </a:cubicBezTo>
                  <a:cubicBezTo>
                    <a:pt x="188" y="444"/>
                    <a:pt x="183" y="435"/>
                    <a:pt x="184" y="427"/>
                  </a:cubicBezTo>
                  <a:cubicBezTo>
                    <a:pt x="176" y="409"/>
                    <a:pt x="175" y="415"/>
                    <a:pt x="176" y="421"/>
                  </a:cubicBezTo>
                  <a:cubicBezTo>
                    <a:pt x="180" y="443"/>
                    <a:pt x="180" y="448"/>
                    <a:pt x="180" y="452"/>
                  </a:cubicBezTo>
                  <a:cubicBezTo>
                    <a:pt x="181" y="498"/>
                    <a:pt x="184" y="526"/>
                    <a:pt x="195" y="545"/>
                  </a:cubicBezTo>
                  <a:cubicBezTo>
                    <a:pt x="206" y="572"/>
                    <a:pt x="208" y="569"/>
                    <a:pt x="211" y="577"/>
                  </a:cubicBezTo>
                  <a:cubicBezTo>
                    <a:pt x="236" y="627"/>
                    <a:pt x="240" y="630"/>
                    <a:pt x="238" y="632"/>
                  </a:cubicBezTo>
                  <a:cubicBezTo>
                    <a:pt x="260" y="671"/>
                    <a:pt x="263" y="679"/>
                    <a:pt x="270" y="687"/>
                  </a:cubicBezTo>
                  <a:cubicBezTo>
                    <a:pt x="277" y="703"/>
                    <a:pt x="278" y="705"/>
                    <a:pt x="280" y="707"/>
                  </a:cubicBezTo>
                  <a:cubicBezTo>
                    <a:pt x="284" y="736"/>
                    <a:pt x="293" y="745"/>
                    <a:pt x="290" y="751"/>
                  </a:cubicBezTo>
                  <a:cubicBezTo>
                    <a:pt x="300" y="786"/>
                    <a:pt x="298" y="788"/>
                    <a:pt x="301" y="790"/>
                  </a:cubicBezTo>
                  <a:cubicBezTo>
                    <a:pt x="285" y="760"/>
                    <a:pt x="280" y="751"/>
                    <a:pt x="281" y="743"/>
                  </a:cubicBezTo>
                  <a:cubicBezTo>
                    <a:pt x="267" y="717"/>
                    <a:pt x="263" y="712"/>
                    <a:pt x="264" y="709"/>
                  </a:cubicBezTo>
                  <a:cubicBezTo>
                    <a:pt x="248" y="682"/>
                    <a:pt x="246" y="670"/>
                    <a:pt x="242" y="658"/>
                  </a:cubicBezTo>
                  <a:cubicBezTo>
                    <a:pt x="179" y="534"/>
                    <a:pt x="172" y="518"/>
                    <a:pt x="162" y="502"/>
                  </a:cubicBezTo>
                  <a:cubicBezTo>
                    <a:pt x="145" y="444"/>
                    <a:pt x="148" y="430"/>
                    <a:pt x="143" y="415"/>
                  </a:cubicBezTo>
                  <a:cubicBezTo>
                    <a:pt x="140" y="444"/>
                    <a:pt x="143" y="452"/>
                    <a:pt x="143" y="459"/>
                  </a:cubicBezTo>
                  <a:cubicBezTo>
                    <a:pt x="153" y="499"/>
                    <a:pt x="156" y="503"/>
                    <a:pt x="155" y="507"/>
                  </a:cubicBezTo>
                  <a:cubicBezTo>
                    <a:pt x="184" y="563"/>
                    <a:pt x="185" y="565"/>
                    <a:pt x="185" y="569"/>
                  </a:cubicBezTo>
                  <a:cubicBezTo>
                    <a:pt x="202" y="603"/>
                    <a:pt x="208" y="605"/>
                    <a:pt x="207" y="612"/>
                  </a:cubicBezTo>
                  <a:cubicBezTo>
                    <a:pt x="217" y="641"/>
                    <a:pt x="230" y="639"/>
                    <a:pt x="224" y="644"/>
                  </a:cubicBezTo>
                  <a:cubicBezTo>
                    <a:pt x="287" y="796"/>
                    <a:pt x="292" y="802"/>
                    <a:pt x="291" y="807"/>
                  </a:cubicBezTo>
                  <a:cubicBezTo>
                    <a:pt x="298" y="844"/>
                    <a:pt x="299" y="847"/>
                    <a:pt x="297" y="849"/>
                  </a:cubicBezTo>
                  <a:cubicBezTo>
                    <a:pt x="295" y="844"/>
                    <a:pt x="294" y="840"/>
                    <a:pt x="292" y="836"/>
                  </a:cubicBezTo>
                  <a:cubicBezTo>
                    <a:pt x="285" y="809"/>
                    <a:pt x="281" y="804"/>
                    <a:pt x="278" y="799"/>
                  </a:cubicBezTo>
                  <a:cubicBezTo>
                    <a:pt x="255" y="746"/>
                    <a:pt x="249" y="747"/>
                    <a:pt x="250" y="741"/>
                  </a:cubicBezTo>
                  <a:cubicBezTo>
                    <a:pt x="223" y="694"/>
                    <a:pt x="225" y="692"/>
                    <a:pt x="223" y="689"/>
                  </a:cubicBezTo>
                  <a:cubicBezTo>
                    <a:pt x="216" y="674"/>
                    <a:pt x="215" y="671"/>
                    <a:pt x="212" y="667"/>
                  </a:cubicBezTo>
                  <a:cubicBezTo>
                    <a:pt x="201" y="644"/>
                    <a:pt x="195" y="640"/>
                    <a:pt x="198" y="638"/>
                  </a:cubicBezTo>
                  <a:cubicBezTo>
                    <a:pt x="149" y="549"/>
                    <a:pt x="156" y="559"/>
                    <a:pt x="157" y="567"/>
                  </a:cubicBezTo>
                  <a:cubicBezTo>
                    <a:pt x="160" y="580"/>
                    <a:pt x="164" y="583"/>
                    <a:pt x="165" y="586"/>
                  </a:cubicBezTo>
                  <a:cubicBezTo>
                    <a:pt x="177" y="613"/>
                    <a:pt x="172" y="614"/>
                    <a:pt x="179" y="618"/>
                  </a:cubicBezTo>
                  <a:cubicBezTo>
                    <a:pt x="187" y="642"/>
                    <a:pt x="191" y="644"/>
                    <a:pt x="192" y="647"/>
                  </a:cubicBezTo>
                  <a:cubicBezTo>
                    <a:pt x="208" y="677"/>
                    <a:pt x="206" y="681"/>
                    <a:pt x="209" y="680"/>
                  </a:cubicBezTo>
                  <a:cubicBezTo>
                    <a:pt x="229" y="715"/>
                    <a:pt x="236" y="735"/>
                    <a:pt x="245" y="754"/>
                  </a:cubicBezTo>
                  <a:cubicBezTo>
                    <a:pt x="265" y="789"/>
                    <a:pt x="268" y="793"/>
                    <a:pt x="268" y="796"/>
                  </a:cubicBezTo>
                  <a:cubicBezTo>
                    <a:pt x="284" y="831"/>
                    <a:pt x="281" y="834"/>
                    <a:pt x="283" y="837"/>
                  </a:cubicBezTo>
                  <a:cubicBezTo>
                    <a:pt x="287" y="855"/>
                    <a:pt x="283" y="857"/>
                    <a:pt x="287" y="859"/>
                  </a:cubicBezTo>
                  <a:cubicBezTo>
                    <a:pt x="285" y="886"/>
                    <a:pt x="282" y="878"/>
                    <a:pt x="285" y="870"/>
                  </a:cubicBezTo>
                  <a:cubicBezTo>
                    <a:pt x="268" y="821"/>
                    <a:pt x="270" y="819"/>
                    <a:pt x="268" y="816"/>
                  </a:cubicBezTo>
                  <a:cubicBezTo>
                    <a:pt x="259" y="786"/>
                    <a:pt x="252" y="782"/>
                    <a:pt x="251" y="779"/>
                  </a:cubicBezTo>
                  <a:cubicBezTo>
                    <a:pt x="234" y="751"/>
                    <a:pt x="238" y="749"/>
                    <a:pt x="234" y="745"/>
                  </a:cubicBezTo>
                  <a:cubicBezTo>
                    <a:pt x="205" y="692"/>
                    <a:pt x="202" y="688"/>
                    <a:pt x="199" y="684"/>
                  </a:cubicBezTo>
                  <a:cubicBezTo>
                    <a:pt x="177" y="630"/>
                    <a:pt x="166" y="611"/>
                    <a:pt x="158" y="593"/>
                  </a:cubicBezTo>
                  <a:cubicBezTo>
                    <a:pt x="147" y="546"/>
                    <a:pt x="142" y="548"/>
                    <a:pt x="140" y="540"/>
                  </a:cubicBezTo>
                  <a:cubicBezTo>
                    <a:pt x="140" y="522"/>
                    <a:pt x="138" y="522"/>
                    <a:pt x="136" y="521"/>
                  </a:cubicBezTo>
                  <a:cubicBezTo>
                    <a:pt x="130" y="496"/>
                    <a:pt x="129" y="493"/>
                    <a:pt x="131" y="490"/>
                  </a:cubicBezTo>
                  <a:cubicBezTo>
                    <a:pt x="122" y="493"/>
                    <a:pt x="128" y="497"/>
                    <a:pt x="125" y="499"/>
                  </a:cubicBezTo>
                  <a:cubicBezTo>
                    <a:pt x="131" y="527"/>
                    <a:pt x="132" y="536"/>
                    <a:pt x="136" y="545"/>
                  </a:cubicBezTo>
                  <a:cubicBezTo>
                    <a:pt x="139" y="569"/>
                    <a:pt x="140" y="574"/>
                    <a:pt x="139" y="580"/>
                  </a:cubicBezTo>
                  <a:cubicBezTo>
                    <a:pt x="160" y="639"/>
                    <a:pt x="161" y="642"/>
                    <a:pt x="159" y="645"/>
                  </a:cubicBezTo>
                  <a:cubicBezTo>
                    <a:pt x="169" y="668"/>
                    <a:pt x="176" y="672"/>
                    <a:pt x="172" y="674"/>
                  </a:cubicBezTo>
                  <a:cubicBezTo>
                    <a:pt x="200" y="724"/>
                    <a:pt x="201" y="738"/>
                    <a:pt x="214" y="755"/>
                  </a:cubicBezTo>
                  <a:cubicBezTo>
                    <a:pt x="236" y="805"/>
                    <a:pt x="246" y="814"/>
                    <a:pt x="247" y="821"/>
                  </a:cubicBezTo>
                  <a:cubicBezTo>
                    <a:pt x="268" y="868"/>
                    <a:pt x="261" y="870"/>
                    <a:pt x="266" y="874"/>
                  </a:cubicBezTo>
                  <a:cubicBezTo>
                    <a:pt x="224" y="800"/>
                    <a:pt x="220" y="795"/>
                    <a:pt x="217" y="789"/>
                  </a:cubicBezTo>
                  <a:cubicBezTo>
                    <a:pt x="185" y="740"/>
                    <a:pt x="190" y="733"/>
                    <a:pt x="185" y="736"/>
                  </a:cubicBezTo>
                  <a:cubicBezTo>
                    <a:pt x="171" y="702"/>
                    <a:pt x="168" y="697"/>
                    <a:pt x="166" y="693"/>
                  </a:cubicBezTo>
                  <a:cubicBezTo>
                    <a:pt x="134" y="606"/>
                    <a:pt x="125" y="601"/>
                    <a:pt x="129" y="597"/>
                  </a:cubicBezTo>
                  <a:cubicBezTo>
                    <a:pt x="119" y="542"/>
                    <a:pt x="118" y="540"/>
                    <a:pt x="116" y="538"/>
                  </a:cubicBezTo>
                  <a:cubicBezTo>
                    <a:pt x="111" y="539"/>
                    <a:pt x="113" y="558"/>
                    <a:pt x="117" y="576"/>
                  </a:cubicBezTo>
                  <a:cubicBezTo>
                    <a:pt x="141" y="650"/>
                    <a:pt x="140" y="667"/>
                    <a:pt x="151" y="685"/>
                  </a:cubicBezTo>
                  <a:cubicBezTo>
                    <a:pt x="194" y="767"/>
                    <a:pt x="201" y="774"/>
                    <a:pt x="207" y="789"/>
                  </a:cubicBezTo>
                  <a:cubicBezTo>
                    <a:pt x="228" y="836"/>
                    <a:pt x="240" y="840"/>
                    <a:pt x="235" y="842"/>
                  </a:cubicBezTo>
                  <a:cubicBezTo>
                    <a:pt x="251" y="882"/>
                    <a:pt x="258" y="889"/>
                    <a:pt x="255" y="894"/>
                  </a:cubicBezTo>
                  <a:cubicBezTo>
                    <a:pt x="228" y="846"/>
                    <a:pt x="227" y="844"/>
                    <a:pt x="225" y="842"/>
                  </a:cubicBezTo>
                  <a:cubicBezTo>
                    <a:pt x="212" y="821"/>
                    <a:pt x="210" y="822"/>
                    <a:pt x="209" y="820"/>
                  </a:cubicBezTo>
                  <a:cubicBezTo>
                    <a:pt x="166" y="769"/>
                    <a:pt x="157" y="757"/>
                    <a:pt x="144" y="743"/>
                  </a:cubicBezTo>
                  <a:cubicBezTo>
                    <a:pt x="123" y="700"/>
                    <a:pt x="116" y="696"/>
                    <a:pt x="115" y="693"/>
                  </a:cubicBezTo>
                  <a:cubicBezTo>
                    <a:pt x="107" y="669"/>
                    <a:pt x="105" y="663"/>
                    <a:pt x="101" y="657"/>
                  </a:cubicBezTo>
                  <a:cubicBezTo>
                    <a:pt x="96" y="630"/>
                    <a:pt x="93" y="623"/>
                    <a:pt x="91" y="615"/>
                  </a:cubicBezTo>
                  <a:cubicBezTo>
                    <a:pt x="87" y="604"/>
                    <a:pt x="82" y="608"/>
                    <a:pt x="85" y="614"/>
                  </a:cubicBezTo>
                  <a:cubicBezTo>
                    <a:pt x="95" y="654"/>
                    <a:pt x="92" y="660"/>
                    <a:pt x="95" y="666"/>
                  </a:cubicBezTo>
                  <a:cubicBezTo>
                    <a:pt x="154" y="770"/>
                    <a:pt x="155" y="771"/>
                    <a:pt x="161" y="778"/>
                  </a:cubicBezTo>
                  <a:cubicBezTo>
                    <a:pt x="204" y="829"/>
                    <a:pt x="208" y="830"/>
                    <a:pt x="211" y="836"/>
                  </a:cubicBezTo>
                  <a:cubicBezTo>
                    <a:pt x="249" y="919"/>
                    <a:pt x="255" y="928"/>
                    <a:pt x="253" y="935"/>
                  </a:cubicBezTo>
                  <a:cubicBezTo>
                    <a:pt x="253" y="956"/>
                    <a:pt x="256" y="954"/>
                    <a:pt x="252" y="951"/>
                  </a:cubicBezTo>
                  <a:cubicBezTo>
                    <a:pt x="255" y="941"/>
                    <a:pt x="249" y="937"/>
                    <a:pt x="247" y="934"/>
                  </a:cubicBezTo>
                  <a:cubicBezTo>
                    <a:pt x="223" y="877"/>
                    <a:pt x="219" y="872"/>
                    <a:pt x="216" y="866"/>
                  </a:cubicBezTo>
                  <a:cubicBezTo>
                    <a:pt x="166" y="796"/>
                    <a:pt x="160" y="792"/>
                    <a:pt x="155" y="782"/>
                  </a:cubicBezTo>
                  <a:cubicBezTo>
                    <a:pt x="107" y="716"/>
                    <a:pt x="103" y="719"/>
                    <a:pt x="103" y="714"/>
                  </a:cubicBezTo>
                  <a:cubicBezTo>
                    <a:pt x="85" y="675"/>
                    <a:pt x="83" y="673"/>
                    <a:pt x="82" y="671"/>
                  </a:cubicBezTo>
                  <a:cubicBezTo>
                    <a:pt x="79" y="658"/>
                    <a:pt x="74" y="655"/>
                    <a:pt x="76" y="653"/>
                  </a:cubicBezTo>
                  <a:cubicBezTo>
                    <a:pt x="72" y="651"/>
                    <a:pt x="73" y="653"/>
                    <a:pt x="70" y="654"/>
                  </a:cubicBezTo>
                  <a:cubicBezTo>
                    <a:pt x="78" y="674"/>
                    <a:pt x="75" y="677"/>
                    <a:pt x="80" y="682"/>
                  </a:cubicBezTo>
                  <a:cubicBezTo>
                    <a:pt x="93" y="713"/>
                    <a:pt x="99" y="721"/>
                    <a:pt x="102" y="730"/>
                  </a:cubicBezTo>
                  <a:cubicBezTo>
                    <a:pt x="168" y="818"/>
                    <a:pt x="173" y="816"/>
                    <a:pt x="176" y="821"/>
                  </a:cubicBezTo>
                  <a:cubicBezTo>
                    <a:pt x="206" y="868"/>
                    <a:pt x="208" y="871"/>
                    <a:pt x="210" y="875"/>
                  </a:cubicBezTo>
                  <a:cubicBezTo>
                    <a:pt x="237" y="926"/>
                    <a:pt x="238" y="934"/>
                    <a:pt x="240" y="942"/>
                  </a:cubicBezTo>
                  <a:cubicBezTo>
                    <a:pt x="254" y="974"/>
                    <a:pt x="251" y="976"/>
                    <a:pt x="252" y="978"/>
                  </a:cubicBezTo>
                  <a:cubicBezTo>
                    <a:pt x="244" y="978"/>
                    <a:pt x="245" y="972"/>
                    <a:pt x="245" y="965"/>
                  </a:cubicBezTo>
                  <a:cubicBezTo>
                    <a:pt x="220" y="909"/>
                    <a:pt x="215" y="897"/>
                    <a:pt x="207" y="885"/>
                  </a:cubicBezTo>
                  <a:cubicBezTo>
                    <a:pt x="195" y="866"/>
                    <a:pt x="195" y="864"/>
                    <a:pt x="193" y="865"/>
                  </a:cubicBezTo>
                  <a:cubicBezTo>
                    <a:pt x="179" y="855"/>
                    <a:pt x="185" y="844"/>
                    <a:pt x="180" y="848"/>
                  </a:cubicBezTo>
                  <a:cubicBezTo>
                    <a:pt x="148" y="807"/>
                    <a:pt x="140" y="795"/>
                    <a:pt x="131" y="783"/>
                  </a:cubicBezTo>
                  <a:cubicBezTo>
                    <a:pt x="118" y="762"/>
                    <a:pt x="110" y="755"/>
                    <a:pt x="106" y="749"/>
                  </a:cubicBezTo>
                  <a:cubicBezTo>
                    <a:pt x="80" y="696"/>
                    <a:pt x="80" y="694"/>
                    <a:pt x="80" y="692"/>
                  </a:cubicBezTo>
                  <a:cubicBezTo>
                    <a:pt x="71" y="664"/>
                    <a:pt x="69" y="658"/>
                    <a:pt x="65" y="661"/>
                  </a:cubicBezTo>
                  <a:cubicBezTo>
                    <a:pt x="71" y="688"/>
                    <a:pt x="73" y="693"/>
                    <a:pt x="76" y="697"/>
                  </a:cubicBezTo>
                  <a:cubicBezTo>
                    <a:pt x="113" y="772"/>
                    <a:pt x="120" y="781"/>
                    <a:pt x="125" y="789"/>
                  </a:cubicBezTo>
                  <a:cubicBezTo>
                    <a:pt x="135" y="803"/>
                    <a:pt x="136" y="809"/>
                    <a:pt x="140" y="813"/>
                  </a:cubicBezTo>
                  <a:cubicBezTo>
                    <a:pt x="178" y="859"/>
                    <a:pt x="181" y="858"/>
                    <a:pt x="179" y="860"/>
                  </a:cubicBezTo>
                  <a:cubicBezTo>
                    <a:pt x="193" y="881"/>
                    <a:pt x="195" y="882"/>
                    <a:pt x="198" y="889"/>
                  </a:cubicBezTo>
                  <a:cubicBezTo>
                    <a:pt x="227" y="944"/>
                    <a:pt x="231" y="952"/>
                    <a:pt x="235" y="961"/>
                  </a:cubicBezTo>
                  <a:cubicBezTo>
                    <a:pt x="244" y="999"/>
                    <a:pt x="243" y="1002"/>
                    <a:pt x="242" y="1005"/>
                  </a:cubicBezTo>
                  <a:cubicBezTo>
                    <a:pt x="238" y="996"/>
                    <a:pt x="233" y="991"/>
                    <a:pt x="234" y="988"/>
                  </a:cubicBezTo>
                  <a:cubicBezTo>
                    <a:pt x="225" y="962"/>
                    <a:pt x="224" y="959"/>
                    <a:pt x="222" y="957"/>
                  </a:cubicBezTo>
                  <a:cubicBezTo>
                    <a:pt x="210" y="930"/>
                    <a:pt x="207" y="921"/>
                    <a:pt x="204" y="912"/>
                  </a:cubicBezTo>
                  <a:cubicBezTo>
                    <a:pt x="190" y="898"/>
                    <a:pt x="190" y="892"/>
                    <a:pt x="189" y="891"/>
                  </a:cubicBezTo>
                  <a:cubicBezTo>
                    <a:pt x="171" y="869"/>
                    <a:pt x="172" y="868"/>
                    <a:pt x="171" y="866"/>
                  </a:cubicBezTo>
                  <a:cubicBezTo>
                    <a:pt x="166" y="860"/>
                    <a:pt x="165" y="861"/>
                    <a:pt x="164" y="859"/>
                  </a:cubicBezTo>
                  <a:cubicBezTo>
                    <a:pt x="156" y="850"/>
                    <a:pt x="152" y="845"/>
                    <a:pt x="148" y="841"/>
                  </a:cubicBezTo>
                  <a:cubicBezTo>
                    <a:pt x="65" y="711"/>
                    <a:pt x="53" y="694"/>
                    <a:pt x="50" y="678"/>
                  </a:cubicBezTo>
                  <a:cubicBezTo>
                    <a:pt x="50" y="701"/>
                    <a:pt x="55" y="704"/>
                    <a:pt x="53" y="706"/>
                  </a:cubicBezTo>
                  <a:cubicBezTo>
                    <a:pt x="169" y="875"/>
                    <a:pt x="172" y="884"/>
                    <a:pt x="197" y="919"/>
                  </a:cubicBezTo>
                  <a:cubicBezTo>
                    <a:pt x="218" y="976"/>
                    <a:pt x="221" y="979"/>
                    <a:pt x="224" y="983"/>
                  </a:cubicBezTo>
                  <a:cubicBezTo>
                    <a:pt x="228" y="1009"/>
                    <a:pt x="232" y="1014"/>
                    <a:pt x="228" y="1017"/>
                  </a:cubicBezTo>
                  <a:cubicBezTo>
                    <a:pt x="224" y="1004"/>
                    <a:pt x="219" y="996"/>
                    <a:pt x="221" y="990"/>
                  </a:cubicBezTo>
                  <a:cubicBezTo>
                    <a:pt x="201" y="949"/>
                    <a:pt x="198" y="938"/>
                    <a:pt x="196" y="934"/>
                  </a:cubicBezTo>
                  <a:cubicBezTo>
                    <a:pt x="166" y="892"/>
                    <a:pt x="165" y="887"/>
                    <a:pt x="163" y="885"/>
                  </a:cubicBezTo>
                  <a:cubicBezTo>
                    <a:pt x="129" y="843"/>
                    <a:pt x="120" y="840"/>
                    <a:pt x="115" y="826"/>
                  </a:cubicBezTo>
                  <a:cubicBezTo>
                    <a:pt x="95" y="810"/>
                    <a:pt x="100" y="803"/>
                    <a:pt x="95" y="801"/>
                  </a:cubicBezTo>
                  <a:cubicBezTo>
                    <a:pt x="58" y="746"/>
                    <a:pt x="61" y="750"/>
                    <a:pt x="63" y="753"/>
                  </a:cubicBezTo>
                  <a:cubicBezTo>
                    <a:pt x="73" y="778"/>
                    <a:pt x="76" y="782"/>
                    <a:pt x="79" y="786"/>
                  </a:cubicBezTo>
                  <a:cubicBezTo>
                    <a:pt x="96" y="817"/>
                    <a:pt x="95" y="817"/>
                    <a:pt x="101" y="826"/>
                  </a:cubicBezTo>
                  <a:cubicBezTo>
                    <a:pt x="112" y="844"/>
                    <a:pt x="119" y="843"/>
                    <a:pt x="118" y="851"/>
                  </a:cubicBezTo>
                  <a:cubicBezTo>
                    <a:pt x="187" y="941"/>
                    <a:pt x="193" y="948"/>
                    <a:pt x="198" y="955"/>
                  </a:cubicBezTo>
                  <a:cubicBezTo>
                    <a:pt x="206" y="972"/>
                    <a:pt x="204" y="974"/>
                    <a:pt x="206" y="976"/>
                  </a:cubicBezTo>
                  <a:cubicBezTo>
                    <a:pt x="210" y="996"/>
                    <a:pt x="210" y="999"/>
                    <a:pt x="212" y="1001"/>
                  </a:cubicBezTo>
                  <a:cubicBezTo>
                    <a:pt x="219" y="1030"/>
                    <a:pt x="221" y="1035"/>
                    <a:pt x="219" y="1038"/>
                  </a:cubicBezTo>
                  <a:cubicBezTo>
                    <a:pt x="213" y="1023"/>
                    <a:pt x="208" y="1019"/>
                    <a:pt x="207" y="1015"/>
                  </a:cubicBezTo>
                  <a:cubicBezTo>
                    <a:pt x="176" y="958"/>
                    <a:pt x="173" y="948"/>
                    <a:pt x="164" y="941"/>
                  </a:cubicBezTo>
                  <a:cubicBezTo>
                    <a:pt x="138" y="898"/>
                    <a:pt x="141" y="893"/>
                    <a:pt x="136" y="892"/>
                  </a:cubicBezTo>
                  <a:cubicBezTo>
                    <a:pt x="80" y="806"/>
                    <a:pt x="75" y="794"/>
                    <a:pt x="68" y="781"/>
                  </a:cubicBezTo>
                  <a:cubicBezTo>
                    <a:pt x="55" y="735"/>
                    <a:pt x="49" y="731"/>
                    <a:pt x="52" y="729"/>
                  </a:cubicBezTo>
                  <a:cubicBezTo>
                    <a:pt x="46" y="719"/>
                    <a:pt x="43" y="724"/>
                    <a:pt x="46" y="731"/>
                  </a:cubicBezTo>
                  <a:cubicBezTo>
                    <a:pt x="61" y="773"/>
                    <a:pt x="58" y="778"/>
                    <a:pt x="63" y="785"/>
                  </a:cubicBezTo>
                  <a:cubicBezTo>
                    <a:pt x="108" y="861"/>
                    <a:pt x="106" y="867"/>
                    <a:pt x="113" y="874"/>
                  </a:cubicBezTo>
                  <a:cubicBezTo>
                    <a:pt x="153" y="937"/>
                    <a:pt x="160" y="950"/>
                    <a:pt x="170" y="963"/>
                  </a:cubicBezTo>
                  <a:cubicBezTo>
                    <a:pt x="201" y="1018"/>
                    <a:pt x="197" y="1023"/>
                    <a:pt x="203" y="1030"/>
                  </a:cubicBezTo>
                  <a:cubicBezTo>
                    <a:pt x="212" y="1054"/>
                    <a:pt x="211" y="1060"/>
                    <a:pt x="215" y="1066"/>
                  </a:cubicBezTo>
                  <a:cubicBezTo>
                    <a:pt x="213" y="1076"/>
                    <a:pt x="211" y="1072"/>
                    <a:pt x="209" y="1068"/>
                  </a:cubicBezTo>
                  <a:cubicBezTo>
                    <a:pt x="192" y="1018"/>
                    <a:pt x="185" y="1004"/>
                    <a:pt x="179" y="986"/>
                  </a:cubicBezTo>
                  <a:cubicBezTo>
                    <a:pt x="167" y="965"/>
                    <a:pt x="163" y="959"/>
                    <a:pt x="162" y="959"/>
                  </a:cubicBezTo>
                  <a:cubicBezTo>
                    <a:pt x="150" y="943"/>
                    <a:pt x="146" y="939"/>
                    <a:pt x="143" y="936"/>
                  </a:cubicBezTo>
                  <a:cubicBezTo>
                    <a:pt x="94" y="874"/>
                    <a:pt x="79" y="852"/>
                    <a:pt x="64" y="833"/>
                  </a:cubicBezTo>
                  <a:cubicBezTo>
                    <a:pt x="39" y="757"/>
                    <a:pt x="29" y="752"/>
                    <a:pt x="35" y="749"/>
                  </a:cubicBezTo>
                  <a:cubicBezTo>
                    <a:pt x="29" y="755"/>
                    <a:pt x="31" y="759"/>
                    <a:pt x="33" y="763"/>
                  </a:cubicBezTo>
                  <a:cubicBezTo>
                    <a:pt x="44" y="793"/>
                    <a:pt x="39" y="799"/>
                    <a:pt x="45" y="807"/>
                  </a:cubicBezTo>
                  <a:cubicBezTo>
                    <a:pt x="89" y="874"/>
                    <a:pt x="113" y="915"/>
                    <a:pt x="129" y="931"/>
                  </a:cubicBezTo>
                  <a:cubicBezTo>
                    <a:pt x="153" y="967"/>
                    <a:pt x="164" y="977"/>
                    <a:pt x="170" y="987"/>
                  </a:cubicBezTo>
                  <a:cubicBezTo>
                    <a:pt x="186" y="1036"/>
                    <a:pt x="176" y="1025"/>
                    <a:pt x="171" y="1012"/>
                  </a:cubicBezTo>
                  <a:cubicBezTo>
                    <a:pt x="150" y="985"/>
                    <a:pt x="142" y="980"/>
                    <a:pt x="145" y="976"/>
                  </a:cubicBezTo>
                  <a:cubicBezTo>
                    <a:pt x="89" y="910"/>
                    <a:pt x="75" y="887"/>
                    <a:pt x="51" y="850"/>
                  </a:cubicBezTo>
                  <a:cubicBezTo>
                    <a:pt x="32" y="802"/>
                    <a:pt x="32" y="799"/>
                    <a:pt x="33" y="797"/>
                  </a:cubicBezTo>
                  <a:cubicBezTo>
                    <a:pt x="29" y="798"/>
                    <a:pt x="29" y="800"/>
                    <a:pt x="29" y="802"/>
                  </a:cubicBezTo>
                  <a:cubicBezTo>
                    <a:pt x="34" y="829"/>
                    <a:pt x="41" y="834"/>
                    <a:pt x="38" y="838"/>
                  </a:cubicBezTo>
                  <a:cubicBezTo>
                    <a:pt x="56" y="874"/>
                    <a:pt x="56" y="876"/>
                    <a:pt x="56" y="876"/>
                  </a:cubicBezTo>
                  <a:cubicBezTo>
                    <a:pt x="77" y="905"/>
                    <a:pt x="93" y="930"/>
                    <a:pt x="103" y="938"/>
                  </a:cubicBezTo>
                  <a:cubicBezTo>
                    <a:pt x="143" y="990"/>
                    <a:pt x="145" y="993"/>
                    <a:pt x="147" y="997"/>
                  </a:cubicBezTo>
                  <a:cubicBezTo>
                    <a:pt x="170" y="1023"/>
                    <a:pt x="170" y="1030"/>
                    <a:pt x="170" y="1032"/>
                  </a:cubicBezTo>
                  <a:cubicBezTo>
                    <a:pt x="192" y="1072"/>
                    <a:pt x="200" y="1081"/>
                    <a:pt x="202" y="1090"/>
                  </a:cubicBezTo>
                  <a:cubicBezTo>
                    <a:pt x="202" y="1098"/>
                    <a:pt x="196" y="1094"/>
                    <a:pt x="199" y="1092"/>
                  </a:cubicBezTo>
                  <a:cubicBezTo>
                    <a:pt x="171" y="1039"/>
                    <a:pt x="164" y="1029"/>
                    <a:pt x="160" y="1024"/>
                  </a:cubicBezTo>
                  <a:cubicBezTo>
                    <a:pt x="153" y="1014"/>
                    <a:pt x="150" y="1010"/>
                    <a:pt x="146" y="1005"/>
                  </a:cubicBezTo>
                  <a:cubicBezTo>
                    <a:pt x="40" y="864"/>
                    <a:pt x="36" y="858"/>
                    <a:pt x="31" y="852"/>
                  </a:cubicBezTo>
                  <a:cubicBezTo>
                    <a:pt x="22" y="845"/>
                    <a:pt x="25" y="854"/>
                    <a:pt x="29" y="863"/>
                  </a:cubicBezTo>
                  <a:cubicBezTo>
                    <a:pt x="50" y="911"/>
                    <a:pt x="48" y="916"/>
                    <a:pt x="54" y="922"/>
                  </a:cubicBezTo>
                  <a:cubicBezTo>
                    <a:pt x="84" y="967"/>
                    <a:pt x="81" y="972"/>
                    <a:pt x="86" y="972"/>
                  </a:cubicBezTo>
                  <a:cubicBezTo>
                    <a:pt x="97" y="985"/>
                    <a:pt x="95" y="988"/>
                    <a:pt x="95" y="988"/>
                  </a:cubicBezTo>
                  <a:cubicBezTo>
                    <a:pt x="134" y="1039"/>
                    <a:pt x="133" y="1041"/>
                    <a:pt x="134" y="1043"/>
                  </a:cubicBezTo>
                  <a:cubicBezTo>
                    <a:pt x="154" y="1066"/>
                    <a:pt x="152" y="1068"/>
                    <a:pt x="153" y="1069"/>
                  </a:cubicBezTo>
                  <a:cubicBezTo>
                    <a:pt x="163" y="1084"/>
                    <a:pt x="168" y="1094"/>
                    <a:pt x="176" y="1104"/>
                  </a:cubicBezTo>
                  <a:cubicBezTo>
                    <a:pt x="193" y="1150"/>
                    <a:pt x="191" y="1152"/>
                    <a:pt x="193" y="1155"/>
                  </a:cubicBezTo>
                  <a:cubicBezTo>
                    <a:pt x="174" y="1126"/>
                    <a:pt x="178" y="1120"/>
                    <a:pt x="173" y="1121"/>
                  </a:cubicBezTo>
                  <a:cubicBezTo>
                    <a:pt x="150" y="1085"/>
                    <a:pt x="146" y="1076"/>
                    <a:pt x="137" y="1068"/>
                  </a:cubicBezTo>
                  <a:cubicBezTo>
                    <a:pt x="122" y="1043"/>
                    <a:pt x="118" y="1038"/>
                    <a:pt x="116" y="1034"/>
                  </a:cubicBezTo>
                  <a:cubicBezTo>
                    <a:pt x="107" y="1023"/>
                    <a:pt x="105" y="1016"/>
                    <a:pt x="100" y="1009"/>
                  </a:cubicBezTo>
                  <a:cubicBezTo>
                    <a:pt x="90" y="998"/>
                    <a:pt x="92" y="997"/>
                    <a:pt x="89" y="997"/>
                  </a:cubicBezTo>
                  <a:cubicBezTo>
                    <a:pt x="85" y="986"/>
                    <a:pt x="82" y="987"/>
                    <a:pt x="82" y="987"/>
                  </a:cubicBezTo>
                  <a:cubicBezTo>
                    <a:pt x="53" y="952"/>
                    <a:pt x="52" y="942"/>
                    <a:pt x="49" y="942"/>
                  </a:cubicBezTo>
                  <a:cubicBezTo>
                    <a:pt x="31" y="899"/>
                    <a:pt x="22" y="894"/>
                    <a:pt x="26" y="890"/>
                  </a:cubicBezTo>
                  <a:cubicBezTo>
                    <a:pt x="40" y="944"/>
                    <a:pt x="46" y="951"/>
                    <a:pt x="50" y="957"/>
                  </a:cubicBezTo>
                  <a:cubicBezTo>
                    <a:pt x="55" y="964"/>
                    <a:pt x="54" y="966"/>
                    <a:pt x="55" y="967"/>
                  </a:cubicBezTo>
                  <a:cubicBezTo>
                    <a:pt x="62" y="976"/>
                    <a:pt x="63" y="974"/>
                    <a:pt x="64" y="976"/>
                  </a:cubicBezTo>
                  <a:cubicBezTo>
                    <a:pt x="71" y="991"/>
                    <a:pt x="75" y="992"/>
                    <a:pt x="75" y="992"/>
                  </a:cubicBezTo>
                  <a:cubicBezTo>
                    <a:pt x="87" y="1006"/>
                    <a:pt x="91" y="1013"/>
                    <a:pt x="94" y="1018"/>
                  </a:cubicBezTo>
                  <a:cubicBezTo>
                    <a:pt x="102" y="1029"/>
                    <a:pt x="101" y="1031"/>
                    <a:pt x="102" y="1032"/>
                  </a:cubicBezTo>
                  <a:cubicBezTo>
                    <a:pt x="136" y="1079"/>
                    <a:pt x="145" y="1091"/>
                    <a:pt x="153" y="1103"/>
                  </a:cubicBezTo>
                  <a:cubicBezTo>
                    <a:pt x="187" y="1163"/>
                    <a:pt x="182" y="1168"/>
                    <a:pt x="186" y="1173"/>
                  </a:cubicBezTo>
                  <a:cubicBezTo>
                    <a:pt x="178" y="1170"/>
                    <a:pt x="174" y="1167"/>
                    <a:pt x="173" y="1165"/>
                  </a:cubicBezTo>
                  <a:cubicBezTo>
                    <a:pt x="155" y="1142"/>
                    <a:pt x="146" y="1120"/>
                    <a:pt x="135" y="1111"/>
                  </a:cubicBezTo>
                  <a:cubicBezTo>
                    <a:pt x="110" y="1078"/>
                    <a:pt x="102" y="1080"/>
                    <a:pt x="106" y="1076"/>
                  </a:cubicBezTo>
                  <a:cubicBezTo>
                    <a:pt x="83" y="1057"/>
                    <a:pt x="75" y="1040"/>
                    <a:pt x="65" y="1032"/>
                  </a:cubicBezTo>
                  <a:cubicBezTo>
                    <a:pt x="32" y="978"/>
                    <a:pt x="31" y="976"/>
                    <a:pt x="24" y="965"/>
                  </a:cubicBezTo>
                  <a:cubicBezTo>
                    <a:pt x="9" y="949"/>
                    <a:pt x="15" y="952"/>
                    <a:pt x="15" y="957"/>
                  </a:cubicBezTo>
                  <a:cubicBezTo>
                    <a:pt x="47" y="1023"/>
                    <a:pt x="52" y="1028"/>
                    <a:pt x="57" y="1035"/>
                  </a:cubicBezTo>
                  <a:cubicBezTo>
                    <a:pt x="102" y="1083"/>
                    <a:pt x="107" y="1092"/>
                    <a:pt x="113" y="1095"/>
                  </a:cubicBezTo>
                  <a:cubicBezTo>
                    <a:pt x="149" y="1143"/>
                    <a:pt x="150" y="1151"/>
                    <a:pt x="154" y="1149"/>
                  </a:cubicBezTo>
                  <a:cubicBezTo>
                    <a:pt x="174" y="1202"/>
                    <a:pt x="185" y="1210"/>
                    <a:pt x="182" y="1215"/>
                  </a:cubicBezTo>
                  <a:cubicBezTo>
                    <a:pt x="168" y="1179"/>
                    <a:pt x="159" y="1180"/>
                    <a:pt x="162" y="1177"/>
                  </a:cubicBezTo>
                  <a:cubicBezTo>
                    <a:pt x="140" y="1153"/>
                    <a:pt x="142" y="1142"/>
                    <a:pt x="135" y="1136"/>
                  </a:cubicBezTo>
                  <a:cubicBezTo>
                    <a:pt x="98" y="1090"/>
                    <a:pt x="95" y="1086"/>
                    <a:pt x="92" y="1086"/>
                  </a:cubicBezTo>
                  <a:cubicBezTo>
                    <a:pt x="82" y="1073"/>
                    <a:pt x="82" y="1071"/>
                    <a:pt x="82" y="1069"/>
                  </a:cubicBezTo>
                  <a:cubicBezTo>
                    <a:pt x="44" y="1034"/>
                    <a:pt x="41" y="1030"/>
                    <a:pt x="39" y="1026"/>
                  </a:cubicBezTo>
                  <a:cubicBezTo>
                    <a:pt x="13" y="992"/>
                    <a:pt x="16" y="996"/>
                    <a:pt x="17" y="1000"/>
                  </a:cubicBezTo>
                  <a:cubicBezTo>
                    <a:pt x="48" y="1041"/>
                    <a:pt x="46" y="1053"/>
                    <a:pt x="55" y="1056"/>
                  </a:cubicBezTo>
                  <a:cubicBezTo>
                    <a:pt x="80" y="1083"/>
                    <a:pt x="81" y="1085"/>
                    <a:pt x="83" y="1087"/>
                  </a:cubicBezTo>
                  <a:cubicBezTo>
                    <a:pt x="89" y="1101"/>
                    <a:pt x="103" y="1099"/>
                    <a:pt x="97" y="1104"/>
                  </a:cubicBezTo>
                  <a:cubicBezTo>
                    <a:pt x="125" y="1140"/>
                    <a:pt x="131" y="1145"/>
                    <a:pt x="130" y="1149"/>
                  </a:cubicBezTo>
                  <a:cubicBezTo>
                    <a:pt x="93" y="1107"/>
                    <a:pt x="89" y="1106"/>
                    <a:pt x="86" y="1102"/>
                  </a:cubicBezTo>
                  <a:cubicBezTo>
                    <a:pt x="63" y="1079"/>
                    <a:pt x="59" y="1075"/>
                    <a:pt x="55" y="1073"/>
                  </a:cubicBezTo>
                  <a:cubicBezTo>
                    <a:pt x="0" y="1009"/>
                    <a:pt x="9" y="1016"/>
                    <a:pt x="8" y="1021"/>
                  </a:cubicBezTo>
                  <a:cubicBezTo>
                    <a:pt x="27" y="1050"/>
                    <a:pt x="29" y="1050"/>
                    <a:pt x="30" y="1052"/>
                  </a:cubicBezTo>
                  <a:cubicBezTo>
                    <a:pt x="33" y="1062"/>
                    <a:pt x="38" y="1060"/>
                    <a:pt x="41" y="1066"/>
                  </a:cubicBezTo>
                  <a:cubicBezTo>
                    <a:pt x="86" y="1110"/>
                    <a:pt x="90" y="1120"/>
                    <a:pt x="96" y="1122"/>
                  </a:cubicBezTo>
                  <a:cubicBezTo>
                    <a:pt x="118" y="1149"/>
                    <a:pt x="127" y="1163"/>
                    <a:pt x="137" y="1176"/>
                  </a:cubicBezTo>
                  <a:cubicBezTo>
                    <a:pt x="148" y="1204"/>
                    <a:pt x="162" y="1211"/>
                    <a:pt x="158" y="1215"/>
                  </a:cubicBezTo>
                  <a:cubicBezTo>
                    <a:pt x="165" y="1240"/>
                    <a:pt x="164" y="1234"/>
                    <a:pt x="163" y="1229"/>
                  </a:cubicBezTo>
                  <a:cubicBezTo>
                    <a:pt x="151" y="1205"/>
                    <a:pt x="144" y="1201"/>
                    <a:pt x="143" y="1199"/>
                  </a:cubicBezTo>
                  <a:cubicBezTo>
                    <a:pt x="118" y="1171"/>
                    <a:pt x="122" y="1166"/>
                    <a:pt x="116" y="1164"/>
                  </a:cubicBezTo>
                  <a:cubicBezTo>
                    <a:pt x="82" y="1123"/>
                    <a:pt x="68" y="1114"/>
                    <a:pt x="60" y="1107"/>
                  </a:cubicBezTo>
                  <a:cubicBezTo>
                    <a:pt x="19" y="1050"/>
                    <a:pt x="22" y="1042"/>
                    <a:pt x="13" y="1042"/>
                  </a:cubicBezTo>
                  <a:cubicBezTo>
                    <a:pt x="62" y="1117"/>
                    <a:pt x="74" y="1136"/>
                    <a:pt x="95" y="1152"/>
                  </a:cubicBezTo>
                  <a:cubicBezTo>
                    <a:pt x="135" y="1204"/>
                    <a:pt x="140" y="1211"/>
                    <a:pt x="145" y="1217"/>
                  </a:cubicBezTo>
                  <a:cubicBezTo>
                    <a:pt x="170" y="1269"/>
                    <a:pt x="166" y="1271"/>
                    <a:pt x="171" y="1274"/>
                  </a:cubicBezTo>
                  <a:cubicBezTo>
                    <a:pt x="178" y="1302"/>
                    <a:pt x="178" y="1304"/>
                    <a:pt x="177" y="1307"/>
                  </a:cubicBezTo>
                  <a:cubicBezTo>
                    <a:pt x="169" y="1297"/>
                    <a:pt x="173" y="1295"/>
                    <a:pt x="168" y="1291"/>
                  </a:cubicBezTo>
                  <a:cubicBezTo>
                    <a:pt x="133" y="1236"/>
                    <a:pt x="128" y="1228"/>
                    <a:pt x="116" y="1208"/>
                  </a:cubicBezTo>
                  <a:cubicBezTo>
                    <a:pt x="41" y="1115"/>
                    <a:pt x="40" y="1112"/>
                    <a:pt x="37" y="1109"/>
                  </a:cubicBezTo>
                  <a:cubicBezTo>
                    <a:pt x="25" y="1086"/>
                    <a:pt x="30" y="1079"/>
                    <a:pt x="24" y="1081"/>
                  </a:cubicBezTo>
                  <a:cubicBezTo>
                    <a:pt x="59" y="1159"/>
                    <a:pt x="64" y="1161"/>
                    <a:pt x="69" y="1166"/>
                  </a:cubicBezTo>
                  <a:cubicBezTo>
                    <a:pt x="116" y="1220"/>
                    <a:pt x="123" y="1241"/>
                    <a:pt x="133" y="1245"/>
                  </a:cubicBezTo>
                  <a:cubicBezTo>
                    <a:pt x="146" y="1275"/>
                    <a:pt x="149" y="1274"/>
                    <a:pt x="153" y="1283"/>
                  </a:cubicBezTo>
                  <a:cubicBezTo>
                    <a:pt x="167" y="1322"/>
                    <a:pt x="173" y="1328"/>
                    <a:pt x="172" y="1333"/>
                  </a:cubicBezTo>
                  <a:cubicBezTo>
                    <a:pt x="172" y="1344"/>
                    <a:pt x="171" y="1342"/>
                    <a:pt x="167" y="1341"/>
                  </a:cubicBezTo>
                  <a:cubicBezTo>
                    <a:pt x="163" y="1322"/>
                    <a:pt x="155" y="1318"/>
                    <a:pt x="159" y="1315"/>
                  </a:cubicBezTo>
                  <a:cubicBezTo>
                    <a:pt x="128" y="1261"/>
                    <a:pt x="129" y="1259"/>
                    <a:pt x="117" y="1247"/>
                  </a:cubicBezTo>
                  <a:cubicBezTo>
                    <a:pt x="67" y="1189"/>
                    <a:pt x="67" y="1186"/>
                    <a:pt x="62" y="1181"/>
                  </a:cubicBezTo>
                  <a:cubicBezTo>
                    <a:pt x="50" y="1165"/>
                    <a:pt x="47" y="1166"/>
                    <a:pt x="49" y="1163"/>
                  </a:cubicBezTo>
                  <a:cubicBezTo>
                    <a:pt x="12" y="1111"/>
                    <a:pt x="15" y="1107"/>
                    <a:pt x="9" y="1101"/>
                  </a:cubicBezTo>
                  <a:cubicBezTo>
                    <a:pt x="13" y="1122"/>
                    <a:pt x="19" y="1126"/>
                    <a:pt x="16" y="1128"/>
                  </a:cubicBezTo>
                  <a:cubicBezTo>
                    <a:pt x="47" y="1180"/>
                    <a:pt x="52" y="1178"/>
                    <a:pt x="54" y="1184"/>
                  </a:cubicBezTo>
                  <a:cubicBezTo>
                    <a:pt x="108" y="1249"/>
                    <a:pt x="110" y="1258"/>
                    <a:pt x="114" y="1257"/>
                  </a:cubicBezTo>
                  <a:cubicBezTo>
                    <a:pt x="108" y="1251"/>
                    <a:pt x="101" y="1249"/>
                    <a:pt x="97" y="1247"/>
                  </a:cubicBezTo>
                  <a:cubicBezTo>
                    <a:pt x="70" y="1217"/>
                    <a:pt x="67" y="1206"/>
                    <a:pt x="63" y="1203"/>
                  </a:cubicBezTo>
                  <a:cubicBezTo>
                    <a:pt x="43" y="1184"/>
                    <a:pt x="42" y="1180"/>
                    <a:pt x="40" y="1177"/>
                  </a:cubicBezTo>
                  <a:cubicBezTo>
                    <a:pt x="2" y="1139"/>
                    <a:pt x="9" y="1144"/>
                    <a:pt x="8" y="1147"/>
                  </a:cubicBezTo>
                  <a:cubicBezTo>
                    <a:pt x="31" y="1180"/>
                    <a:pt x="28" y="1183"/>
                    <a:pt x="34" y="1187"/>
                  </a:cubicBezTo>
                  <a:cubicBezTo>
                    <a:pt x="104" y="1266"/>
                    <a:pt x="106" y="1270"/>
                    <a:pt x="109" y="1273"/>
                  </a:cubicBezTo>
                  <a:cubicBezTo>
                    <a:pt x="130" y="1308"/>
                    <a:pt x="136" y="1314"/>
                    <a:pt x="138" y="1320"/>
                  </a:cubicBezTo>
                  <a:cubicBezTo>
                    <a:pt x="148" y="1353"/>
                    <a:pt x="160" y="1358"/>
                    <a:pt x="154" y="1360"/>
                  </a:cubicBezTo>
                  <a:cubicBezTo>
                    <a:pt x="143" y="1349"/>
                    <a:pt x="143" y="1342"/>
                    <a:pt x="136" y="1334"/>
                  </a:cubicBezTo>
                  <a:cubicBezTo>
                    <a:pt x="102" y="1286"/>
                    <a:pt x="93" y="1279"/>
                    <a:pt x="95" y="1275"/>
                  </a:cubicBezTo>
                  <a:cubicBezTo>
                    <a:pt x="30" y="1202"/>
                    <a:pt x="24" y="1194"/>
                    <a:pt x="18" y="1185"/>
                  </a:cubicBezTo>
                  <a:cubicBezTo>
                    <a:pt x="17" y="1202"/>
                    <a:pt x="20" y="1204"/>
                    <a:pt x="22" y="1205"/>
                  </a:cubicBezTo>
                  <a:cubicBezTo>
                    <a:pt x="28" y="1233"/>
                    <a:pt x="31" y="1245"/>
                    <a:pt x="36" y="1247"/>
                  </a:cubicBezTo>
                  <a:cubicBezTo>
                    <a:pt x="44" y="1265"/>
                    <a:pt x="42" y="1268"/>
                    <a:pt x="45" y="1267"/>
                  </a:cubicBezTo>
                  <a:cubicBezTo>
                    <a:pt x="78" y="1315"/>
                    <a:pt x="77" y="1317"/>
                    <a:pt x="84" y="1325"/>
                  </a:cubicBezTo>
                  <a:cubicBezTo>
                    <a:pt x="106" y="1353"/>
                    <a:pt x="114" y="1357"/>
                    <a:pt x="107" y="1360"/>
                  </a:cubicBezTo>
                  <a:cubicBezTo>
                    <a:pt x="74" y="1315"/>
                    <a:pt x="69" y="1314"/>
                    <a:pt x="66" y="1306"/>
                  </a:cubicBezTo>
                  <a:cubicBezTo>
                    <a:pt x="42" y="1273"/>
                    <a:pt x="39" y="1262"/>
                    <a:pt x="33" y="1256"/>
                  </a:cubicBezTo>
                  <a:cubicBezTo>
                    <a:pt x="26" y="1249"/>
                    <a:pt x="31" y="1241"/>
                    <a:pt x="27" y="1238"/>
                  </a:cubicBezTo>
                  <a:cubicBezTo>
                    <a:pt x="23" y="1255"/>
                    <a:pt x="30" y="1264"/>
                    <a:pt x="33" y="1273"/>
                  </a:cubicBezTo>
                  <a:cubicBezTo>
                    <a:pt x="72" y="1327"/>
                    <a:pt x="77" y="1337"/>
                    <a:pt x="86" y="1343"/>
                  </a:cubicBezTo>
                  <a:cubicBezTo>
                    <a:pt x="91" y="1356"/>
                    <a:pt x="95" y="1356"/>
                    <a:pt x="95" y="1356"/>
                  </a:cubicBezTo>
                  <a:cubicBezTo>
                    <a:pt x="113" y="1378"/>
                    <a:pt x="122" y="1391"/>
                    <a:pt x="131" y="1399"/>
                  </a:cubicBezTo>
                  <a:cubicBezTo>
                    <a:pt x="141" y="1414"/>
                    <a:pt x="144" y="1416"/>
                    <a:pt x="146" y="1420"/>
                  </a:cubicBezTo>
                  <a:cubicBezTo>
                    <a:pt x="142" y="1419"/>
                    <a:pt x="139" y="1422"/>
                    <a:pt x="137" y="1417"/>
                  </a:cubicBezTo>
                  <a:cubicBezTo>
                    <a:pt x="104" y="1393"/>
                    <a:pt x="99" y="1389"/>
                    <a:pt x="94" y="1389"/>
                  </a:cubicBezTo>
                  <a:cubicBezTo>
                    <a:pt x="39" y="1357"/>
                    <a:pt x="44" y="1357"/>
                    <a:pt x="47" y="1361"/>
                  </a:cubicBezTo>
                  <a:cubicBezTo>
                    <a:pt x="73" y="1381"/>
                    <a:pt x="77" y="1386"/>
                    <a:pt x="82" y="1385"/>
                  </a:cubicBezTo>
                  <a:cubicBezTo>
                    <a:pt x="123" y="1414"/>
                    <a:pt x="127" y="1423"/>
                    <a:pt x="131" y="1423"/>
                  </a:cubicBezTo>
                  <a:cubicBezTo>
                    <a:pt x="163" y="1460"/>
                    <a:pt x="167" y="1459"/>
                    <a:pt x="169" y="1462"/>
                  </a:cubicBezTo>
                  <a:cubicBezTo>
                    <a:pt x="183" y="1480"/>
                    <a:pt x="180" y="1489"/>
                    <a:pt x="185" y="1495"/>
                  </a:cubicBezTo>
                  <a:cubicBezTo>
                    <a:pt x="198" y="1470"/>
                    <a:pt x="199" y="1467"/>
                    <a:pt x="200" y="1465"/>
                  </a:cubicBezTo>
                  <a:cubicBezTo>
                    <a:pt x="239" y="1447"/>
                    <a:pt x="243" y="1445"/>
                    <a:pt x="246" y="1443"/>
                  </a:cubicBezTo>
                  <a:cubicBezTo>
                    <a:pt x="237" y="1440"/>
                    <a:pt x="233" y="1441"/>
                    <a:pt x="230" y="1441"/>
                  </a:cubicBezTo>
                  <a:cubicBezTo>
                    <a:pt x="214" y="1443"/>
                    <a:pt x="212" y="1436"/>
                    <a:pt x="217" y="1430"/>
                  </a:cubicBezTo>
                  <a:cubicBezTo>
                    <a:pt x="295" y="1389"/>
                    <a:pt x="303" y="1382"/>
                    <a:pt x="310" y="1385"/>
                  </a:cubicBezTo>
                  <a:cubicBezTo>
                    <a:pt x="381" y="1375"/>
                    <a:pt x="383" y="1379"/>
                    <a:pt x="388" y="1373"/>
                  </a:cubicBezTo>
                  <a:cubicBezTo>
                    <a:pt x="426" y="1368"/>
                    <a:pt x="430" y="1366"/>
                    <a:pt x="433" y="1365"/>
                  </a:cubicBezTo>
                  <a:cubicBezTo>
                    <a:pt x="449" y="1360"/>
                    <a:pt x="453" y="1363"/>
                    <a:pt x="457" y="1358"/>
                  </a:cubicBezTo>
                  <a:cubicBezTo>
                    <a:pt x="441" y="1356"/>
                    <a:pt x="440" y="1359"/>
                    <a:pt x="438" y="1359"/>
                  </a:cubicBezTo>
                  <a:cubicBezTo>
                    <a:pt x="426" y="1362"/>
                    <a:pt x="425" y="1358"/>
                    <a:pt x="421" y="1362"/>
                  </a:cubicBezTo>
                  <a:cubicBezTo>
                    <a:pt x="371" y="1366"/>
                    <a:pt x="364" y="1369"/>
                    <a:pt x="357" y="1369"/>
                  </a:cubicBezTo>
                  <a:cubicBezTo>
                    <a:pt x="338" y="1375"/>
                    <a:pt x="337" y="1371"/>
                    <a:pt x="335" y="1372"/>
                  </a:cubicBezTo>
                  <a:cubicBezTo>
                    <a:pt x="307" y="1376"/>
                    <a:pt x="306" y="1372"/>
                    <a:pt x="303" y="1376"/>
                  </a:cubicBezTo>
                  <a:cubicBezTo>
                    <a:pt x="270" y="1383"/>
                    <a:pt x="263" y="1389"/>
                    <a:pt x="258" y="1388"/>
                  </a:cubicBezTo>
                  <a:cubicBezTo>
                    <a:pt x="202" y="1433"/>
                    <a:pt x="200" y="1437"/>
                    <a:pt x="196" y="1441"/>
                  </a:cubicBezTo>
                  <a:cubicBezTo>
                    <a:pt x="185" y="1441"/>
                    <a:pt x="190" y="1433"/>
                    <a:pt x="197" y="1425"/>
                  </a:cubicBezTo>
                  <a:cubicBezTo>
                    <a:pt x="279" y="1366"/>
                    <a:pt x="282" y="1364"/>
                    <a:pt x="284" y="1362"/>
                  </a:cubicBezTo>
                  <a:cubicBezTo>
                    <a:pt x="315" y="1356"/>
                    <a:pt x="324" y="1356"/>
                    <a:pt x="334" y="1353"/>
                  </a:cubicBezTo>
                  <a:cubicBezTo>
                    <a:pt x="381" y="1350"/>
                    <a:pt x="385" y="1350"/>
                    <a:pt x="390" y="1350"/>
                  </a:cubicBezTo>
                  <a:cubicBezTo>
                    <a:pt x="436" y="1341"/>
                    <a:pt x="441" y="1339"/>
                    <a:pt x="446" y="1339"/>
                  </a:cubicBezTo>
                  <a:cubicBezTo>
                    <a:pt x="489" y="1324"/>
                    <a:pt x="486" y="1320"/>
                    <a:pt x="481" y="1326"/>
                  </a:cubicBezTo>
                  <a:cubicBezTo>
                    <a:pt x="445" y="1330"/>
                    <a:pt x="442" y="1333"/>
                    <a:pt x="438" y="1335"/>
                  </a:cubicBezTo>
                  <a:cubicBezTo>
                    <a:pt x="414" y="1334"/>
                    <a:pt x="409" y="1345"/>
                    <a:pt x="406" y="1338"/>
                  </a:cubicBezTo>
                  <a:cubicBezTo>
                    <a:pt x="436" y="1330"/>
                    <a:pt x="444" y="1327"/>
                    <a:pt x="451" y="1328"/>
                  </a:cubicBezTo>
                  <a:cubicBezTo>
                    <a:pt x="502" y="1292"/>
                    <a:pt x="500" y="1297"/>
                    <a:pt x="495" y="1301"/>
                  </a:cubicBezTo>
                  <a:cubicBezTo>
                    <a:pt x="463" y="1311"/>
                    <a:pt x="458" y="1319"/>
                    <a:pt x="455" y="1320"/>
                  </a:cubicBezTo>
                  <a:cubicBezTo>
                    <a:pt x="410" y="1329"/>
                    <a:pt x="405" y="1329"/>
                    <a:pt x="400" y="1333"/>
                  </a:cubicBezTo>
                  <a:cubicBezTo>
                    <a:pt x="380" y="1333"/>
                    <a:pt x="378" y="1331"/>
                    <a:pt x="376" y="1333"/>
                  </a:cubicBezTo>
                  <a:cubicBezTo>
                    <a:pt x="356" y="1334"/>
                    <a:pt x="353" y="1333"/>
                    <a:pt x="355" y="1331"/>
                  </a:cubicBezTo>
                  <a:cubicBezTo>
                    <a:pt x="400" y="1320"/>
                    <a:pt x="402" y="1322"/>
                    <a:pt x="405" y="1319"/>
                  </a:cubicBezTo>
                  <a:cubicBezTo>
                    <a:pt x="429" y="1309"/>
                    <a:pt x="438" y="1305"/>
                    <a:pt x="450" y="1297"/>
                  </a:cubicBezTo>
                  <a:cubicBezTo>
                    <a:pt x="498" y="1254"/>
                    <a:pt x="508" y="1256"/>
                    <a:pt x="503" y="1248"/>
                  </a:cubicBezTo>
                  <a:cubicBezTo>
                    <a:pt x="391" y="1316"/>
                    <a:pt x="387" y="1317"/>
                    <a:pt x="384" y="1317"/>
                  </a:cubicBezTo>
                  <a:cubicBezTo>
                    <a:pt x="365" y="1320"/>
                    <a:pt x="363" y="1321"/>
                    <a:pt x="360" y="1322"/>
                  </a:cubicBezTo>
                  <a:cubicBezTo>
                    <a:pt x="345" y="1324"/>
                    <a:pt x="344" y="1319"/>
                    <a:pt x="342" y="1323"/>
                  </a:cubicBezTo>
                  <a:cubicBezTo>
                    <a:pt x="303" y="1328"/>
                    <a:pt x="296" y="1326"/>
                    <a:pt x="290" y="1326"/>
                  </a:cubicBezTo>
                  <a:cubicBezTo>
                    <a:pt x="244" y="1332"/>
                    <a:pt x="240" y="1335"/>
                    <a:pt x="237" y="1335"/>
                  </a:cubicBezTo>
                  <a:cubicBezTo>
                    <a:pt x="200" y="1351"/>
                    <a:pt x="199" y="1362"/>
                    <a:pt x="193" y="1356"/>
                  </a:cubicBezTo>
                  <a:cubicBezTo>
                    <a:pt x="222" y="1332"/>
                    <a:pt x="227" y="1334"/>
                    <a:pt x="232" y="1328"/>
                  </a:cubicBezTo>
                  <a:cubicBezTo>
                    <a:pt x="257" y="1323"/>
                    <a:pt x="260" y="1322"/>
                    <a:pt x="262" y="1322"/>
                  </a:cubicBezTo>
                  <a:cubicBezTo>
                    <a:pt x="340" y="1309"/>
                    <a:pt x="350" y="1304"/>
                    <a:pt x="360" y="1305"/>
                  </a:cubicBezTo>
                  <a:cubicBezTo>
                    <a:pt x="414" y="1282"/>
                    <a:pt x="428" y="1278"/>
                    <a:pt x="443" y="1270"/>
                  </a:cubicBezTo>
                  <a:cubicBezTo>
                    <a:pt x="485" y="1238"/>
                    <a:pt x="488" y="1241"/>
                    <a:pt x="493" y="1236"/>
                  </a:cubicBezTo>
                  <a:cubicBezTo>
                    <a:pt x="503" y="1226"/>
                    <a:pt x="507" y="1224"/>
                    <a:pt x="512" y="1220"/>
                  </a:cubicBezTo>
                  <a:cubicBezTo>
                    <a:pt x="513" y="1206"/>
                    <a:pt x="509" y="1214"/>
                    <a:pt x="502" y="1222"/>
                  </a:cubicBezTo>
                  <a:cubicBezTo>
                    <a:pt x="460" y="1250"/>
                    <a:pt x="445" y="1261"/>
                    <a:pt x="435" y="1266"/>
                  </a:cubicBezTo>
                  <a:cubicBezTo>
                    <a:pt x="399" y="1282"/>
                    <a:pt x="395" y="1285"/>
                    <a:pt x="392" y="1284"/>
                  </a:cubicBezTo>
                  <a:cubicBezTo>
                    <a:pt x="323" y="1300"/>
                    <a:pt x="316" y="1303"/>
                    <a:pt x="308" y="1308"/>
                  </a:cubicBezTo>
                  <a:cubicBezTo>
                    <a:pt x="286" y="1307"/>
                    <a:pt x="284" y="1307"/>
                    <a:pt x="281" y="1308"/>
                  </a:cubicBezTo>
                  <a:cubicBezTo>
                    <a:pt x="265" y="1315"/>
                    <a:pt x="263" y="1313"/>
                    <a:pt x="260" y="1316"/>
                  </a:cubicBezTo>
                  <a:cubicBezTo>
                    <a:pt x="276" y="1302"/>
                    <a:pt x="278" y="1307"/>
                    <a:pt x="282" y="1305"/>
                  </a:cubicBezTo>
                  <a:cubicBezTo>
                    <a:pt x="318" y="1297"/>
                    <a:pt x="324" y="1295"/>
                    <a:pt x="330" y="1297"/>
                  </a:cubicBezTo>
                  <a:cubicBezTo>
                    <a:pt x="385" y="1284"/>
                    <a:pt x="390" y="1272"/>
                    <a:pt x="392" y="1277"/>
                  </a:cubicBezTo>
                  <a:cubicBezTo>
                    <a:pt x="458" y="1239"/>
                    <a:pt x="469" y="1229"/>
                    <a:pt x="477" y="1218"/>
                  </a:cubicBezTo>
                  <a:cubicBezTo>
                    <a:pt x="489" y="1197"/>
                    <a:pt x="479" y="1209"/>
                    <a:pt x="469" y="1221"/>
                  </a:cubicBezTo>
                  <a:cubicBezTo>
                    <a:pt x="433" y="1250"/>
                    <a:pt x="428" y="1253"/>
                    <a:pt x="424" y="1257"/>
                  </a:cubicBezTo>
                  <a:cubicBezTo>
                    <a:pt x="379" y="1272"/>
                    <a:pt x="373" y="1275"/>
                    <a:pt x="368" y="1275"/>
                  </a:cubicBezTo>
                  <a:cubicBezTo>
                    <a:pt x="317" y="1286"/>
                    <a:pt x="313" y="1290"/>
                    <a:pt x="308" y="1294"/>
                  </a:cubicBezTo>
                  <a:cubicBezTo>
                    <a:pt x="276" y="1296"/>
                    <a:pt x="268" y="1298"/>
                    <a:pt x="259" y="1301"/>
                  </a:cubicBezTo>
                  <a:cubicBezTo>
                    <a:pt x="226" y="1315"/>
                    <a:pt x="218" y="1314"/>
                    <a:pt x="210" y="1318"/>
                  </a:cubicBezTo>
                  <a:cubicBezTo>
                    <a:pt x="188" y="1324"/>
                    <a:pt x="198" y="1326"/>
                    <a:pt x="196" y="1323"/>
                  </a:cubicBezTo>
                  <a:cubicBezTo>
                    <a:pt x="245" y="1292"/>
                    <a:pt x="250" y="1296"/>
                    <a:pt x="257" y="1291"/>
                  </a:cubicBezTo>
                  <a:cubicBezTo>
                    <a:pt x="286" y="1281"/>
                    <a:pt x="297" y="1283"/>
                    <a:pt x="309" y="1278"/>
                  </a:cubicBezTo>
                  <a:cubicBezTo>
                    <a:pt x="360" y="1270"/>
                    <a:pt x="377" y="1254"/>
                    <a:pt x="392" y="1257"/>
                  </a:cubicBezTo>
                  <a:cubicBezTo>
                    <a:pt x="464" y="1216"/>
                    <a:pt x="478" y="1201"/>
                    <a:pt x="492" y="1188"/>
                  </a:cubicBezTo>
                  <a:cubicBezTo>
                    <a:pt x="510" y="1153"/>
                    <a:pt x="511" y="1156"/>
                    <a:pt x="505" y="1158"/>
                  </a:cubicBezTo>
                  <a:cubicBezTo>
                    <a:pt x="490" y="1176"/>
                    <a:pt x="487" y="1180"/>
                    <a:pt x="487" y="1184"/>
                  </a:cubicBezTo>
                  <a:cubicBezTo>
                    <a:pt x="443" y="1223"/>
                    <a:pt x="444" y="1226"/>
                    <a:pt x="442" y="1224"/>
                  </a:cubicBezTo>
                  <a:cubicBezTo>
                    <a:pt x="413" y="1237"/>
                    <a:pt x="407" y="1243"/>
                    <a:pt x="403" y="1242"/>
                  </a:cubicBezTo>
                  <a:cubicBezTo>
                    <a:pt x="325" y="1267"/>
                    <a:pt x="322" y="1265"/>
                    <a:pt x="318" y="1267"/>
                  </a:cubicBezTo>
                  <a:cubicBezTo>
                    <a:pt x="273" y="1273"/>
                    <a:pt x="263" y="1283"/>
                    <a:pt x="256" y="1279"/>
                  </a:cubicBezTo>
                  <a:cubicBezTo>
                    <a:pt x="295" y="1265"/>
                    <a:pt x="305" y="1261"/>
                    <a:pt x="314" y="1262"/>
                  </a:cubicBezTo>
                  <a:cubicBezTo>
                    <a:pt x="363" y="1241"/>
                    <a:pt x="375" y="1239"/>
                    <a:pt x="387" y="1234"/>
                  </a:cubicBezTo>
                  <a:cubicBezTo>
                    <a:pt x="479" y="1164"/>
                    <a:pt x="483" y="1161"/>
                    <a:pt x="485" y="1158"/>
                  </a:cubicBezTo>
                  <a:cubicBezTo>
                    <a:pt x="512" y="1124"/>
                    <a:pt x="513" y="1117"/>
                    <a:pt x="520" y="1111"/>
                  </a:cubicBezTo>
                  <a:cubicBezTo>
                    <a:pt x="509" y="1116"/>
                    <a:pt x="505" y="1120"/>
                    <a:pt x="502" y="1124"/>
                  </a:cubicBezTo>
                  <a:cubicBezTo>
                    <a:pt x="478" y="1160"/>
                    <a:pt x="470" y="1160"/>
                    <a:pt x="471" y="1166"/>
                  </a:cubicBezTo>
                  <a:cubicBezTo>
                    <a:pt x="431" y="1191"/>
                    <a:pt x="426" y="1200"/>
                    <a:pt x="421" y="1202"/>
                  </a:cubicBezTo>
                  <a:cubicBezTo>
                    <a:pt x="378" y="1227"/>
                    <a:pt x="371" y="1230"/>
                    <a:pt x="363" y="1234"/>
                  </a:cubicBezTo>
                  <a:cubicBezTo>
                    <a:pt x="322" y="1251"/>
                    <a:pt x="307" y="1250"/>
                    <a:pt x="290" y="1259"/>
                  </a:cubicBezTo>
                  <a:cubicBezTo>
                    <a:pt x="246" y="1271"/>
                    <a:pt x="237" y="1279"/>
                    <a:pt x="231" y="1275"/>
                  </a:cubicBezTo>
                  <a:cubicBezTo>
                    <a:pt x="290" y="1254"/>
                    <a:pt x="296" y="1241"/>
                    <a:pt x="298" y="1246"/>
                  </a:cubicBezTo>
                  <a:cubicBezTo>
                    <a:pt x="362" y="1221"/>
                    <a:pt x="377" y="1211"/>
                    <a:pt x="391" y="1204"/>
                  </a:cubicBezTo>
                  <a:cubicBezTo>
                    <a:pt x="515" y="1103"/>
                    <a:pt x="512" y="1098"/>
                    <a:pt x="518" y="1095"/>
                  </a:cubicBezTo>
                  <a:cubicBezTo>
                    <a:pt x="532" y="1075"/>
                    <a:pt x="536" y="1073"/>
                    <a:pt x="535" y="1071"/>
                  </a:cubicBezTo>
                  <a:cubicBezTo>
                    <a:pt x="539" y="1064"/>
                    <a:pt x="536" y="1067"/>
                    <a:pt x="532" y="1070"/>
                  </a:cubicBezTo>
                  <a:cubicBezTo>
                    <a:pt x="497" y="1109"/>
                    <a:pt x="495" y="1119"/>
                    <a:pt x="485" y="1121"/>
                  </a:cubicBezTo>
                  <a:cubicBezTo>
                    <a:pt x="453" y="1152"/>
                    <a:pt x="442" y="1160"/>
                    <a:pt x="431" y="1168"/>
                  </a:cubicBezTo>
                  <a:cubicBezTo>
                    <a:pt x="397" y="1193"/>
                    <a:pt x="389" y="1191"/>
                    <a:pt x="388" y="1197"/>
                  </a:cubicBezTo>
                  <a:cubicBezTo>
                    <a:pt x="367" y="1206"/>
                    <a:pt x="360" y="1215"/>
                    <a:pt x="356" y="1210"/>
                  </a:cubicBezTo>
                  <a:cubicBezTo>
                    <a:pt x="315" y="1230"/>
                    <a:pt x="305" y="1233"/>
                    <a:pt x="294" y="1240"/>
                  </a:cubicBezTo>
                  <a:cubicBezTo>
                    <a:pt x="262" y="1252"/>
                    <a:pt x="260" y="1251"/>
                    <a:pt x="257" y="1254"/>
                  </a:cubicBezTo>
                  <a:cubicBezTo>
                    <a:pt x="237" y="1263"/>
                    <a:pt x="233" y="1265"/>
                    <a:pt x="229" y="1267"/>
                  </a:cubicBezTo>
                  <a:cubicBezTo>
                    <a:pt x="218" y="1271"/>
                    <a:pt x="214" y="1278"/>
                    <a:pt x="211" y="1275"/>
                  </a:cubicBezTo>
                  <a:cubicBezTo>
                    <a:pt x="241" y="1245"/>
                    <a:pt x="262" y="1234"/>
                    <a:pt x="291" y="1222"/>
                  </a:cubicBezTo>
                  <a:cubicBezTo>
                    <a:pt x="352" y="1187"/>
                    <a:pt x="356" y="1194"/>
                    <a:pt x="360" y="1189"/>
                  </a:cubicBezTo>
                  <a:cubicBezTo>
                    <a:pt x="397" y="1173"/>
                    <a:pt x="401" y="1169"/>
                    <a:pt x="405" y="1169"/>
                  </a:cubicBezTo>
                  <a:cubicBezTo>
                    <a:pt x="461" y="1128"/>
                    <a:pt x="482" y="1115"/>
                    <a:pt x="495" y="1100"/>
                  </a:cubicBezTo>
                  <a:cubicBezTo>
                    <a:pt x="532" y="1063"/>
                    <a:pt x="536" y="1059"/>
                    <a:pt x="536" y="1055"/>
                  </a:cubicBezTo>
                  <a:cubicBezTo>
                    <a:pt x="492" y="1093"/>
                    <a:pt x="491" y="1097"/>
                    <a:pt x="486" y="1101"/>
                  </a:cubicBezTo>
                  <a:cubicBezTo>
                    <a:pt x="470" y="1111"/>
                    <a:pt x="468" y="1118"/>
                    <a:pt x="461" y="1121"/>
                  </a:cubicBezTo>
                  <a:cubicBezTo>
                    <a:pt x="441" y="1135"/>
                    <a:pt x="439" y="1138"/>
                    <a:pt x="438" y="1141"/>
                  </a:cubicBezTo>
                  <a:cubicBezTo>
                    <a:pt x="395" y="1165"/>
                    <a:pt x="389" y="1166"/>
                    <a:pt x="384" y="1167"/>
                  </a:cubicBezTo>
                  <a:cubicBezTo>
                    <a:pt x="366" y="1175"/>
                    <a:pt x="360" y="1181"/>
                    <a:pt x="354" y="1181"/>
                  </a:cubicBezTo>
                  <a:cubicBezTo>
                    <a:pt x="336" y="1190"/>
                    <a:pt x="330" y="1193"/>
                    <a:pt x="324" y="1196"/>
                  </a:cubicBezTo>
                  <a:cubicBezTo>
                    <a:pt x="289" y="1212"/>
                    <a:pt x="274" y="1219"/>
                    <a:pt x="259" y="1226"/>
                  </a:cubicBezTo>
                  <a:cubicBezTo>
                    <a:pt x="235" y="1240"/>
                    <a:pt x="227" y="1244"/>
                    <a:pt x="224" y="1249"/>
                  </a:cubicBezTo>
                  <a:cubicBezTo>
                    <a:pt x="202" y="1270"/>
                    <a:pt x="193" y="1272"/>
                    <a:pt x="192" y="1269"/>
                  </a:cubicBezTo>
                  <a:cubicBezTo>
                    <a:pt x="215" y="1249"/>
                    <a:pt x="212" y="1245"/>
                    <a:pt x="217" y="1243"/>
                  </a:cubicBezTo>
                  <a:cubicBezTo>
                    <a:pt x="243" y="1226"/>
                    <a:pt x="244" y="1223"/>
                    <a:pt x="250" y="1220"/>
                  </a:cubicBezTo>
                  <a:cubicBezTo>
                    <a:pt x="326" y="1181"/>
                    <a:pt x="340" y="1175"/>
                    <a:pt x="358" y="1169"/>
                  </a:cubicBezTo>
                  <a:cubicBezTo>
                    <a:pt x="494" y="1080"/>
                    <a:pt x="512" y="1077"/>
                    <a:pt x="512" y="1063"/>
                  </a:cubicBezTo>
                  <a:cubicBezTo>
                    <a:pt x="460" y="1106"/>
                    <a:pt x="454" y="1105"/>
                    <a:pt x="447" y="1112"/>
                  </a:cubicBezTo>
                  <a:cubicBezTo>
                    <a:pt x="401" y="1139"/>
                    <a:pt x="397" y="1141"/>
                    <a:pt x="392" y="1144"/>
                  </a:cubicBezTo>
                  <a:cubicBezTo>
                    <a:pt x="299" y="1182"/>
                    <a:pt x="278" y="1194"/>
                    <a:pt x="258" y="1204"/>
                  </a:cubicBezTo>
                  <a:cubicBezTo>
                    <a:pt x="222" y="1232"/>
                    <a:pt x="219" y="1228"/>
                    <a:pt x="215" y="1233"/>
                  </a:cubicBezTo>
                  <a:cubicBezTo>
                    <a:pt x="191" y="1248"/>
                    <a:pt x="198" y="1246"/>
                    <a:pt x="198" y="1243"/>
                  </a:cubicBezTo>
                  <a:cubicBezTo>
                    <a:pt x="210" y="1232"/>
                    <a:pt x="218" y="1227"/>
                    <a:pt x="221" y="1221"/>
                  </a:cubicBezTo>
                  <a:cubicBezTo>
                    <a:pt x="275" y="1187"/>
                    <a:pt x="293" y="1174"/>
                    <a:pt x="310" y="1167"/>
                  </a:cubicBezTo>
                  <a:cubicBezTo>
                    <a:pt x="378" y="1137"/>
                    <a:pt x="377" y="1130"/>
                    <a:pt x="382" y="1132"/>
                  </a:cubicBezTo>
                  <a:cubicBezTo>
                    <a:pt x="433" y="1103"/>
                    <a:pt x="436" y="1100"/>
                    <a:pt x="437" y="1102"/>
                  </a:cubicBezTo>
                  <a:cubicBezTo>
                    <a:pt x="461" y="1086"/>
                    <a:pt x="465" y="1087"/>
                    <a:pt x="471" y="1080"/>
                  </a:cubicBezTo>
                  <a:cubicBezTo>
                    <a:pt x="502" y="1058"/>
                    <a:pt x="506" y="1058"/>
                    <a:pt x="511" y="1054"/>
                  </a:cubicBezTo>
                  <a:cubicBezTo>
                    <a:pt x="567" y="1001"/>
                    <a:pt x="569" y="996"/>
                    <a:pt x="573" y="991"/>
                  </a:cubicBezTo>
                  <a:cubicBezTo>
                    <a:pt x="512" y="1042"/>
                    <a:pt x="492" y="1060"/>
                    <a:pt x="472" y="1069"/>
                  </a:cubicBezTo>
                  <a:cubicBezTo>
                    <a:pt x="445" y="1085"/>
                    <a:pt x="440" y="1093"/>
                    <a:pt x="436" y="1090"/>
                  </a:cubicBezTo>
                  <a:cubicBezTo>
                    <a:pt x="383" y="1123"/>
                    <a:pt x="380" y="1120"/>
                    <a:pt x="375" y="1125"/>
                  </a:cubicBezTo>
                  <a:cubicBezTo>
                    <a:pt x="301" y="1163"/>
                    <a:pt x="285" y="1166"/>
                    <a:pt x="266" y="1181"/>
                  </a:cubicBezTo>
                  <a:cubicBezTo>
                    <a:pt x="238" y="1199"/>
                    <a:pt x="226" y="1210"/>
                    <a:pt x="218" y="1211"/>
                  </a:cubicBezTo>
                  <a:cubicBezTo>
                    <a:pt x="195" y="1226"/>
                    <a:pt x="199" y="1221"/>
                    <a:pt x="198" y="1216"/>
                  </a:cubicBezTo>
                  <a:cubicBezTo>
                    <a:pt x="230" y="1183"/>
                    <a:pt x="233" y="1182"/>
                    <a:pt x="238" y="1177"/>
                  </a:cubicBezTo>
                  <a:cubicBezTo>
                    <a:pt x="319" y="1129"/>
                    <a:pt x="328" y="1123"/>
                    <a:pt x="336" y="1121"/>
                  </a:cubicBezTo>
                  <a:cubicBezTo>
                    <a:pt x="493" y="1012"/>
                    <a:pt x="511" y="1000"/>
                    <a:pt x="526" y="986"/>
                  </a:cubicBezTo>
                  <a:cubicBezTo>
                    <a:pt x="552" y="958"/>
                    <a:pt x="551" y="956"/>
                    <a:pt x="554" y="954"/>
                  </a:cubicBezTo>
                  <a:cubicBezTo>
                    <a:pt x="522" y="977"/>
                    <a:pt x="521" y="987"/>
                    <a:pt x="507" y="995"/>
                  </a:cubicBezTo>
                  <a:cubicBezTo>
                    <a:pt x="490" y="1009"/>
                    <a:pt x="487" y="1013"/>
                    <a:pt x="482" y="1018"/>
                  </a:cubicBezTo>
                  <a:cubicBezTo>
                    <a:pt x="358" y="1100"/>
                    <a:pt x="341" y="1103"/>
                    <a:pt x="333" y="1113"/>
                  </a:cubicBezTo>
                  <a:cubicBezTo>
                    <a:pt x="251" y="1161"/>
                    <a:pt x="227" y="1171"/>
                    <a:pt x="214" y="1187"/>
                  </a:cubicBezTo>
                  <a:cubicBezTo>
                    <a:pt x="211" y="1186"/>
                    <a:pt x="210" y="1183"/>
                    <a:pt x="213" y="1180"/>
                  </a:cubicBezTo>
                  <a:cubicBezTo>
                    <a:pt x="242" y="1151"/>
                    <a:pt x="248" y="1147"/>
                    <a:pt x="259" y="1137"/>
                  </a:cubicBezTo>
                  <a:cubicBezTo>
                    <a:pt x="360" y="1078"/>
                    <a:pt x="373" y="1070"/>
                    <a:pt x="393" y="1055"/>
                  </a:cubicBezTo>
                  <a:cubicBezTo>
                    <a:pt x="452" y="1010"/>
                    <a:pt x="460" y="1010"/>
                    <a:pt x="463" y="1005"/>
                  </a:cubicBezTo>
                  <a:cubicBezTo>
                    <a:pt x="524" y="947"/>
                    <a:pt x="530" y="944"/>
                    <a:pt x="532" y="940"/>
                  </a:cubicBezTo>
                  <a:cubicBezTo>
                    <a:pt x="561" y="903"/>
                    <a:pt x="566" y="896"/>
                    <a:pt x="574" y="890"/>
                  </a:cubicBezTo>
                  <a:cubicBezTo>
                    <a:pt x="547" y="899"/>
                    <a:pt x="543" y="903"/>
                    <a:pt x="537" y="907"/>
                  </a:cubicBezTo>
                  <a:cubicBezTo>
                    <a:pt x="522" y="918"/>
                    <a:pt x="523" y="921"/>
                    <a:pt x="519" y="922"/>
                  </a:cubicBezTo>
                  <a:cubicBezTo>
                    <a:pt x="491" y="945"/>
                    <a:pt x="485" y="954"/>
                    <a:pt x="474" y="962"/>
                  </a:cubicBezTo>
                  <a:cubicBezTo>
                    <a:pt x="396" y="1023"/>
                    <a:pt x="387" y="1030"/>
                    <a:pt x="378" y="1037"/>
                  </a:cubicBezTo>
                  <a:cubicBezTo>
                    <a:pt x="323" y="1067"/>
                    <a:pt x="317" y="1067"/>
                    <a:pt x="311" y="1070"/>
                  </a:cubicBezTo>
                  <a:cubicBezTo>
                    <a:pt x="262" y="1102"/>
                    <a:pt x="259" y="1103"/>
                    <a:pt x="256" y="1103"/>
                  </a:cubicBezTo>
                  <a:cubicBezTo>
                    <a:pt x="244" y="1115"/>
                    <a:pt x="236" y="1116"/>
                    <a:pt x="239" y="1120"/>
                  </a:cubicBezTo>
                  <a:cubicBezTo>
                    <a:pt x="222" y="1136"/>
                    <a:pt x="217" y="1144"/>
                    <a:pt x="214" y="1140"/>
                  </a:cubicBezTo>
                  <a:cubicBezTo>
                    <a:pt x="260" y="1090"/>
                    <a:pt x="271" y="1086"/>
                    <a:pt x="296" y="1066"/>
                  </a:cubicBezTo>
                  <a:cubicBezTo>
                    <a:pt x="418" y="989"/>
                    <a:pt x="425" y="977"/>
                    <a:pt x="430" y="979"/>
                  </a:cubicBezTo>
                  <a:cubicBezTo>
                    <a:pt x="451" y="961"/>
                    <a:pt x="456" y="956"/>
                    <a:pt x="465" y="947"/>
                  </a:cubicBezTo>
                  <a:cubicBezTo>
                    <a:pt x="540" y="892"/>
                    <a:pt x="549" y="886"/>
                    <a:pt x="560" y="878"/>
                  </a:cubicBezTo>
                  <a:cubicBezTo>
                    <a:pt x="587" y="870"/>
                    <a:pt x="592" y="858"/>
                    <a:pt x="594" y="863"/>
                  </a:cubicBezTo>
                  <a:cubicBezTo>
                    <a:pt x="625" y="848"/>
                    <a:pt x="636" y="854"/>
                    <a:pt x="633" y="845"/>
                  </a:cubicBezTo>
                  <a:cubicBezTo>
                    <a:pt x="574" y="858"/>
                    <a:pt x="566" y="857"/>
                    <a:pt x="557" y="863"/>
                  </a:cubicBezTo>
                  <a:cubicBezTo>
                    <a:pt x="523" y="876"/>
                    <a:pt x="515" y="880"/>
                    <a:pt x="508" y="884"/>
                  </a:cubicBezTo>
                  <a:cubicBezTo>
                    <a:pt x="420" y="945"/>
                    <a:pt x="411" y="951"/>
                    <a:pt x="402" y="958"/>
                  </a:cubicBezTo>
                  <a:cubicBezTo>
                    <a:pt x="299" y="1027"/>
                    <a:pt x="297" y="1029"/>
                    <a:pt x="295" y="1030"/>
                  </a:cubicBezTo>
                  <a:cubicBezTo>
                    <a:pt x="255" y="1062"/>
                    <a:pt x="252" y="1067"/>
                    <a:pt x="244" y="1072"/>
                  </a:cubicBezTo>
                  <a:cubicBezTo>
                    <a:pt x="230" y="1081"/>
                    <a:pt x="230" y="1077"/>
                    <a:pt x="232" y="1073"/>
                  </a:cubicBezTo>
                  <a:cubicBezTo>
                    <a:pt x="251" y="1057"/>
                    <a:pt x="253" y="1055"/>
                    <a:pt x="257" y="1053"/>
                  </a:cubicBezTo>
                  <a:cubicBezTo>
                    <a:pt x="293" y="1015"/>
                    <a:pt x="296" y="1017"/>
                    <a:pt x="300" y="1014"/>
                  </a:cubicBezTo>
                  <a:cubicBezTo>
                    <a:pt x="333" y="985"/>
                    <a:pt x="335" y="986"/>
                    <a:pt x="336" y="986"/>
                  </a:cubicBezTo>
                  <a:cubicBezTo>
                    <a:pt x="380" y="950"/>
                    <a:pt x="404" y="938"/>
                    <a:pt x="433" y="916"/>
                  </a:cubicBezTo>
                  <a:cubicBezTo>
                    <a:pt x="492" y="885"/>
                    <a:pt x="501" y="881"/>
                    <a:pt x="511" y="874"/>
                  </a:cubicBezTo>
                  <a:cubicBezTo>
                    <a:pt x="540" y="857"/>
                    <a:pt x="552" y="855"/>
                    <a:pt x="561" y="848"/>
                  </a:cubicBezTo>
                  <a:cubicBezTo>
                    <a:pt x="574" y="833"/>
                    <a:pt x="569" y="837"/>
                    <a:pt x="565" y="840"/>
                  </a:cubicBezTo>
                  <a:cubicBezTo>
                    <a:pt x="512" y="866"/>
                    <a:pt x="509" y="864"/>
                    <a:pt x="505" y="869"/>
                  </a:cubicBezTo>
                  <a:cubicBezTo>
                    <a:pt x="416" y="917"/>
                    <a:pt x="406" y="926"/>
                    <a:pt x="373" y="944"/>
                  </a:cubicBezTo>
                  <a:cubicBezTo>
                    <a:pt x="332" y="978"/>
                    <a:pt x="317" y="986"/>
                    <a:pt x="306" y="995"/>
                  </a:cubicBezTo>
                  <a:cubicBezTo>
                    <a:pt x="253" y="1040"/>
                    <a:pt x="256" y="1048"/>
                    <a:pt x="251" y="1045"/>
                  </a:cubicBezTo>
                  <a:cubicBezTo>
                    <a:pt x="235" y="1052"/>
                    <a:pt x="237" y="1048"/>
                    <a:pt x="241" y="1044"/>
                  </a:cubicBezTo>
                  <a:cubicBezTo>
                    <a:pt x="310" y="977"/>
                    <a:pt x="362" y="934"/>
                    <a:pt x="419" y="899"/>
                  </a:cubicBezTo>
                  <a:cubicBezTo>
                    <a:pt x="482" y="869"/>
                    <a:pt x="481" y="865"/>
                    <a:pt x="487" y="864"/>
                  </a:cubicBezTo>
                  <a:cubicBezTo>
                    <a:pt x="513" y="858"/>
                    <a:pt x="519" y="848"/>
                    <a:pt x="522" y="852"/>
                  </a:cubicBezTo>
                  <a:cubicBezTo>
                    <a:pt x="583" y="826"/>
                    <a:pt x="598" y="821"/>
                    <a:pt x="613" y="815"/>
                  </a:cubicBezTo>
                  <a:cubicBezTo>
                    <a:pt x="578" y="820"/>
                    <a:pt x="572" y="828"/>
                    <a:pt x="567" y="826"/>
                  </a:cubicBezTo>
                  <a:cubicBezTo>
                    <a:pt x="541" y="835"/>
                    <a:pt x="538" y="835"/>
                    <a:pt x="536" y="837"/>
                  </a:cubicBezTo>
                  <a:cubicBezTo>
                    <a:pt x="509" y="843"/>
                    <a:pt x="505" y="850"/>
                    <a:pt x="502" y="851"/>
                  </a:cubicBezTo>
                  <a:cubicBezTo>
                    <a:pt x="480" y="859"/>
                    <a:pt x="474" y="860"/>
                    <a:pt x="468" y="866"/>
                  </a:cubicBezTo>
                  <a:cubicBezTo>
                    <a:pt x="423" y="890"/>
                    <a:pt x="421" y="886"/>
                    <a:pt x="417" y="890"/>
                  </a:cubicBezTo>
                  <a:cubicBezTo>
                    <a:pt x="390" y="907"/>
                    <a:pt x="385" y="911"/>
                    <a:pt x="380" y="914"/>
                  </a:cubicBezTo>
                  <a:cubicBezTo>
                    <a:pt x="361" y="927"/>
                    <a:pt x="350" y="937"/>
                    <a:pt x="335" y="947"/>
                  </a:cubicBezTo>
                  <a:cubicBezTo>
                    <a:pt x="277" y="996"/>
                    <a:pt x="275" y="1001"/>
                    <a:pt x="266" y="1004"/>
                  </a:cubicBezTo>
                  <a:cubicBezTo>
                    <a:pt x="252" y="1019"/>
                    <a:pt x="249" y="1014"/>
                    <a:pt x="250" y="1013"/>
                  </a:cubicBezTo>
                  <a:cubicBezTo>
                    <a:pt x="261" y="1003"/>
                    <a:pt x="262" y="1003"/>
                    <a:pt x="262" y="1002"/>
                  </a:cubicBezTo>
                  <a:cubicBezTo>
                    <a:pt x="283" y="983"/>
                    <a:pt x="288" y="972"/>
                    <a:pt x="297" y="962"/>
                  </a:cubicBezTo>
                  <a:cubicBezTo>
                    <a:pt x="358" y="911"/>
                    <a:pt x="362" y="915"/>
                    <a:pt x="367" y="909"/>
                  </a:cubicBezTo>
                  <a:cubicBezTo>
                    <a:pt x="396" y="889"/>
                    <a:pt x="399" y="896"/>
                    <a:pt x="403" y="891"/>
                  </a:cubicBezTo>
                  <a:cubicBezTo>
                    <a:pt x="418" y="884"/>
                    <a:pt x="423" y="872"/>
                    <a:pt x="425" y="877"/>
                  </a:cubicBezTo>
                  <a:cubicBezTo>
                    <a:pt x="466" y="855"/>
                    <a:pt x="478" y="855"/>
                    <a:pt x="492" y="844"/>
                  </a:cubicBezTo>
                  <a:cubicBezTo>
                    <a:pt x="573" y="801"/>
                    <a:pt x="571" y="802"/>
                    <a:pt x="578" y="796"/>
                  </a:cubicBezTo>
                  <a:cubicBezTo>
                    <a:pt x="604" y="774"/>
                    <a:pt x="612" y="772"/>
                    <a:pt x="609" y="769"/>
                  </a:cubicBezTo>
                  <a:cubicBezTo>
                    <a:pt x="526" y="821"/>
                    <a:pt x="519" y="826"/>
                    <a:pt x="513" y="829"/>
                  </a:cubicBezTo>
                  <a:cubicBezTo>
                    <a:pt x="463" y="847"/>
                    <a:pt x="455" y="856"/>
                    <a:pt x="450" y="854"/>
                  </a:cubicBezTo>
                  <a:cubicBezTo>
                    <a:pt x="390" y="884"/>
                    <a:pt x="378" y="893"/>
                    <a:pt x="368" y="897"/>
                  </a:cubicBezTo>
                  <a:cubicBezTo>
                    <a:pt x="338" y="920"/>
                    <a:pt x="335" y="923"/>
                    <a:pt x="332" y="925"/>
                  </a:cubicBezTo>
                  <a:cubicBezTo>
                    <a:pt x="316" y="936"/>
                    <a:pt x="308" y="942"/>
                    <a:pt x="301" y="947"/>
                  </a:cubicBezTo>
                  <a:cubicBezTo>
                    <a:pt x="265" y="982"/>
                    <a:pt x="261" y="986"/>
                    <a:pt x="258" y="990"/>
                  </a:cubicBezTo>
                  <a:cubicBezTo>
                    <a:pt x="267" y="967"/>
                    <a:pt x="265" y="971"/>
                    <a:pt x="270" y="972"/>
                  </a:cubicBezTo>
                  <a:cubicBezTo>
                    <a:pt x="317" y="926"/>
                    <a:pt x="316" y="922"/>
                    <a:pt x="337" y="912"/>
                  </a:cubicBezTo>
                  <a:cubicBezTo>
                    <a:pt x="446" y="842"/>
                    <a:pt x="455" y="842"/>
                    <a:pt x="463" y="838"/>
                  </a:cubicBezTo>
                  <a:cubicBezTo>
                    <a:pt x="475" y="832"/>
                    <a:pt x="476" y="831"/>
                    <a:pt x="477" y="830"/>
                  </a:cubicBezTo>
                  <a:cubicBezTo>
                    <a:pt x="595" y="755"/>
                    <a:pt x="608" y="750"/>
                    <a:pt x="608" y="743"/>
                  </a:cubicBezTo>
                  <a:cubicBezTo>
                    <a:pt x="591" y="754"/>
                    <a:pt x="593" y="752"/>
                    <a:pt x="587" y="758"/>
                  </a:cubicBezTo>
                  <a:cubicBezTo>
                    <a:pt x="552" y="781"/>
                    <a:pt x="553" y="785"/>
                    <a:pt x="549" y="783"/>
                  </a:cubicBezTo>
                  <a:cubicBezTo>
                    <a:pt x="516" y="799"/>
                    <a:pt x="510" y="807"/>
                    <a:pt x="506" y="809"/>
                  </a:cubicBezTo>
                  <a:cubicBezTo>
                    <a:pt x="432" y="848"/>
                    <a:pt x="425" y="843"/>
                    <a:pt x="423" y="847"/>
                  </a:cubicBezTo>
                  <a:cubicBezTo>
                    <a:pt x="403" y="861"/>
                    <a:pt x="400" y="858"/>
                    <a:pt x="396" y="861"/>
                  </a:cubicBezTo>
                  <a:cubicBezTo>
                    <a:pt x="290" y="934"/>
                    <a:pt x="289" y="937"/>
                    <a:pt x="284" y="940"/>
                  </a:cubicBezTo>
                  <a:cubicBezTo>
                    <a:pt x="283" y="932"/>
                    <a:pt x="287" y="928"/>
                    <a:pt x="289" y="924"/>
                  </a:cubicBezTo>
                  <a:cubicBezTo>
                    <a:pt x="318" y="903"/>
                    <a:pt x="325" y="895"/>
                    <a:pt x="335" y="888"/>
                  </a:cubicBezTo>
                  <a:cubicBezTo>
                    <a:pt x="381" y="857"/>
                    <a:pt x="388" y="853"/>
                    <a:pt x="394" y="848"/>
                  </a:cubicBezTo>
                  <a:cubicBezTo>
                    <a:pt x="445" y="830"/>
                    <a:pt x="450" y="818"/>
                    <a:pt x="452" y="823"/>
                  </a:cubicBezTo>
                  <a:cubicBezTo>
                    <a:pt x="472" y="813"/>
                    <a:pt x="472" y="811"/>
                    <a:pt x="474" y="812"/>
                  </a:cubicBezTo>
                  <a:cubicBezTo>
                    <a:pt x="492" y="804"/>
                    <a:pt x="496" y="802"/>
                    <a:pt x="499" y="799"/>
                  </a:cubicBezTo>
                  <a:cubicBezTo>
                    <a:pt x="522" y="787"/>
                    <a:pt x="529" y="784"/>
                    <a:pt x="536" y="782"/>
                  </a:cubicBezTo>
                  <a:cubicBezTo>
                    <a:pt x="594" y="740"/>
                    <a:pt x="604" y="733"/>
                    <a:pt x="613" y="727"/>
                  </a:cubicBezTo>
                  <a:cubicBezTo>
                    <a:pt x="629" y="708"/>
                    <a:pt x="626" y="710"/>
                    <a:pt x="623" y="712"/>
                  </a:cubicBezTo>
                  <a:cubicBezTo>
                    <a:pt x="614" y="719"/>
                    <a:pt x="612" y="720"/>
                    <a:pt x="611" y="720"/>
                  </a:cubicBezTo>
                  <a:cubicBezTo>
                    <a:pt x="602" y="727"/>
                    <a:pt x="602" y="731"/>
                    <a:pt x="598" y="733"/>
                  </a:cubicBezTo>
                  <a:cubicBezTo>
                    <a:pt x="578" y="747"/>
                    <a:pt x="571" y="752"/>
                    <a:pt x="564" y="757"/>
                  </a:cubicBezTo>
                  <a:cubicBezTo>
                    <a:pt x="528" y="774"/>
                    <a:pt x="524" y="782"/>
                    <a:pt x="521" y="779"/>
                  </a:cubicBezTo>
                  <a:cubicBezTo>
                    <a:pt x="466" y="806"/>
                    <a:pt x="462" y="809"/>
                    <a:pt x="459" y="809"/>
                  </a:cubicBezTo>
                  <a:cubicBezTo>
                    <a:pt x="423" y="827"/>
                    <a:pt x="420" y="825"/>
                    <a:pt x="416" y="827"/>
                  </a:cubicBezTo>
                  <a:cubicBezTo>
                    <a:pt x="347" y="870"/>
                    <a:pt x="336" y="878"/>
                    <a:pt x="325" y="885"/>
                  </a:cubicBezTo>
                  <a:cubicBezTo>
                    <a:pt x="302" y="902"/>
                    <a:pt x="299" y="905"/>
                    <a:pt x="297" y="904"/>
                  </a:cubicBezTo>
                  <a:cubicBezTo>
                    <a:pt x="342" y="859"/>
                    <a:pt x="352" y="856"/>
                    <a:pt x="352" y="851"/>
                  </a:cubicBezTo>
                  <a:cubicBezTo>
                    <a:pt x="384" y="833"/>
                    <a:pt x="390" y="829"/>
                    <a:pt x="403" y="820"/>
                  </a:cubicBezTo>
                  <a:cubicBezTo>
                    <a:pt x="434" y="799"/>
                    <a:pt x="448" y="797"/>
                    <a:pt x="456" y="791"/>
                  </a:cubicBezTo>
                  <a:cubicBezTo>
                    <a:pt x="491" y="772"/>
                    <a:pt x="498" y="776"/>
                    <a:pt x="509" y="765"/>
                  </a:cubicBezTo>
                  <a:cubicBezTo>
                    <a:pt x="550" y="750"/>
                    <a:pt x="561" y="743"/>
                    <a:pt x="571" y="740"/>
                  </a:cubicBezTo>
                  <a:cubicBezTo>
                    <a:pt x="650" y="685"/>
                    <a:pt x="651" y="680"/>
                    <a:pt x="658" y="677"/>
                  </a:cubicBezTo>
                  <a:cubicBezTo>
                    <a:pt x="663" y="670"/>
                    <a:pt x="651" y="676"/>
                    <a:pt x="643" y="686"/>
                  </a:cubicBezTo>
                  <a:cubicBezTo>
                    <a:pt x="557" y="738"/>
                    <a:pt x="549" y="738"/>
                    <a:pt x="541" y="745"/>
                  </a:cubicBezTo>
                  <a:cubicBezTo>
                    <a:pt x="457" y="783"/>
                    <a:pt x="447" y="787"/>
                    <a:pt x="438" y="789"/>
                  </a:cubicBezTo>
                  <a:cubicBezTo>
                    <a:pt x="417" y="807"/>
                    <a:pt x="409" y="804"/>
                    <a:pt x="401" y="811"/>
                  </a:cubicBezTo>
                  <a:cubicBezTo>
                    <a:pt x="339" y="851"/>
                    <a:pt x="338" y="856"/>
                    <a:pt x="329" y="860"/>
                  </a:cubicBezTo>
                  <a:cubicBezTo>
                    <a:pt x="311" y="871"/>
                    <a:pt x="311" y="863"/>
                    <a:pt x="308" y="866"/>
                  </a:cubicBezTo>
                  <a:cubicBezTo>
                    <a:pt x="324" y="849"/>
                    <a:pt x="327" y="851"/>
                    <a:pt x="327" y="847"/>
                  </a:cubicBezTo>
                  <a:cubicBezTo>
                    <a:pt x="429" y="785"/>
                    <a:pt x="430" y="783"/>
                    <a:pt x="438" y="779"/>
                  </a:cubicBezTo>
                  <a:cubicBezTo>
                    <a:pt x="489" y="753"/>
                    <a:pt x="491" y="753"/>
                    <a:pt x="494" y="751"/>
                  </a:cubicBezTo>
                  <a:cubicBezTo>
                    <a:pt x="546" y="730"/>
                    <a:pt x="551" y="722"/>
                    <a:pt x="554" y="725"/>
                  </a:cubicBezTo>
                  <a:cubicBezTo>
                    <a:pt x="553" y="723"/>
                    <a:pt x="551" y="717"/>
                    <a:pt x="547" y="723"/>
                  </a:cubicBezTo>
                  <a:cubicBezTo>
                    <a:pt x="515" y="736"/>
                    <a:pt x="513" y="732"/>
                    <a:pt x="509" y="735"/>
                  </a:cubicBezTo>
                  <a:cubicBezTo>
                    <a:pt x="487" y="740"/>
                    <a:pt x="482" y="748"/>
                    <a:pt x="479" y="745"/>
                  </a:cubicBezTo>
                  <a:cubicBezTo>
                    <a:pt x="397" y="793"/>
                    <a:pt x="390" y="796"/>
                    <a:pt x="382" y="800"/>
                  </a:cubicBezTo>
                  <a:cubicBezTo>
                    <a:pt x="344" y="825"/>
                    <a:pt x="339" y="829"/>
                    <a:pt x="334" y="833"/>
                  </a:cubicBezTo>
                  <a:cubicBezTo>
                    <a:pt x="346" y="804"/>
                    <a:pt x="361" y="789"/>
                    <a:pt x="375" y="781"/>
                  </a:cubicBezTo>
                  <a:cubicBezTo>
                    <a:pt x="397" y="767"/>
                    <a:pt x="400" y="765"/>
                    <a:pt x="404" y="763"/>
                  </a:cubicBezTo>
                  <a:cubicBezTo>
                    <a:pt x="478" y="727"/>
                    <a:pt x="484" y="727"/>
                    <a:pt x="492" y="721"/>
                  </a:cubicBezTo>
                  <a:cubicBezTo>
                    <a:pt x="514" y="719"/>
                    <a:pt x="521" y="711"/>
                    <a:pt x="527" y="713"/>
                  </a:cubicBezTo>
                  <a:cubicBezTo>
                    <a:pt x="573" y="696"/>
                    <a:pt x="580" y="692"/>
                    <a:pt x="587" y="689"/>
                  </a:cubicBezTo>
                  <a:cubicBezTo>
                    <a:pt x="627" y="664"/>
                    <a:pt x="637" y="667"/>
                    <a:pt x="634" y="660"/>
                  </a:cubicBezTo>
                  <a:cubicBezTo>
                    <a:pt x="534" y="701"/>
                    <a:pt x="528" y="701"/>
                    <a:pt x="521" y="705"/>
                  </a:cubicBezTo>
                  <a:cubicBezTo>
                    <a:pt x="490" y="707"/>
                    <a:pt x="495" y="713"/>
                    <a:pt x="501" y="707"/>
                  </a:cubicBezTo>
                  <a:cubicBezTo>
                    <a:pt x="543" y="697"/>
                    <a:pt x="550" y="686"/>
                    <a:pt x="556" y="687"/>
                  </a:cubicBezTo>
                  <a:cubicBezTo>
                    <a:pt x="578" y="682"/>
                    <a:pt x="584" y="677"/>
                    <a:pt x="590" y="677"/>
                  </a:cubicBezTo>
                  <a:cubicBezTo>
                    <a:pt x="643" y="648"/>
                    <a:pt x="657" y="643"/>
                    <a:pt x="673" y="629"/>
                  </a:cubicBezTo>
                  <a:cubicBezTo>
                    <a:pt x="647" y="645"/>
                    <a:pt x="643" y="645"/>
                    <a:pt x="641" y="645"/>
                  </a:cubicBezTo>
                  <a:cubicBezTo>
                    <a:pt x="611" y="659"/>
                    <a:pt x="604" y="666"/>
                    <a:pt x="597" y="667"/>
                  </a:cubicBezTo>
                  <a:cubicBezTo>
                    <a:pt x="556" y="675"/>
                    <a:pt x="551" y="687"/>
                    <a:pt x="549" y="682"/>
                  </a:cubicBezTo>
                  <a:cubicBezTo>
                    <a:pt x="516" y="695"/>
                    <a:pt x="514" y="691"/>
                    <a:pt x="510" y="696"/>
                  </a:cubicBezTo>
                  <a:cubicBezTo>
                    <a:pt x="487" y="704"/>
                    <a:pt x="483" y="706"/>
                    <a:pt x="480" y="705"/>
                  </a:cubicBezTo>
                  <a:cubicBezTo>
                    <a:pt x="454" y="716"/>
                    <a:pt x="446" y="720"/>
                    <a:pt x="441" y="723"/>
                  </a:cubicBezTo>
                  <a:cubicBezTo>
                    <a:pt x="430" y="731"/>
                    <a:pt x="427" y="727"/>
                    <a:pt x="423" y="731"/>
                  </a:cubicBezTo>
                  <a:cubicBezTo>
                    <a:pt x="386" y="755"/>
                    <a:pt x="382" y="753"/>
                    <a:pt x="377" y="757"/>
                  </a:cubicBezTo>
                  <a:cubicBezTo>
                    <a:pt x="347" y="769"/>
                    <a:pt x="358" y="764"/>
                    <a:pt x="366" y="758"/>
                  </a:cubicBezTo>
                  <a:cubicBezTo>
                    <a:pt x="409" y="728"/>
                    <a:pt x="417" y="725"/>
                    <a:pt x="425" y="718"/>
                  </a:cubicBezTo>
                  <a:cubicBezTo>
                    <a:pt x="571" y="656"/>
                    <a:pt x="601" y="640"/>
                    <a:pt x="630" y="626"/>
                  </a:cubicBezTo>
                  <a:cubicBezTo>
                    <a:pt x="661" y="605"/>
                    <a:pt x="663" y="601"/>
                    <a:pt x="664" y="599"/>
                  </a:cubicBezTo>
                  <a:cubicBezTo>
                    <a:pt x="642" y="607"/>
                    <a:pt x="637" y="615"/>
                    <a:pt x="632" y="617"/>
                  </a:cubicBezTo>
                  <a:cubicBezTo>
                    <a:pt x="575" y="644"/>
                    <a:pt x="557" y="653"/>
                    <a:pt x="540" y="659"/>
                  </a:cubicBezTo>
                  <a:cubicBezTo>
                    <a:pt x="479" y="687"/>
                    <a:pt x="471" y="684"/>
                    <a:pt x="462" y="691"/>
                  </a:cubicBezTo>
                  <a:cubicBezTo>
                    <a:pt x="418" y="713"/>
                    <a:pt x="415" y="715"/>
                    <a:pt x="412" y="717"/>
                  </a:cubicBezTo>
                  <a:cubicBezTo>
                    <a:pt x="381" y="734"/>
                    <a:pt x="377" y="737"/>
                    <a:pt x="373" y="740"/>
                  </a:cubicBezTo>
                  <a:cubicBezTo>
                    <a:pt x="385" y="720"/>
                    <a:pt x="404" y="707"/>
                    <a:pt x="421" y="696"/>
                  </a:cubicBezTo>
                  <a:cubicBezTo>
                    <a:pt x="473" y="672"/>
                    <a:pt x="478" y="677"/>
                    <a:pt x="484" y="670"/>
                  </a:cubicBezTo>
                  <a:cubicBezTo>
                    <a:pt x="519" y="657"/>
                    <a:pt x="524" y="659"/>
                    <a:pt x="529" y="654"/>
                  </a:cubicBezTo>
                  <a:cubicBezTo>
                    <a:pt x="603" y="622"/>
                    <a:pt x="611" y="619"/>
                    <a:pt x="619" y="615"/>
                  </a:cubicBezTo>
                  <a:cubicBezTo>
                    <a:pt x="667" y="570"/>
                    <a:pt x="677" y="568"/>
                    <a:pt x="675" y="564"/>
                  </a:cubicBezTo>
                  <a:cubicBezTo>
                    <a:pt x="719" y="542"/>
                    <a:pt x="725" y="539"/>
                    <a:pt x="730" y="537"/>
                  </a:cubicBezTo>
                  <a:cubicBezTo>
                    <a:pt x="742" y="527"/>
                    <a:pt x="737" y="530"/>
                    <a:pt x="732" y="533"/>
                  </a:cubicBezTo>
                  <a:cubicBezTo>
                    <a:pt x="706" y="538"/>
                    <a:pt x="703" y="542"/>
                    <a:pt x="700" y="544"/>
                  </a:cubicBezTo>
                  <a:cubicBezTo>
                    <a:pt x="637" y="575"/>
                    <a:pt x="629" y="578"/>
                    <a:pt x="622" y="585"/>
                  </a:cubicBezTo>
                  <a:cubicBezTo>
                    <a:pt x="557" y="616"/>
                    <a:pt x="550" y="611"/>
                    <a:pt x="543" y="615"/>
                  </a:cubicBezTo>
                  <a:cubicBezTo>
                    <a:pt x="514" y="623"/>
                    <a:pt x="507" y="625"/>
                    <a:pt x="499" y="630"/>
                  </a:cubicBezTo>
                  <a:cubicBezTo>
                    <a:pt x="469" y="641"/>
                    <a:pt x="463" y="637"/>
                    <a:pt x="455" y="644"/>
                  </a:cubicBezTo>
                  <a:cubicBezTo>
                    <a:pt x="432" y="653"/>
                    <a:pt x="426" y="659"/>
                    <a:pt x="422" y="658"/>
                  </a:cubicBezTo>
                  <a:cubicBezTo>
                    <a:pt x="410" y="660"/>
                    <a:pt x="410" y="653"/>
                    <a:pt x="416" y="648"/>
                  </a:cubicBezTo>
                  <a:cubicBezTo>
                    <a:pt x="439" y="640"/>
                    <a:pt x="445" y="628"/>
                    <a:pt x="447" y="633"/>
                  </a:cubicBezTo>
                  <a:cubicBezTo>
                    <a:pt x="502" y="611"/>
                    <a:pt x="513" y="606"/>
                    <a:pt x="523" y="605"/>
                  </a:cubicBezTo>
                  <a:cubicBezTo>
                    <a:pt x="597" y="583"/>
                    <a:pt x="606" y="581"/>
                    <a:pt x="615" y="576"/>
                  </a:cubicBezTo>
                  <a:cubicBezTo>
                    <a:pt x="655" y="561"/>
                    <a:pt x="660" y="548"/>
                    <a:pt x="663" y="553"/>
                  </a:cubicBezTo>
                  <a:cubicBezTo>
                    <a:pt x="715" y="530"/>
                    <a:pt x="721" y="528"/>
                    <a:pt x="727" y="527"/>
                  </a:cubicBezTo>
                  <a:cubicBezTo>
                    <a:pt x="736" y="512"/>
                    <a:pt x="727" y="524"/>
                    <a:pt x="720" y="520"/>
                  </a:cubicBezTo>
                  <a:cubicBezTo>
                    <a:pt x="677" y="533"/>
                    <a:pt x="673" y="536"/>
                    <a:pt x="668" y="537"/>
                  </a:cubicBezTo>
                  <a:cubicBezTo>
                    <a:pt x="603" y="571"/>
                    <a:pt x="600" y="575"/>
                    <a:pt x="598" y="573"/>
                  </a:cubicBezTo>
                  <a:cubicBezTo>
                    <a:pt x="555" y="592"/>
                    <a:pt x="552" y="588"/>
                    <a:pt x="549" y="589"/>
                  </a:cubicBezTo>
                  <a:cubicBezTo>
                    <a:pt x="507" y="600"/>
                    <a:pt x="504" y="601"/>
                    <a:pt x="501" y="601"/>
                  </a:cubicBezTo>
                  <a:cubicBezTo>
                    <a:pt x="462" y="618"/>
                    <a:pt x="456" y="620"/>
                    <a:pt x="449" y="622"/>
                  </a:cubicBezTo>
                  <a:cubicBezTo>
                    <a:pt x="427" y="627"/>
                    <a:pt x="429" y="624"/>
                    <a:pt x="432" y="622"/>
                  </a:cubicBezTo>
                  <a:cubicBezTo>
                    <a:pt x="464" y="601"/>
                    <a:pt x="476" y="596"/>
                    <a:pt x="488" y="594"/>
                  </a:cubicBezTo>
                  <a:cubicBezTo>
                    <a:pt x="519" y="583"/>
                    <a:pt x="522" y="582"/>
                    <a:pt x="525" y="584"/>
                  </a:cubicBezTo>
                  <a:cubicBezTo>
                    <a:pt x="550" y="574"/>
                    <a:pt x="557" y="572"/>
                    <a:pt x="563" y="571"/>
                  </a:cubicBezTo>
                  <a:cubicBezTo>
                    <a:pt x="588" y="560"/>
                    <a:pt x="594" y="562"/>
                    <a:pt x="600" y="559"/>
                  </a:cubicBezTo>
                  <a:cubicBezTo>
                    <a:pt x="645" y="537"/>
                    <a:pt x="651" y="541"/>
                    <a:pt x="657" y="535"/>
                  </a:cubicBezTo>
                  <a:cubicBezTo>
                    <a:pt x="670" y="528"/>
                    <a:pt x="672" y="530"/>
                    <a:pt x="671" y="528"/>
                  </a:cubicBezTo>
                  <a:cubicBezTo>
                    <a:pt x="707" y="510"/>
                    <a:pt x="711" y="502"/>
                    <a:pt x="714" y="502"/>
                  </a:cubicBezTo>
                  <a:cubicBezTo>
                    <a:pt x="729" y="486"/>
                    <a:pt x="743" y="485"/>
                    <a:pt x="736" y="481"/>
                  </a:cubicBezTo>
                  <a:cubicBezTo>
                    <a:pt x="686" y="515"/>
                    <a:pt x="684" y="515"/>
                    <a:pt x="682" y="515"/>
                  </a:cubicBezTo>
                  <a:cubicBezTo>
                    <a:pt x="660" y="525"/>
                    <a:pt x="654" y="529"/>
                    <a:pt x="648" y="532"/>
                  </a:cubicBezTo>
                  <a:cubicBezTo>
                    <a:pt x="622" y="542"/>
                    <a:pt x="616" y="542"/>
                    <a:pt x="609" y="548"/>
                  </a:cubicBezTo>
                  <a:cubicBezTo>
                    <a:pt x="569" y="562"/>
                    <a:pt x="566" y="558"/>
                    <a:pt x="563" y="561"/>
                  </a:cubicBezTo>
                  <a:cubicBezTo>
                    <a:pt x="541" y="567"/>
                    <a:pt x="537" y="572"/>
                    <a:pt x="535" y="570"/>
                  </a:cubicBezTo>
                  <a:cubicBezTo>
                    <a:pt x="474" y="591"/>
                    <a:pt x="469" y="587"/>
                    <a:pt x="462" y="592"/>
                  </a:cubicBezTo>
                  <a:cubicBezTo>
                    <a:pt x="459" y="582"/>
                    <a:pt x="465" y="573"/>
                    <a:pt x="468" y="576"/>
                  </a:cubicBezTo>
                  <a:cubicBezTo>
                    <a:pt x="497" y="562"/>
                    <a:pt x="501" y="567"/>
                    <a:pt x="506" y="564"/>
                  </a:cubicBezTo>
                  <a:cubicBezTo>
                    <a:pt x="546" y="554"/>
                    <a:pt x="550" y="555"/>
                    <a:pt x="555" y="550"/>
                  </a:cubicBezTo>
                  <a:cubicBezTo>
                    <a:pt x="621" y="530"/>
                    <a:pt x="639" y="521"/>
                    <a:pt x="656" y="514"/>
                  </a:cubicBezTo>
                  <a:cubicBezTo>
                    <a:pt x="724" y="468"/>
                    <a:pt x="727" y="472"/>
                    <a:pt x="731" y="467"/>
                  </a:cubicBezTo>
                  <a:cubicBezTo>
                    <a:pt x="698" y="479"/>
                    <a:pt x="675" y="497"/>
                    <a:pt x="653" y="506"/>
                  </a:cubicBezTo>
                  <a:cubicBezTo>
                    <a:pt x="569" y="540"/>
                    <a:pt x="564" y="539"/>
                    <a:pt x="557" y="543"/>
                  </a:cubicBezTo>
                  <a:cubicBezTo>
                    <a:pt x="520" y="547"/>
                    <a:pt x="515" y="554"/>
                    <a:pt x="512" y="552"/>
                  </a:cubicBezTo>
                  <a:cubicBezTo>
                    <a:pt x="473" y="562"/>
                    <a:pt x="469" y="568"/>
                    <a:pt x="466" y="563"/>
                  </a:cubicBezTo>
                  <a:cubicBezTo>
                    <a:pt x="498" y="545"/>
                    <a:pt x="497" y="541"/>
                    <a:pt x="502" y="539"/>
                  </a:cubicBezTo>
                  <a:cubicBezTo>
                    <a:pt x="563" y="520"/>
                    <a:pt x="573" y="516"/>
                    <a:pt x="581" y="519"/>
                  </a:cubicBezTo>
                  <a:cubicBezTo>
                    <a:pt x="612" y="506"/>
                    <a:pt x="616" y="505"/>
                    <a:pt x="619" y="506"/>
                  </a:cubicBezTo>
                  <a:cubicBezTo>
                    <a:pt x="736" y="443"/>
                    <a:pt x="752" y="427"/>
                    <a:pt x="767" y="422"/>
                  </a:cubicBezTo>
                  <a:cubicBezTo>
                    <a:pt x="792" y="398"/>
                    <a:pt x="801" y="398"/>
                    <a:pt x="799" y="388"/>
                  </a:cubicBezTo>
                  <a:cubicBezTo>
                    <a:pt x="779" y="406"/>
                    <a:pt x="773" y="410"/>
                    <a:pt x="771" y="411"/>
                  </a:cubicBezTo>
                  <a:cubicBezTo>
                    <a:pt x="764" y="417"/>
                    <a:pt x="760" y="419"/>
                    <a:pt x="757" y="421"/>
                  </a:cubicBezTo>
                  <a:cubicBezTo>
                    <a:pt x="698" y="461"/>
                    <a:pt x="694" y="459"/>
                    <a:pt x="692" y="461"/>
                  </a:cubicBezTo>
                  <a:cubicBezTo>
                    <a:pt x="645" y="481"/>
                    <a:pt x="642" y="485"/>
                    <a:pt x="639" y="487"/>
                  </a:cubicBezTo>
                  <a:cubicBezTo>
                    <a:pt x="607" y="499"/>
                    <a:pt x="602" y="499"/>
                    <a:pt x="597" y="503"/>
                  </a:cubicBezTo>
                  <a:cubicBezTo>
                    <a:pt x="580" y="505"/>
                    <a:pt x="572" y="510"/>
                    <a:pt x="564" y="509"/>
                  </a:cubicBezTo>
                  <a:cubicBezTo>
                    <a:pt x="507" y="529"/>
                    <a:pt x="504" y="529"/>
                    <a:pt x="501" y="530"/>
                  </a:cubicBezTo>
                  <a:cubicBezTo>
                    <a:pt x="511" y="516"/>
                    <a:pt x="516" y="516"/>
                    <a:pt x="521" y="510"/>
                  </a:cubicBezTo>
                  <a:cubicBezTo>
                    <a:pt x="560" y="498"/>
                    <a:pt x="569" y="498"/>
                    <a:pt x="580" y="493"/>
                  </a:cubicBezTo>
                  <a:cubicBezTo>
                    <a:pt x="646" y="472"/>
                    <a:pt x="652" y="467"/>
                    <a:pt x="658" y="468"/>
                  </a:cubicBezTo>
                  <a:cubicBezTo>
                    <a:pt x="762" y="408"/>
                    <a:pt x="771" y="401"/>
                    <a:pt x="780" y="395"/>
                  </a:cubicBezTo>
                  <a:cubicBezTo>
                    <a:pt x="794" y="385"/>
                    <a:pt x="799" y="381"/>
                    <a:pt x="804" y="378"/>
                  </a:cubicBezTo>
                  <a:cubicBezTo>
                    <a:pt x="816" y="362"/>
                    <a:pt x="807" y="368"/>
                    <a:pt x="799" y="374"/>
                  </a:cubicBezTo>
                  <a:cubicBezTo>
                    <a:pt x="785" y="381"/>
                    <a:pt x="780" y="387"/>
                    <a:pt x="777" y="392"/>
                  </a:cubicBezTo>
                  <a:cubicBezTo>
                    <a:pt x="741" y="412"/>
                    <a:pt x="732" y="416"/>
                    <a:pt x="722" y="424"/>
                  </a:cubicBezTo>
                  <a:cubicBezTo>
                    <a:pt x="700" y="442"/>
                    <a:pt x="692" y="439"/>
                    <a:pt x="689" y="441"/>
                  </a:cubicBezTo>
                  <a:cubicBezTo>
                    <a:pt x="614" y="471"/>
                    <a:pt x="613" y="473"/>
                    <a:pt x="607" y="476"/>
                  </a:cubicBezTo>
                  <a:cubicBezTo>
                    <a:pt x="566" y="485"/>
                    <a:pt x="556" y="494"/>
                    <a:pt x="549" y="491"/>
                  </a:cubicBezTo>
                  <a:cubicBezTo>
                    <a:pt x="513" y="502"/>
                    <a:pt x="508" y="511"/>
                    <a:pt x="505" y="508"/>
                  </a:cubicBezTo>
                  <a:cubicBezTo>
                    <a:pt x="524" y="490"/>
                    <a:pt x="526" y="487"/>
                    <a:pt x="528" y="486"/>
                  </a:cubicBezTo>
                  <a:cubicBezTo>
                    <a:pt x="546" y="478"/>
                    <a:pt x="555" y="473"/>
                    <a:pt x="564" y="467"/>
                  </a:cubicBezTo>
                  <a:cubicBezTo>
                    <a:pt x="585" y="466"/>
                    <a:pt x="592" y="460"/>
                    <a:pt x="598" y="460"/>
                  </a:cubicBezTo>
                  <a:cubicBezTo>
                    <a:pt x="650" y="440"/>
                    <a:pt x="653" y="444"/>
                    <a:pt x="657" y="440"/>
                  </a:cubicBezTo>
                  <a:cubicBezTo>
                    <a:pt x="729" y="408"/>
                    <a:pt x="743" y="399"/>
                    <a:pt x="758" y="389"/>
                  </a:cubicBezTo>
                  <a:cubicBezTo>
                    <a:pt x="794" y="357"/>
                    <a:pt x="790" y="359"/>
                    <a:pt x="778" y="369"/>
                  </a:cubicBezTo>
                  <a:cubicBezTo>
                    <a:pt x="742" y="393"/>
                    <a:pt x="737" y="396"/>
                    <a:pt x="732" y="400"/>
                  </a:cubicBezTo>
                  <a:cubicBezTo>
                    <a:pt x="693" y="417"/>
                    <a:pt x="690" y="418"/>
                    <a:pt x="687" y="420"/>
                  </a:cubicBezTo>
                  <a:cubicBezTo>
                    <a:pt x="629" y="438"/>
                    <a:pt x="622" y="447"/>
                    <a:pt x="618" y="443"/>
                  </a:cubicBezTo>
                  <a:cubicBezTo>
                    <a:pt x="587" y="455"/>
                    <a:pt x="575" y="459"/>
                    <a:pt x="564" y="457"/>
                  </a:cubicBezTo>
                  <a:cubicBezTo>
                    <a:pt x="544" y="467"/>
                    <a:pt x="539" y="470"/>
                    <a:pt x="534" y="470"/>
                  </a:cubicBezTo>
                  <a:cubicBezTo>
                    <a:pt x="590" y="434"/>
                    <a:pt x="594" y="439"/>
                    <a:pt x="599" y="435"/>
                  </a:cubicBezTo>
                  <a:cubicBezTo>
                    <a:pt x="658" y="416"/>
                    <a:pt x="669" y="411"/>
                    <a:pt x="679" y="409"/>
                  </a:cubicBezTo>
                  <a:cubicBezTo>
                    <a:pt x="766" y="359"/>
                    <a:pt x="770" y="356"/>
                    <a:pt x="786" y="346"/>
                  </a:cubicBezTo>
                  <a:cubicBezTo>
                    <a:pt x="788" y="337"/>
                    <a:pt x="773" y="348"/>
                    <a:pt x="758" y="359"/>
                  </a:cubicBezTo>
                  <a:cubicBezTo>
                    <a:pt x="666" y="405"/>
                    <a:pt x="659" y="405"/>
                    <a:pt x="650" y="410"/>
                  </a:cubicBezTo>
                  <a:cubicBezTo>
                    <a:pt x="579" y="427"/>
                    <a:pt x="571" y="435"/>
                    <a:pt x="566" y="429"/>
                  </a:cubicBezTo>
                  <a:cubicBezTo>
                    <a:pt x="586" y="418"/>
                    <a:pt x="591" y="422"/>
                    <a:pt x="597" y="419"/>
                  </a:cubicBezTo>
                  <a:cubicBezTo>
                    <a:pt x="623" y="411"/>
                    <a:pt x="627" y="405"/>
                    <a:pt x="629" y="408"/>
                  </a:cubicBezTo>
                  <a:cubicBezTo>
                    <a:pt x="674" y="391"/>
                    <a:pt x="674" y="383"/>
                    <a:pt x="679" y="385"/>
                  </a:cubicBezTo>
                  <a:cubicBezTo>
                    <a:pt x="709" y="372"/>
                    <a:pt x="714" y="369"/>
                    <a:pt x="719" y="365"/>
                  </a:cubicBezTo>
                  <a:cubicBezTo>
                    <a:pt x="790" y="326"/>
                    <a:pt x="800" y="319"/>
                    <a:pt x="808" y="316"/>
                  </a:cubicBezTo>
                  <a:cubicBezTo>
                    <a:pt x="851" y="294"/>
                    <a:pt x="848" y="291"/>
                    <a:pt x="852" y="289"/>
                  </a:cubicBezTo>
                  <a:cubicBezTo>
                    <a:pt x="847" y="287"/>
                    <a:pt x="848" y="290"/>
                    <a:pt x="845" y="292"/>
                  </a:cubicBezTo>
                  <a:cubicBezTo>
                    <a:pt x="796" y="312"/>
                    <a:pt x="785" y="320"/>
                    <a:pt x="775" y="325"/>
                  </a:cubicBezTo>
                  <a:cubicBezTo>
                    <a:pt x="686" y="371"/>
                    <a:pt x="681" y="378"/>
                    <a:pt x="677" y="376"/>
                  </a:cubicBezTo>
                  <a:cubicBezTo>
                    <a:pt x="647" y="386"/>
                    <a:pt x="644" y="390"/>
                    <a:pt x="642" y="391"/>
                  </a:cubicBezTo>
                  <a:cubicBezTo>
                    <a:pt x="602" y="407"/>
                    <a:pt x="598" y="406"/>
                    <a:pt x="593" y="409"/>
                  </a:cubicBezTo>
                  <a:cubicBezTo>
                    <a:pt x="585" y="406"/>
                    <a:pt x="586" y="411"/>
                    <a:pt x="589" y="407"/>
                  </a:cubicBezTo>
                  <a:cubicBezTo>
                    <a:pt x="637" y="379"/>
                    <a:pt x="661" y="368"/>
                    <a:pt x="684" y="361"/>
                  </a:cubicBezTo>
                  <a:cubicBezTo>
                    <a:pt x="714" y="348"/>
                    <a:pt x="717" y="344"/>
                    <a:pt x="720" y="343"/>
                  </a:cubicBezTo>
                  <a:cubicBezTo>
                    <a:pt x="761" y="318"/>
                    <a:pt x="780" y="313"/>
                    <a:pt x="794" y="303"/>
                  </a:cubicBezTo>
                  <a:cubicBezTo>
                    <a:pt x="837" y="288"/>
                    <a:pt x="847" y="283"/>
                    <a:pt x="845" y="279"/>
                  </a:cubicBezTo>
                  <a:cubicBezTo>
                    <a:pt x="748" y="324"/>
                    <a:pt x="743" y="322"/>
                    <a:pt x="738" y="327"/>
                  </a:cubicBezTo>
                  <a:cubicBezTo>
                    <a:pt x="712" y="340"/>
                    <a:pt x="702" y="341"/>
                    <a:pt x="692" y="348"/>
                  </a:cubicBezTo>
                  <a:cubicBezTo>
                    <a:pt x="671" y="360"/>
                    <a:pt x="667" y="355"/>
                    <a:pt x="661" y="360"/>
                  </a:cubicBezTo>
                  <a:cubicBezTo>
                    <a:pt x="628" y="371"/>
                    <a:pt x="625" y="375"/>
                    <a:pt x="623" y="373"/>
                  </a:cubicBezTo>
                  <a:cubicBezTo>
                    <a:pt x="602" y="380"/>
                    <a:pt x="603" y="375"/>
                    <a:pt x="608" y="379"/>
                  </a:cubicBezTo>
                  <a:cubicBezTo>
                    <a:pt x="635" y="363"/>
                    <a:pt x="640" y="358"/>
                    <a:pt x="645" y="355"/>
                  </a:cubicBezTo>
                  <a:cubicBezTo>
                    <a:pt x="690" y="337"/>
                    <a:pt x="695" y="339"/>
                    <a:pt x="702" y="336"/>
                  </a:cubicBezTo>
                  <a:cubicBezTo>
                    <a:pt x="778" y="299"/>
                    <a:pt x="789" y="291"/>
                    <a:pt x="800" y="284"/>
                  </a:cubicBezTo>
                  <a:cubicBezTo>
                    <a:pt x="823" y="265"/>
                    <a:pt x="817" y="270"/>
                    <a:pt x="810" y="275"/>
                  </a:cubicBezTo>
                  <a:cubicBezTo>
                    <a:pt x="745" y="308"/>
                    <a:pt x="744" y="312"/>
                    <a:pt x="735" y="317"/>
                  </a:cubicBezTo>
                  <a:cubicBezTo>
                    <a:pt x="706" y="325"/>
                    <a:pt x="698" y="329"/>
                    <a:pt x="692" y="328"/>
                  </a:cubicBezTo>
                  <a:cubicBezTo>
                    <a:pt x="631" y="353"/>
                    <a:pt x="625" y="359"/>
                    <a:pt x="621" y="355"/>
                  </a:cubicBezTo>
                  <a:cubicBezTo>
                    <a:pt x="645" y="341"/>
                    <a:pt x="649" y="339"/>
                    <a:pt x="654" y="336"/>
                  </a:cubicBezTo>
                  <a:cubicBezTo>
                    <a:pt x="697" y="321"/>
                    <a:pt x="705" y="316"/>
                    <a:pt x="713" y="313"/>
                  </a:cubicBezTo>
                  <a:cubicBezTo>
                    <a:pt x="745" y="297"/>
                    <a:pt x="753" y="295"/>
                    <a:pt x="761" y="291"/>
                  </a:cubicBezTo>
                  <a:cubicBezTo>
                    <a:pt x="803" y="262"/>
                    <a:pt x="807" y="264"/>
                    <a:pt x="806" y="261"/>
                  </a:cubicBezTo>
                  <a:cubicBezTo>
                    <a:pt x="839" y="233"/>
                    <a:pt x="843" y="230"/>
                    <a:pt x="847" y="226"/>
                  </a:cubicBezTo>
                  <a:cubicBezTo>
                    <a:pt x="796" y="261"/>
                    <a:pt x="788" y="266"/>
                    <a:pt x="779" y="272"/>
                  </a:cubicBezTo>
                  <a:cubicBezTo>
                    <a:pt x="668" y="319"/>
                    <a:pt x="661" y="325"/>
                    <a:pt x="655" y="325"/>
                  </a:cubicBezTo>
                  <a:cubicBezTo>
                    <a:pt x="643" y="332"/>
                    <a:pt x="643" y="326"/>
                    <a:pt x="646" y="322"/>
                  </a:cubicBezTo>
                  <a:cubicBezTo>
                    <a:pt x="668" y="316"/>
                    <a:pt x="674" y="313"/>
                    <a:pt x="679" y="313"/>
                  </a:cubicBezTo>
                  <a:cubicBezTo>
                    <a:pt x="789" y="253"/>
                    <a:pt x="800" y="245"/>
                    <a:pt x="811" y="238"/>
                  </a:cubicBezTo>
                  <a:cubicBezTo>
                    <a:pt x="830" y="217"/>
                    <a:pt x="839" y="215"/>
                    <a:pt x="836" y="212"/>
                  </a:cubicBezTo>
                  <a:cubicBezTo>
                    <a:pt x="826" y="221"/>
                    <a:pt x="818" y="219"/>
                    <a:pt x="815" y="227"/>
                  </a:cubicBezTo>
                  <a:cubicBezTo>
                    <a:pt x="759" y="262"/>
                    <a:pt x="739" y="275"/>
                    <a:pt x="719" y="284"/>
                  </a:cubicBezTo>
                  <a:cubicBezTo>
                    <a:pt x="673" y="305"/>
                    <a:pt x="671" y="306"/>
                    <a:pt x="668" y="306"/>
                  </a:cubicBezTo>
                  <a:cubicBezTo>
                    <a:pt x="711" y="282"/>
                    <a:pt x="719" y="273"/>
                    <a:pt x="727" y="271"/>
                  </a:cubicBezTo>
                  <a:cubicBezTo>
                    <a:pt x="797" y="226"/>
                    <a:pt x="805" y="220"/>
                    <a:pt x="813" y="214"/>
                  </a:cubicBezTo>
                  <a:cubicBezTo>
                    <a:pt x="850" y="175"/>
                    <a:pt x="861" y="172"/>
                    <a:pt x="859" y="168"/>
                  </a:cubicBezTo>
                  <a:close/>
                  <a:moveTo>
                    <a:pt x="743" y="232"/>
                  </a:moveTo>
                  <a:cubicBezTo>
                    <a:pt x="748" y="239"/>
                    <a:pt x="733" y="238"/>
                    <a:pt x="728" y="246"/>
                  </a:cubicBezTo>
                  <a:cubicBezTo>
                    <a:pt x="725" y="238"/>
                    <a:pt x="737" y="240"/>
                    <a:pt x="743" y="232"/>
                  </a:cubicBezTo>
                  <a:close/>
                  <a:moveTo>
                    <a:pt x="723" y="245"/>
                  </a:moveTo>
                  <a:cubicBezTo>
                    <a:pt x="723" y="251"/>
                    <a:pt x="713" y="252"/>
                    <a:pt x="710" y="254"/>
                  </a:cubicBezTo>
                  <a:cubicBezTo>
                    <a:pt x="709" y="248"/>
                    <a:pt x="719" y="247"/>
                    <a:pt x="723" y="245"/>
                  </a:cubicBezTo>
                  <a:close/>
                  <a:moveTo>
                    <a:pt x="265" y="659"/>
                  </a:moveTo>
                  <a:cubicBezTo>
                    <a:pt x="262" y="656"/>
                    <a:pt x="263" y="654"/>
                    <a:pt x="262" y="651"/>
                  </a:cubicBezTo>
                  <a:cubicBezTo>
                    <a:pt x="260" y="649"/>
                    <a:pt x="256" y="646"/>
                    <a:pt x="259" y="644"/>
                  </a:cubicBezTo>
                  <a:cubicBezTo>
                    <a:pt x="256" y="643"/>
                    <a:pt x="254" y="641"/>
                    <a:pt x="252" y="638"/>
                  </a:cubicBezTo>
                  <a:cubicBezTo>
                    <a:pt x="252" y="636"/>
                    <a:pt x="252" y="634"/>
                    <a:pt x="250" y="635"/>
                  </a:cubicBezTo>
                  <a:cubicBezTo>
                    <a:pt x="248" y="631"/>
                    <a:pt x="248" y="627"/>
                    <a:pt x="243" y="623"/>
                  </a:cubicBezTo>
                  <a:cubicBezTo>
                    <a:pt x="245" y="617"/>
                    <a:pt x="243" y="617"/>
                    <a:pt x="239" y="613"/>
                  </a:cubicBezTo>
                  <a:cubicBezTo>
                    <a:pt x="241" y="610"/>
                    <a:pt x="236" y="605"/>
                    <a:pt x="236" y="601"/>
                  </a:cubicBezTo>
                  <a:cubicBezTo>
                    <a:pt x="231" y="592"/>
                    <a:pt x="230" y="592"/>
                    <a:pt x="223" y="581"/>
                  </a:cubicBezTo>
                  <a:cubicBezTo>
                    <a:pt x="215" y="572"/>
                    <a:pt x="216" y="564"/>
                    <a:pt x="207" y="555"/>
                  </a:cubicBezTo>
                  <a:cubicBezTo>
                    <a:pt x="203" y="545"/>
                    <a:pt x="204" y="543"/>
                    <a:pt x="195" y="532"/>
                  </a:cubicBezTo>
                  <a:cubicBezTo>
                    <a:pt x="199" y="528"/>
                    <a:pt x="191" y="523"/>
                    <a:pt x="193" y="519"/>
                  </a:cubicBezTo>
                  <a:cubicBezTo>
                    <a:pt x="188" y="514"/>
                    <a:pt x="192" y="510"/>
                    <a:pt x="188" y="505"/>
                  </a:cubicBezTo>
                  <a:cubicBezTo>
                    <a:pt x="187" y="496"/>
                    <a:pt x="184" y="487"/>
                    <a:pt x="181" y="478"/>
                  </a:cubicBezTo>
                  <a:cubicBezTo>
                    <a:pt x="189" y="478"/>
                    <a:pt x="185" y="488"/>
                    <a:pt x="189" y="492"/>
                  </a:cubicBezTo>
                  <a:cubicBezTo>
                    <a:pt x="191" y="498"/>
                    <a:pt x="194" y="504"/>
                    <a:pt x="193" y="509"/>
                  </a:cubicBezTo>
                  <a:cubicBezTo>
                    <a:pt x="200" y="517"/>
                    <a:pt x="199" y="523"/>
                    <a:pt x="207" y="531"/>
                  </a:cubicBezTo>
                  <a:cubicBezTo>
                    <a:pt x="210" y="535"/>
                    <a:pt x="208" y="538"/>
                    <a:pt x="209" y="541"/>
                  </a:cubicBezTo>
                  <a:cubicBezTo>
                    <a:pt x="213" y="542"/>
                    <a:pt x="214" y="546"/>
                    <a:pt x="213" y="549"/>
                  </a:cubicBezTo>
                  <a:cubicBezTo>
                    <a:pt x="220" y="554"/>
                    <a:pt x="218" y="557"/>
                    <a:pt x="224" y="565"/>
                  </a:cubicBezTo>
                  <a:cubicBezTo>
                    <a:pt x="227" y="574"/>
                    <a:pt x="233" y="584"/>
                    <a:pt x="237" y="593"/>
                  </a:cubicBezTo>
                  <a:cubicBezTo>
                    <a:pt x="239" y="596"/>
                    <a:pt x="241" y="598"/>
                    <a:pt x="243" y="601"/>
                  </a:cubicBezTo>
                  <a:cubicBezTo>
                    <a:pt x="243" y="603"/>
                    <a:pt x="243" y="605"/>
                    <a:pt x="245" y="604"/>
                  </a:cubicBezTo>
                  <a:cubicBezTo>
                    <a:pt x="246" y="609"/>
                    <a:pt x="245" y="613"/>
                    <a:pt x="250" y="618"/>
                  </a:cubicBezTo>
                  <a:cubicBezTo>
                    <a:pt x="253" y="627"/>
                    <a:pt x="261" y="637"/>
                    <a:pt x="263" y="646"/>
                  </a:cubicBezTo>
                  <a:cubicBezTo>
                    <a:pt x="271" y="655"/>
                    <a:pt x="270" y="664"/>
                    <a:pt x="275" y="673"/>
                  </a:cubicBezTo>
                  <a:cubicBezTo>
                    <a:pt x="268" y="673"/>
                    <a:pt x="271" y="663"/>
                    <a:pt x="265" y="659"/>
                  </a:cubicBezTo>
                  <a:close/>
                  <a:moveTo>
                    <a:pt x="279" y="685"/>
                  </a:moveTo>
                  <a:cubicBezTo>
                    <a:pt x="279" y="692"/>
                    <a:pt x="278" y="682"/>
                    <a:pt x="274" y="679"/>
                  </a:cubicBezTo>
                  <a:cubicBezTo>
                    <a:pt x="273" y="676"/>
                    <a:pt x="276" y="678"/>
                    <a:pt x="277" y="679"/>
                  </a:cubicBezTo>
                  <a:cubicBezTo>
                    <a:pt x="278" y="681"/>
                    <a:pt x="279" y="683"/>
                    <a:pt x="281" y="684"/>
                  </a:cubicBezTo>
                  <a:cubicBezTo>
                    <a:pt x="280" y="685"/>
                    <a:pt x="280" y="685"/>
                    <a:pt x="279" y="685"/>
                  </a:cubicBezTo>
                  <a:close/>
                  <a:moveTo>
                    <a:pt x="166" y="634"/>
                  </a:moveTo>
                  <a:cubicBezTo>
                    <a:pt x="162" y="637"/>
                    <a:pt x="166" y="630"/>
                    <a:pt x="161" y="628"/>
                  </a:cubicBezTo>
                  <a:cubicBezTo>
                    <a:pt x="168" y="628"/>
                    <a:pt x="168" y="638"/>
                    <a:pt x="172" y="642"/>
                  </a:cubicBezTo>
                  <a:cubicBezTo>
                    <a:pt x="168" y="645"/>
                    <a:pt x="166" y="636"/>
                    <a:pt x="166" y="634"/>
                  </a:cubicBezTo>
                  <a:close/>
                  <a:moveTo>
                    <a:pt x="192" y="691"/>
                  </a:moveTo>
                  <a:cubicBezTo>
                    <a:pt x="192" y="690"/>
                    <a:pt x="191" y="690"/>
                    <a:pt x="190" y="691"/>
                  </a:cubicBezTo>
                  <a:cubicBezTo>
                    <a:pt x="187" y="685"/>
                    <a:pt x="184" y="679"/>
                    <a:pt x="184" y="673"/>
                  </a:cubicBezTo>
                  <a:cubicBezTo>
                    <a:pt x="190" y="669"/>
                    <a:pt x="184" y="681"/>
                    <a:pt x="189" y="677"/>
                  </a:cubicBezTo>
                  <a:cubicBezTo>
                    <a:pt x="189" y="682"/>
                    <a:pt x="193" y="688"/>
                    <a:pt x="194" y="693"/>
                  </a:cubicBezTo>
                  <a:cubicBezTo>
                    <a:pt x="195" y="695"/>
                    <a:pt x="196" y="696"/>
                    <a:pt x="197" y="698"/>
                  </a:cubicBezTo>
                  <a:cubicBezTo>
                    <a:pt x="200" y="705"/>
                    <a:pt x="188" y="693"/>
                    <a:pt x="192" y="691"/>
                  </a:cubicBezTo>
                  <a:close/>
                  <a:moveTo>
                    <a:pt x="259" y="828"/>
                  </a:moveTo>
                  <a:cubicBezTo>
                    <a:pt x="258" y="824"/>
                    <a:pt x="255" y="820"/>
                    <a:pt x="256" y="817"/>
                  </a:cubicBezTo>
                  <a:cubicBezTo>
                    <a:pt x="247" y="810"/>
                    <a:pt x="247" y="797"/>
                    <a:pt x="241" y="789"/>
                  </a:cubicBezTo>
                  <a:cubicBezTo>
                    <a:pt x="233" y="777"/>
                    <a:pt x="228" y="766"/>
                    <a:pt x="224" y="755"/>
                  </a:cubicBezTo>
                  <a:cubicBezTo>
                    <a:pt x="220" y="751"/>
                    <a:pt x="217" y="746"/>
                    <a:pt x="214" y="742"/>
                  </a:cubicBezTo>
                  <a:cubicBezTo>
                    <a:pt x="212" y="737"/>
                    <a:pt x="211" y="732"/>
                    <a:pt x="208" y="727"/>
                  </a:cubicBezTo>
                  <a:cubicBezTo>
                    <a:pt x="206" y="724"/>
                    <a:pt x="208" y="722"/>
                    <a:pt x="205" y="719"/>
                  </a:cubicBezTo>
                  <a:cubicBezTo>
                    <a:pt x="202" y="720"/>
                    <a:pt x="204" y="715"/>
                    <a:pt x="201" y="717"/>
                  </a:cubicBezTo>
                  <a:cubicBezTo>
                    <a:pt x="203" y="712"/>
                    <a:pt x="194" y="705"/>
                    <a:pt x="199" y="701"/>
                  </a:cubicBezTo>
                  <a:cubicBezTo>
                    <a:pt x="207" y="710"/>
                    <a:pt x="207" y="720"/>
                    <a:pt x="217" y="725"/>
                  </a:cubicBezTo>
                  <a:cubicBezTo>
                    <a:pt x="214" y="728"/>
                    <a:pt x="222" y="733"/>
                    <a:pt x="220" y="736"/>
                  </a:cubicBezTo>
                  <a:cubicBezTo>
                    <a:pt x="220" y="739"/>
                    <a:pt x="227" y="743"/>
                    <a:pt x="224" y="745"/>
                  </a:cubicBezTo>
                  <a:cubicBezTo>
                    <a:pt x="228" y="751"/>
                    <a:pt x="231" y="757"/>
                    <a:pt x="232" y="763"/>
                  </a:cubicBezTo>
                  <a:cubicBezTo>
                    <a:pt x="242" y="777"/>
                    <a:pt x="242" y="783"/>
                    <a:pt x="252" y="798"/>
                  </a:cubicBezTo>
                  <a:cubicBezTo>
                    <a:pt x="255" y="807"/>
                    <a:pt x="256" y="808"/>
                    <a:pt x="261" y="817"/>
                  </a:cubicBezTo>
                  <a:cubicBezTo>
                    <a:pt x="258" y="822"/>
                    <a:pt x="264" y="829"/>
                    <a:pt x="265" y="836"/>
                  </a:cubicBezTo>
                  <a:cubicBezTo>
                    <a:pt x="259" y="838"/>
                    <a:pt x="262" y="830"/>
                    <a:pt x="259" y="828"/>
                  </a:cubicBezTo>
                  <a:close/>
                  <a:moveTo>
                    <a:pt x="195" y="1053"/>
                  </a:moveTo>
                  <a:cubicBezTo>
                    <a:pt x="187" y="1053"/>
                    <a:pt x="194" y="1042"/>
                    <a:pt x="195" y="1053"/>
                  </a:cubicBezTo>
                  <a:close/>
                  <a:moveTo>
                    <a:pt x="139" y="1162"/>
                  </a:moveTo>
                  <a:cubicBezTo>
                    <a:pt x="139" y="1162"/>
                    <a:pt x="135" y="1161"/>
                    <a:pt x="135" y="1160"/>
                  </a:cubicBezTo>
                  <a:cubicBezTo>
                    <a:pt x="135" y="1160"/>
                    <a:pt x="137" y="1159"/>
                    <a:pt x="137" y="1159"/>
                  </a:cubicBezTo>
                  <a:cubicBezTo>
                    <a:pt x="135" y="1156"/>
                    <a:pt x="134" y="1152"/>
                    <a:pt x="136" y="1155"/>
                  </a:cubicBezTo>
                  <a:cubicBezTo>
                    <a:pt x="138" y="1157"/>
                    <a:pt x="136" y="1158"/>
                    <a:pt x="137" y="1159"/>
                  </a:cubicBezTo>
                  <a:cubicBezTo>
                    <a:pt x="137" y="1159"/>
                    <a:pt x="146" y="1164"/>
                    <a:pt x="139" y="1162"/>
                  </a:cubicBezTo>
                  <a:close/>
                  <a:moveTo>
                    <a:pt x="157" y="1194"/>
                  </a:moveTo>
                  <a:cubicBezTo>
                    <a:pt x="156" y="1188"/>
                    <a:pt x="151" y="1181"/>
                    <a:pt x="146" y="1175"/>
                  </a:cubicBezTo>
                  <a:cubicBezTo>
                    <a:pt x="148" y="1173"/>
                    <a:pt x="150" y="1179"/>
                    <a:pt x="153" y="1177"/>
                  </a:cubicBezTo>
                  <a:cubicBezTo>
                    <a:pt x="149" y="1182"/>
                    <a:pt x="165" y="1190"/>
                    <a:pt x="157" y="1194"/>
                  </a:cubicBezTo>
                  <a:close/>
                  <a:moveTo>
                    <a:pt x="160" y="1194"/>
                  </a:moveTo>
                  <a:cubicBezTo>
                    <a:pt x="165" y="1194"/>
                    <a:pt x="164" y="1204"/>
                    <a:pt x="167" y="1208"/>
                  </a:cubicBezTo>
                  <a:cubicBezTo>
                    <a:pt x="161" y="1208"/>
                    <a:pt x="161" y="1198"/>
                    <a:pt x="160" y="1194"/>
                  </a:cubicBezTo>
                  <a:close/>
                  <a:moveTo>
                    <a:pt x="120" y="1272"/>
                  </a:moveTo>
                  <a:cubicBezTo>
                    <a:pt x="122" y="1271"/>
                    <a:pt x="129" y="1274"/>
                    <a:pt x="125" y="1275"/>
                  </a:cubicBezTo>
                  <a:cubicBezTo>
                    <a:pt x="136" y="1289"/>
                    <a:pt x="127" y="1283"/>
                    <a:pt x="120" y="1272"/>
                  </a:cubicBezTo>
                  <a:close/>
                  <a:moveTo>
                    <a:pt x="25" y="1215"/>
                  </a:moveTo>
                  <a:cubicBezTo>
                    <a:pt x="26" y="1214"/>
                    <a:pt x="27" y="1214"/>
                    <a:pt x="28" y="1213"/>
                  </a:cubicBezTo>
                  <a:cubicBezTo>
                    <a:pt x="29" y="1214"/>
                    <a:pt x="31" y="1216"/>
                    <a:pt x="32" y="1218"/>
                  </a:cubicBezTo>
                  <a:cubicBezTo>
                    <a:pt x="31" y="1218"/>
                    <a:pt x="30" y="1219"/>
                    <a:pt x="29" y="1220"/>
                  </a:cubicBezTo>
                  <a:cubicBezTo>
                    <a:pt x="27" y="1218"/>
                    <a:pt x="26" y="1217"/>
                    <a:pt x="25" y="1215"/>
                  </a:cubicBezTo>
                  <a:close/>
                  <a:moveTo>
                    <a:pt x="121" y="1375"/>
                  </a:moveTo>
                  <a:cubicBezTo>
                    <a:pt x="117" y="1370"/>
                    <a:pt x="114" y="1365"/>
                    <a:pt x="110" y="1360"/>
                  </a:cubicBezTo>
                  <a:cubicBezTo>
                    <a:pt x="113" y="1358"/>
                    <a:pt x="116" y="1360"/>
                    <a:pt x="118" y="1364"/>
                  </a:cubicBezTo>
                  <a:cubicBezTo>
                    <a:pt x="122" y="1365"/>
                    <a:pt x="127" y="1372"/>
                    <a:pt x="121" y="1375"/>
                  </a:cubicBezTo>
                  <a:close/>
                  <a:moveTo>
                    <a:pt x="156" y="1400"/>
                  </a:moveTo>
                  <a:cubicBezTo>
                    <a:pt x="154" y="1401"/>
                    <a:pt x="156" y="1399"/>
                    <a:pt x="154" y="1397"/>
                  </a:cubicBezTo>
                  <a:cubicBezTo>
                    <a:pt x="129" y="1364"/>
                    <a:pt x="125" y="1355"/>
                    <a:pt x="120" y="1353"/>
                  </a:cubicBezTo>
                  <a:cubicBezTo>
                    <a:pt x="103" y="1335"/>
                    <a:pt x="105" y="1329"/>
                    <a:pt x="98" y="1330"/>
                  </a:cubicBezTo>
                  <a:cubicBezTo>
                    <a:pt x="80" y="1305"/>
                    <a:pt x="82" y="1304"/>
                    <a:pt x="82" y="1304"/>
                  </a:cubicBezTo>
                  <a:cubicBezTo>
                    <a:pt x="72" y="1293"/>
                    <a:pt x="73" y="1290"/>
                    <a:pt x="72" y="1290"/>
                  </a:cubicBezTo>
                  <a:cubicBezTo>
                    <a:pt x="60" y="1278"/>
                    <a:pt x="63" y="1277"/>
                    <a:pt x="61" y="1275"/>
                  </a:cubicBezTo>
                  <a:cubicBezTo>
                    <a:pt x="44" y="1247"/>
                    <a:pt x="37" y="1241"/>
                    <a:pt x="37" y="1236"/>
                  </a:cubicBezTo>
                  <a:cubicBezTo>
                    <a:pt x="33" y="1223"/>
                    <a:pt x="41" y="1230"/>
                    <a:pt x="45" y="1233"/>
                  </a:cubicBezTo>
                  <a:cubicBezTo>
                    <a:pt x="83" y="1280"/>
                    <a:pt x="94" y="1291"/>
                    <a:pt x="101" y="1303"/>
                  </a:cubicBezTo>
                  <a:cubicBezTo>
                    <a:pt x="106" y="1310"/>
                    <a:pt x="104" y="1311"/>
                    <a:pt x="105" y="1312"/>
                  </a:cubicBezTo>
                  <a:cubicBezTo>
                    <a:pt x="117" y="1329"/>
                    <a:pt x="118" y="1327"/>
                    <a:pt x="119" y="1329"/>
                  </a:cubicBezTo>
                  <a:cubicBezTo>
                    <a:pt x="159" y="1413"/>
                    <a:pt x="159" y="1403"/>
                    <a:pt x="156" y="1400"/>
                  </a:cubicBezTo>
                  <a:close/>
                  <a:moveTo>
                    <a:pt x="217" y="1325"/>
                  </a:moveTo>
                  <a:cubicBezTo>
                    <a:pt x="220" y="1327"/>
                    <a:pt x="210" y="1334"/>
                    <a:pt x="210" y="1328"/>
                  </a:cubicBezTo>
                  <a:cubicBezTo>
                    <a:pt x="212" y="1325"/>
                    <a:pt x="214" y="1327"/>
                    <a:pt x="217" y="1325"/>
                  </a:cubicBezTo>
                  <a:close/>
                  <a:moveTo>
                    <a:pt x="182" y="1218"/>
                  </a:moveTo>
                  <a:cubicBezTo>
                    <a:pt x="188" y="1216"/>
                    <a:pt x="184" y="1224"/>
                    <a:pt x="189" y="1227"/>
                  </a:cubicBezTo>
                  <a:cubicBezTo>
                    <a:pt x="183" y="1229"/>
                    <a:pt x="184" y="1220"/>
                    <a:pt x="182" y="1218"/>
                  </a:cubicBezTo>
                  <a:close/>
                  <a:moveTo>
                    <a:pt x="339" y="1330"/>
                  </a:moveTo>
                  <a:cubicBezTo>
                    <a:pt x="343" y="1334"/>
                    <a:pt x="348" y="1326"/>
                    <a:pt x="351" y="1333"/>
                  </a:cubicBezTo>
                  <a:cubicBezTo>
                    <a:pt x="345" y="1334"/>
                    <a:pt x="340" y="1333"/>
                    <a:pt x="334" y="1333"/>
                  </a:cubicBezTo>
                  <a:cubicBezTo>
                    <a:pt x="333" y="1331"/>
                    <a:pt x="337" y="1333"/>
                    <a:pt x="339" y="1330"/>
                  </a:cubicBezTo>
                  <a:close/>
                  <a:moveTo>
                    <a:pt x="334" y="1341"/>
                  </a:moveTo>
                  <a:cubicBezTo>
                    <a:pt x="336" y="1340"/>
                    <a:pt x="338" y="1342"/>
                    <a:pt x="340" y="1342"/>
                  </a:cubicBezTo>
                  <a:cubicBezTo>
                    <a:pt x="342" y="1341"/>
                    <a:pt x="344" y="1342"/>
                    <a:pt x="346" y="1340"/>
                  </a:cubicBezTo>
                  <a:cubicBezTo>
                    <a:pt x="357" y="1342"/>
                    <a:pt x="367" y="1347"/>
                    <a:pt x="379" y="1338"/>
                  </a:cubicBezTo>
                  <a:cubicBezTo>
                    <a:pt x="387" y="1341"/>
                    <a:pt x="395" y="1339"/>
                    <a:pt x="403" y="1338"/>
                  </a:cubicBezTo>
                  <a:cubicBezTo>
                    <a:pt x="406" y="1343"/>
                    <a:pt x="399" y="1338"/>
                    <a:pt x="397" y="1342"/>
                  </a:cubicBezTo>
                  <a:cubicBezTo>
                    <a:pt x="395" y="1339"/>
                    <a:pt x="391" y="1345"/>
                    <a:pt x="389" y="1341"/>
                  </a:cubicBezTo>
                  <a:cubicBezTo>
                    <a:pt x="383" y="1345"/>
                    <a:pt x="378" y="1341"/>
                    <a:pt x="372" y="1345"/>
                  </a:cubicBezTo>
                  <a:cubicBezTo>
                    <a:pt x="367" y="1342"/>
                    <a:pt x="362" y="1346"/>
                    <a:pt x="357" y="1344"/>
                  </a:cubicBezTo>
                  <a:cubicBezTo>
                    <a:pt x="352" y="1342"/>
                    <a:pt x="346" y="1348"/>
                    <a:pt x="341" y="1343"/>
                  </a:cubicBezTo>
                  <a:cubicBezTo>
                    <a:pt x="335" y="1345"/>
                    <a:pt x="329" y="1350"/>
                    <a:pt x="324" y="1343"/>
                  </a:cubicBezTo>
                  <a:cubicBezTo>
                    <a:pt x="328" y="1342"/>
                    <a:pt x="330" y="1346"/>
                    <a:pt x="334" y="1341"/>
                  </a:cubicBezTo>
                  <a:close/>
                  <a:moveTo>
                    <a:pt x="321" y="1343"/>
                  </a:moveTo>
                  <a:cubicBezTo>
                    <a:pt x="321" y="1351"/>
                    <a:pt x="310" y="1347"/>
                    <a:pt x="306" y="1349"/>
                  </a:cubicBezTo>
                  <a:cubicBezTo>
                    <a:pt x="300" y="1351"/>
                    <a:pt x="295" y="1352"/>
                    <a:pt x="290" y="1353"/>
                  </a:cubicBezTo>
                  <a:cubicBezTo>
                    <a:pt x="284" y="1355"/>
                    <a:pt x="278" y="1355"/>
                    <a:pt x="272" y="1359"/>
                  </a:cubicBezTo>
                  <a:cubicBezTo>
                    <a:pt x="267" y="1360"/>
                    <a:pt x="265" y="1364"/>
                    <a:pt x="258" y="1364"/>
                  </a:cubicBezTo>
                  <a:cubicBezTo>
                    <a:pt x="249" y="1371"/>
                    <a:pt x="241" y="1374"/>
                    <a:pt x="233" y="1377"/>
                  </a:cubicBezTo>
                  <a:cubicBezTo>
                    <a:pt x="216" y="1388"/>
                    <a:pt x="203" y="1400"/>
                    <a:pt x="192" y="1412"/>
                  </a:cubicBezTo>
                  <a:cubicBezTo>
                    <a:pt x="191" y="1414"/>
                    <a:pt x="190" y="1415"/>
                    <a:pt x="191" y="1417"/>
                  </a:cubicBezTo>
                  <a:cubicBezTo>
                    <a:pt x="188" y="1420"/>
                    <a:pt x="186" y="1418"/>
                    <a:pt x="188" y="1417"/>
                  </a:cubicBezTo>
                  <a:cubicBezTo>
                    <a:pt x="190" y="1412"/>
                    <a:pt x="191" y="1406"/>
                    <a:pt x="196" y="1401"/>
                  </a:cubicBezTo>
                  <a:cubicBezTo>
                    <a:pt x="197" y="1396"/>
                    <a:pt x="204" y="1391"/>
                    <a:pt x="205" y="1385"/>
                  </a:cubicBezTo>
                  <a:cubicBezTo>
                    <a:pt x="211" y="1384"/>
                    <a:pt x="216" y="1375"/>
                    <a:pt x="225" y="1370"/>
                  </a:cubicBezTo>
                  <a:cubicBezTo>
                    <a:pt x="235" y="1364"/>
                    <a:pt x="236" y="1365"/>
                    <a:pt x="246" y="1358"/>
                  </a:cubicBezTo>
                  <a:cubicBezTo>
                    <a:pt x="248" y="1361"/>
                    <a:pt x="252" y="1355"/>
                    <a:pt x="255" y="1356"/>
                  </a:cubicBezTo>
                  <a:cubicBezTo>
                    <a:pt x="258" y="1356"/>
                    <a:pt x="261" y="1355"/>
                    <a:pt x="264" y="1352"/>
                  </a:cubicBezTo>
                  <a:cubicBezTo>
                    <a:pt x="267" y="1356"/>
                    <a:pt x="272" y="1352"/>
                    <a:pt x="275" y="1354"/>
                  </a:cubicBezTo>
                  <a:cubicBezTo>
                    <a:pt x="291" y="1345"/>
                    <a:pt x="306" y="1348"/>
                    <a:pt x="321" y="1343"/>
                  </a:cubicBezTo>
                  <a:close/>
                  <a:moveTo>
                    <a:pt x="193" y="1379"/>
                  </a:moveTo>
                  <a:cubicBezTo>
                    <a:pt x="192" y="1377"/>
                    <a:pt x="196" y="1374"/>
                    <a:pt x="198" y="1376"/>
                  </a:cubicBezTo>
                  <a:cubicBezTo>
                    <a:pt x="198" y="1371"/>
                    <a:pt x="203" y="1367"/>
                    <a:pt x="205" y="1363"/>
                  </a:cubicBezTo>
                  <a:cubicBezTo>
                    <a:pt x="211" y="1359"/>
                    <a:pt x="216" y="1355"/>
                    <a:pt x="221" y="1351"/>
                  </a:cubicBezTo>
                  <a:cubicBezTo>
                    <a:pt x="230" y="1347"/>
                    <a:pt x="237" y="1348"/>
                    <a:pt x="246" y="1341"/>
                  </a:cubicBezTo>
                  <a:cubicBezTo>
                    <a:pt x="251" y="1345"/>
                    <a:pt x="256" y="1336"/>
                    <a:pt x="262" y="1339"/>
                  </a:cubicBezTo>
                  <a:cubicBezTo>
                    <a:pt x="267" y="1334"/>
                    <a:pt x="271" y="1340"/>
                    <a:pt x="277" y="1336"/>
                  </a:cubicBezTo>
                  <a:cubicBezTo>
                    <a:pt x="286" y="1336"/>
                    <a:pt x="296" y="1336"/>
                    <a:pt x="305" y="1335"/>
                  </a:cubicBezTo>
                  <a:cubicBezTo>
                    <a:pt x="306" y="1338"/>
                    <a:pt x="303" y="1337"/>
                    <a:pt x="301" y="1338"/>
                  </a:cubicBezTo>
                  <a:cubicBezTo>
                    <a:pt x="298" y="1342"/>
                    <a:pt x="296" y="1337"/>
                    <a:pt x="293" y="1338"/>
                  </a:cubicBezTo>
                  <a:cubicBezTo>
                    <a:pt x="291" y="1341"/>
                    <a:pt x="290" y="1339"/>
                    <a:pt x="287" y="1340"/>
                  </a:cubicBezTo>
                  <a:cubicBezTo>
                    <a:pt x="284" y="1339"/>
                    <a:pt x="280" y="1341"/>
                    <a:pt x="275" y="1344"/>
                  </a:cubicBezTo>
                  <a:cubicBezTo>
                    <a:pt x="268" y="1341"/>
                    <a:pt x="260" y="1348"/>
                    <a:pt x="252" y="1346"/>
                  </a:cubicBezTo>
                  <a:cubicBezTo>
                    <a:pt x="250" y="1348"/>
                    <a:pt x="248" y="1349"/>
                    <a:pt x="246" y="1348"/>
                  </a:cubicBezTo>
                  <a:cubicBezTo>
                    <a:pt x="236" y="1354"/>
                    <a:pt x="235" y="1357"/>
                    <a:pt x="226" y="1357"/>
                  </a:cubicBezTo>
                  <a:cubicBezTo>
                    <a:pt x="224" y="1364"/>
                    <a:pt x="216" y="1364"/>
                    <a:pt x="214" y="1368"/>
                  </a:cubicBezTo>
                  <a:cubicBezTo>
                    <a:pt x="207" y="1371"/>
                    <a:pt x="208" y="1375"/>
                    <a:pt x="200" y="1376"/>
                  </a:cubicBezTo>
                  <a:cubicBezTo>
                    <a:pt x="199" y="1380"/>
                    <a:pt x="194" y="1384"/>
                    <a:pt x="191" y="1387"/>
                  </a:cubicBezTo>
                  <a:cubicBezTo>
                    <a:pt x="188" y="1384"/>
                    <a:pt x="189" y="1381"/>
                    <a:pt x="193" y="1379"/>
                  </a:cubicBezTo>
                  <a:close/>
                  <a:moveTo>
                    <a:pt x="199" y="1139"/>
                  </a:moveTo>
                  <a:cubicBezTo>
                    <a:pt x="195" y="1136"/>
                    <a:pt x="199" y="1133"/>
                    <a:pt x="194" y="1130"/>
                  </a:cubicBezTo>
                  <a:cubicBezTo>
                    <a:pt x="196" y="1124"/>
                    <a:pt x="191" y="1118"/>
                    <a:pt x="192" y="1112"/>
                  </a:cubicBezTo>
                  <a:cubicBezTo>
                    <a:pt x="172" y="1082"/>
                    <a:pt x="156" y="1052"/>
                    <a:pt x="135" y="1027"/>
                  </a:cubicBezTo>
                  <a:cubicBezTo>
                    <a:pt x="131" y="1022"/>
                    <a:pt x="125" y="1019"/>
                    <a:pt x="121" y="1011"/>
                  </a:cubicBezTo>
                  <a:cubicBezTo>
                    <a:pt x="118" y="1006"/>
                    <a:pt x="120" y="1008"/>
                    <a:pt x="116" y="1004"/>
                  </a:cubicBezTo>
                  <a:cubicBezTo>
                    <a:pt x="114" y="1002"/>
                    <a:pt x="115" y="999"/>
                    <a:pt x="113" y="997"/>
                  </a:cubicBezTo>
                  <a:cubicBezTo>
                    <a:pt x="111" y="993"/>
                    <a:pt x="107" y="991"/>
                    <a:pt x="105" y="988"/>
                  </a:cubicBezTo>
                  <a:cubicBezTo>
                    <a:pt x="105" y="989"/>
                    <a:pt x="106" y="986"/>
                    <a:pt x="105" y="985"/>
                  </a:cubicBezTo>
                  <a:cubicBezTo>
                    <a:pt x="105" y="985"/>
                    <a:pt x="99" y="984"/>
                    <a:pt x="100" y="982"/>
                  </a:cubicBezTo>
                  <a:cubicBezTo>
                    <a:pt x="102" y="976"/>
                    <a:pt x="85" y="961"/>
                    <a:pt x="80" y="952"/>
                  </a:cubicBezTo>
                  <a:cubicBezTo>
                    <a:pt x="80" y="951"/>
                    <a:pt x="78" y="949"/>
                    <a:pt x="78" y="948"/>
                  </a:cubicBezTo>
                  <a:cubicBezTo>
                    <a:pt x="79" y="945"/>
                    <a:pt x="77" y="947"/>
                    <a:pt x="75" y="943"/>
                  </a:cubicBezTo>
                  <a:cubicBezTo>
                    <a:pt x="75" y="943"/>
                    <a:pt x="76" y="942"/>
                    <a:pt x="75" y="941"/>
                  </a:cubicBezTo>
                  <a:cubicBezTo>
                    <a:pt x="70" y="932"/>
                    <a:pt x="58" y="920"/>
                    <a:pt x="53" y="907"/>
                  </a:cubicBezTo>
                  <a:cubicBezTo>
                    <a:pt x="58" y="904"/>
                    <a:pt x="61" y="910"/>
                    <a:pt x="64" y="915"/>
                  </a:cubicBezTo>
                  <a:cubicBezTo>
                    <a:pt x="65" y="919"/>
                    <a:pt x="73" y="924"/>
                    <a:pt x="70" y="927"/>
                  </a:cubicBezTo>
                  <a:cubicBezTo>
                    <a:pt x="77" y="930"/>
                    <a:pt x="83" y="943"/>
                    <a:pt x="90" y="947"/>
                  </a:cubicBezTo>
                  <a:cubicBezTo>
                    <a:pt x="93" y="952"/>
                    <a:pt x="96" y="956"/>
                    <a:pt x="99" y="960"/>
                  </a:cubicBezTo>
                  <a:cubicBezTo>
                    <a:pt x="97" y="963"/>
                    <a:pt x="100" y="962"/>
                    <a:pt x="101" y="963"/>
                  </a:cubicBezTo>
                  <a:cubicBezTo>
                    <a:pt x="101" y="966"/>
                    <a:pt x="102" y="968"/>
                    <a:pt x="104" y="967"/>
                  </a:cubicBezTo>
                  <a:cubicBezTo>
                    <a:pt x="107" y="969"/>
                    <a:pt x="109" y="979"/>
                    <a:pt x="114" y="977"/>
                  </a:cubicBezTo>
                  <a:cubicBezTo>
                    <a:pt x="113" y="980"/>
                    <a:pt x="116" y="984"/>
                    <a:pt x="119" y="985"/>
                  </a:cubicBezTo>
                  <a:cubicBezTo>
                    <a:pt x="124" y="994"/>
                    <a:pt x="128" y="995"/>
                    <a:pt x="134" y="1006"/>
                  </a:cubicBezTo>
                  <a:cubicBezTo>
                    <a:pt x="140" y="1014"/>
                    <a:pt x="146" y="1022"/>
                    <a:pt x="152" y="1030"/>
                  </a:cubicBezTo>
                  <a:cubicBezTo>
                    <a:pt x="154" y="1034"/>
                    <a:pt x="156" y="1034"/>
                    <a:pt x="158" y="1035"/>
                  </a:cubicBezTo>
                  <a:cubicBezTo>
                    <a:pt x="159" y="1040"/>
                    <a:pt x="167" y="1051"/>
                    <a:pt x="174" y="1061"/>
                  </a:cubicBezTo>
                  <a:cubicBezTo>
                    <a:pt x="180" y="1075"/>
                    <a:pt x="188" y="1090"/>
                    <a:pt x="193" y="1104"/>
                  </a:cubicBezTo>
                  <a:cubicBezTo>
                    <a:pt x="196" y="1111"/>
                    <a:pt x="198" y="1118"/>
                    <a:pt x="198" y="1125"/>
                  </a:cubicBezTo>
                  <a:cubicBezTo>
                    <a:pt x="203" y="1132"/>
                    <a:pt x="203" y="1139"/>
                    <a:pt x="203" y="1145"/>
                  </a:cubicBezTo>
                  <a:cubicBezTo>
                    <a:pt x="199" y="1148"/>
                    <a:pt x="199" y="1140"/>
                    <a:pt x="199" y="1139"/>
                  </a:cubicBezTo>
                  <a:close/>
                  <a:moveTo>
                    <a:pt x="228" y="1142"/>
                  </a:moveTo>
                  <a:cubicBezTo>
                    <a:pt x="236" y="1134"/>
                    <a:pt x="246" y="1126"/>
                    <a:pt x="252" y="1118"/>
                  </a:cubicBezTo>
                  <a:cubicBezTo>
                    <a:pt x="300" y="1093"/>
                    <a:pt x="301" y="1085"/>
                    <a:pt x="309" y="1081"/>
                  </a:cubicBezTo>
                  <a:cubicBezTo>
                    <a:pt x="462" y="985"/>
                    <a:pt x="471" y="976"/>
                    <a:pt x="485" y="967"/>
                  </a:cubicBezTo>
                  <a:cubicBezTo>
                    <a:pt x="503" y="945"/>
                    <a:pt x="507" y="947"/>
                    <a:pt x="510" y="941"/>
                  </a:cubicBezTo>
                  <a:cubicBezTo>
                    <a:pt x="557" y="905"/>
                    <a:pt x="553" y="907"/>
                    <a:pt x="551" y="909"/>
                  </a:cubicBezTo>
                  <a:cubicBezTo>
                    <a:pt x="517" y="950"/>
                    <a:pt x="499" y="964"/>
                    <a:pt x="486" y="978"/>
                  </a:cubicBezTo>
                  <a:cubicBezTo>
                    <a:pt x="437" y="1016"/>
                    <a:pt x="427" y="1019"/>
                    <a:pt x="415" y="1030"/>
                  </a:cubicBezTo>
                  <a:cubicBezTo>
                    <a:pt x="412" y="1032"/>
                    <a:pt x="412" y="1035"/>
                    <a:pt x="411" y="1035"/>
                  </a:cubicBezTo>
                  <a:cubicBezTo>
                    <a:pt x="371" y="1063"/>
                    <a:pt x="358" y="1069"/>
                    <a:pt x="346" y="1077"/>
                  </a:cubicBezTo>
                  <a:cubicBezTo>
                    <a:pt x="251" y="1133"/>
                    <a:pt x="244" y="1138"/>
                    <a:pt x="238" y="1142"/>
                  </a:cubicBezTo>
                  <a:cubicBezTo>
                    <a:pt x="217" y="1159"/>
                    <a:pt x="213" y="1164"/>
                    <a:pt x="208" y="1169"/>
                  </a:cubicBezTo>
                  <a:close/>
                  <a:moveTo>
                    <a:pt x="223" y="1067"/>
                  </a:moveTo>
                  <a:cubicBezTo>
                    <a:pt x="223" y="1065"/>
                    <a:pt x="223" y="1063"/>
                    <a:pt x="221" y="1061"/>
                  </a:cubicBezTo>
                  <a:cubicBezTo>
                    <a:pt x="226" y="1059"/>
                    <a:pt x="229" y="1064"/>
                    <a:pt x="223" y="1067"/>
                  </a:cubicBezTo>
                  <a:close/>
                  <a:moveTo>
                    <a:pt x="232" y="1100"/>
                  </a:moveTo>
                  <a:cubicBezTo>
                    <a:pt x="230" y="1094"/>
                    <a:pt x="242" y="1090"/>
                    <a:pt x="243" y="1085"/>
                  </a:cubicBezTo>
                  <a:cubicBezTo>
                    <a:pt x="362" y="999"/>
                    <a:pt x="360" y="990"/>
                    <a:pt x="366" y="989"/>
                  </a:cubicBezTo>
                  <a:cubicBezTo>
                    <a:pt x="390" y="969"/>
                    <a:pt x="398" y="972"/>
                    <a:pt x="400" y="969"/>
                  </a:cubicBezTo>
                  <a:cubicBezTo>
                    <a:pt x="434" y="942"/>
                    <a:pt x="438" y="946"/>
                    <a:pt x="443" y="940"/>
                  </a:cubicBezTo>
                  <a:cubicBezTo>
                    <a:pt x="503" y="895"/>
                    <a:pt x="520" y="886"/>
                    <a:pt x="537" y="875"/>
                  </a:cubicBezTo>
                  <a:cubicBezTo>
                    <a:pt x="594" y="856"/>
                    <a:pt x="595" y="858"/>
                    <a:pt x="592" y="860"/>
                  </a:cubicBezTo>
                  <a:cubicBezTo>
                    <a:pt x="575" y="865"/>
                    <a:pt x="573" y="867"/>
                    <a:pt x="571" y="865"/>
                  </a:cubicBezTo>
                  <a:cubicBezTo>
                    <a:pt x="463" y="940"/>
                    <a:pt x="448" y="949"/>
                    <a:pt x="432" y="965"/>
                  </a:cubicBezTo>
                  <a:cubicBezTo>
                    <a:pt x="322" y="1042"/>
                    <a:pt x="316" y="1041"/>
                    <a:pt x="309" y="1047"/>
                  </a:cubicBezTo>
                  <a:cubicBezTo>
                    <a:pt x="287" y="1062"/>
                    <a:pt x="287" y="1060"/>
                    <a:pt x="285" y="1062"/>
                  </a:cubicBezTo>
                  <a:cubicBezTo>
                    <a:pt x="261" y="1080"/>
                    <a:pt x="257" y="1087"/>
                    <a:pt x="255" y="1084"/>
                  </a:cubicBezTo>
                  <a:close/>
                  <a:moveTo>
                    <a:pt x="231" y="1037"/>
                  </a:moveTo>
                  <a:cubicBezTo>
                    <a:pt x="230" y="1036"/>
                    <a:pt x="229" y="1035"/>
                    <a:pt x="228" y="1034"/>
                  </a:cubicBezTo>
                  <a:cubicBezTo>
                    <a:pt x="230" y="1033"/>
                    <a:pt x="231" y="1032"/>
                    <a:pt x="232" y="1032"/>
                  </a:cubicBezTo>
                  <a:cubicBezTo>
                    <a:pt x="232" y="1033"/>
                    <a:pt x="233" y="1034"/>
                    <a:pt x="234" y="1035"/>
                  </a:cubicBezTo>
                  <a:cubicBezTo>
                    <a:pt x="233" y="1036"/>
                    <a:pt x="232" y="1036"/>
                    <a:pt x="231" y="1037"/>
                  </a:cubicBezTo>
                  <a:close/>
                  <a:moveTo>
                    <a:pt x="269" y="855"/>
                  </a:moveTo>
                  <a:cubicBezTo>
                    <a:pt x="270" y="855"/>
                    <a:pt x="267" y="849"/>
                    <a:pt x="267" y="849"/>
                  </a:cubicBezTo>
                  <a:cubicBezTo>
                    <a:pt x="269" y="847"/>
                    <a:pt x="275" y="856"/>
                    <a:pt x="269" y="855"/>
                  </a:cubicBezTo>
                  <a:close/>
                  <a:moveTo>
                    <a:pt x="301" y="886"/>
                  </a:moveTo>
                  <a:cubicBezTo>
                    <a:pt x="298" y="882"/>
                    <a:pt x="298" y="880"/>
                    <a:pt x="302" y="877"/>
                  </a:cubicBezTo>
                  <a:cubicBezTo>
                    <a:pt x="305" y="881"/>
                    <a:pt x="305" y="884"/>
                    <a:pt x="301" y="886"/>
                  </a:cubicBezTo>
                  <a:close/>
                  <a:moveTo>
                    <a:pt x="301" y="817"/>
                  </a:moveTo>
                  <a:cubicBezTo>
                    <a:pt x="301" y="815"/>
                    <a:pt x="302" y="814"/>
                    <a:pt x="301" y="812"/>
                  </a:cubicBezTo>
                  <a:cubicBezTo>
                    <a:pt x="300" y="808"/>
                    <a:pt x="305" y="812"/>
                    <a:pt x="303" y="813"/>
                  </a:cubicBezTo>
                  <a:cubicBezTo>
                    <a:pt x="305" y="816"/>
                    <a:pt x="303" y="818"/>
                    <a:pt x="306" y="821"/>
                  </a:cubicBezTo>
                  <a:cubicBezTo>
                    <a:pt x="305" y="825"/>
                    <a:pt x="306" y="829"/>
                    <a:pt x="308" y="834"/>
                  </a:cubicBezTo>
                  <a:cubicBezTo>
                    <a:pt x="300" y="833"/>
                    <a:pt x="306" y="822"/>
                    <a:pt x="301" y="817"/>
                  </a:cubicBezTo>
                  <a:close/>
                  <a:moveTo>
                    <a:pt x="481" y="717"/>
                  </a:moveTo>
                  <a:cubicBezTo>
                    <a:pt x="482" y="721"/>
                    <a:pt x="472" y="722"/>
                    <a:pt x="468" y="723"/>
                  </a:cubicBezTo>
                  <a:cubicBezTo>
                    <a:pt x="467" y="719"/>
                    <a:pt x="478" y="718"/>
                    <a:pt x="481" y="717"/>
                  </a:cubicBezTo>
                  <a:close/>
                  <a:moveTo>
                    <a:pt x="463" y="722"/>
                  </a:moveTo>
                  <a:cubicBezTo>
                    <a:pt x="465" y="726"/>
                    <a:pt x="456" y="728"/>
                    <a:pt x="455" y="728"/>
                  </a:cubicBezTo>
                  <a:cubicBezTo>
                    <a:pt x="452" y="724"/>
                    <a:pt x="461" y="722"/>
                    <a:pt x="463" y="722"/>
                  </a:cubicBezTo>
                  <a:close/>
                  <a:moveTo>
                    <a:pt x="356" y="782"/>
                  </a:moveTo>
                  <a:cubicBezTo>
                    <a:pt x="358" y="781"/>
                    <a:pt x="359" y="780"/>
                    <a:pt x="361" y="778"/>
                  </a:cubicBezTo>
                  <a:cubicBezTo>
                    <a:pt x="368" y="777"/>
                    <a:pt x="358" y="783"/>
                    <a:pt x="356" y="785"/>
                  </a:cubicBezTo>
                  <a:cubicBezTo>
                    <a:pt x="353" y="786"/>
                    <a:pt x="354" y="783"/>
                    <a:pt x="356" y="782"/>
                  </a:cubicBezTo>
                  <a:close/>
                  <a:moveTo>
                    <a:pt x="393" y="618"/>
                  </a:moveTo>
                  <a:cubicBezTo>
                    <a:pt x="387" y="621"/>
                    <a:pt x="392" y="614"/>
                    <a:pt x="388" y="612"/>
                  </a:cubicBezTo>
                  <a:cubicBezTo>
                    <a:pt x="392" y="609"/>
                    <a:pt x="392" y="617"/>
                    <a:pt x="393" y="618"/>
                  </a:cubicBezTo>
                  <a:close/>
                  <a:moveTo>
                    <a:pt x="407" y="682"/>
                  </a:moveTo>
                  <a:cubicBezTo>
                    <a:pt x="410" y="678"/>
                    <a:pt x="412" y="674"/>
                    <a:pt x="418" y="671"/>
                  </a:cubicBezTo>
                  <a:cubicBezTo>
                    <a:pt x="450" y="660"/>
                    <a:pt x="454" y="654"/>
                    <a:pt x="457" y="653"/>
                  </a:cubicBezTo>
                  <a:cubicBezTo>
                    <a:pt x="483" y="644"/>
                    <a:pt x="490" y="641"/>
                    <a:pt x="496" y="639"/>
                  </a:cubicBezTo>
                  <a:cubicBezTo>
                    <a:pt x="536" y="628"/>
                    <a:pt x="539" y="625"/>
                    <a:pt x="543" y="625"/>
                  </a:cubicBezTo>
                  <a:cubicBezTo>
                    <a:pt x="574" y="618"/>
                    <a:pt x="580" y="613"/>
                    <a:pt x="586" y="614"/>
                  </a:cubicBezTo>
                  <a:cubicBezTo>
                    <a:pt x="673" y="563"/>
                    <a:pt x="672" y="564"/>
                    <a:pt x="671" y="565"/>
                  </a:cubicBezTo>
                  <a:cubicBezTo>
                    <a:pt x="622" y="601"/>
                    <a:pt x="616" y="610"/>
                    <a:pt x="597" y="618"/>
                  </a:cubicBezTo>
                  <a:cubicBezTo>
                    <a:pt x="544" y="639"/>
                    <a:pt x="541" y="643"/>
                    <a:pt x="537" y="644"/>
                  </a:cubicBezTo>
                  <a:cubicBezTo>
                    <a:pt x="519" y="649"/>
                    <a:pt x="512" y="654"/>
                    <a:pt x="505" y="655"/>
                  </a:cubicBezTo>
                  <a:cubicBezTo>
                    <a:pt x="445" y="679"/>
                    <a:pt x="427" y="685"/>
                    <a:pt x="408" y="693"/>
                  </a:cubicBezTo>
                  <a:cubicBezTo>
                    <a:pt x="383" y="709"/>
                    <a:pt x="384" y="706"/>
                    <a:pt x="383" y="704"/>
                  </a:cubicBezTo>
                  <a:cubicBezTo>
                    <a:pt x="397" y="688"/>
                    <a:pt x="401" y="686"/>
                    <a:pt x="403" y="684"/>
                  </a:cubicBezTo>
                  <a:close/>
                  <a:moveTo>
                    <a:pt x="532" y="454"/>
                  </a:moveTo>
                  <a:cubicBezTo>
                    <a:pt x="532" y="450"/>
                    <a:pt x="531" y="447"/>
                    <a:pt x="535" y="444"/>
                  </a:cubicBezTo>
                  <a:cubicBezTo>
                    <a:pt x="538" y="448"/>
                    <a:pt x="536" y="451"/>
                    <a:pt x="532" y="454"/>
                  </a:cubicBezTo>
                  <a:close/>
                  <a:moveTo>
                    <a:pt x="627" y="333"/>
                  </a:moveTo>
                  <a:cubicBezTo>
                    <a:pt x="626" y="331"/>
                    <a:pt x="628" y="329"/>
                    <a:pt x="627" y="326"/>
                  </a:cubicBezTo>
                  <a:cubicBezTo>
                    <a:pt x="631" y="324"/>
                    <a:pt x="631" y="332"/>
                    <a:pt x="627" y="333"/>
                  </a:cubicBezTo>
                  <a:close/>
                  <a:moveTo>
                    <a:pt x="722" y="53"/>
                  </a:moveTo>
                  <a:cubicBezTo>
                    <a:pt x="723" y="56"/>
                    <a:pt x="721" y="59"/>
                    <a:pt x="718" y="61"/>
                  </a:cubicBezTo>
                  <a:cubicBezTo>
                    <a:pt x="713" y="58"/>
                    <a:pt x="719" y="56"/>
                    <a:pt x="722" y="53"/>
                  </a:cubicBezTo>
                  <a:close/>
                  <a:moveTo>
                    <a:pt x="670" y="251"/>
                  </a:moveTo>
                  <a:cubicBezTo>
                    <a:pt x="668" y="255"/>
                    <a:pt x="668" y="260"/>
                    <a:pt x="668" y="264"/>
                  </a:cubicBezTo>
                  <a:cubicBezTo>
                    <a:pt x="664" y="281"/>
                    <a:pt x="657" y="284"/>
                    <a:pt x="658" y="289"/>
                  </a:cubicBezTo>
                  <a:cubicBezTo>
                    <a:pt x="652" y="296"/>
                    <a:pt x="652" y="292"/>
                    <a:pt x="653" y="288"/>
                  </a:cubicBezTo>
                  <a:cubicBezTo>
                    <a:pt x="661" y="245"/>
                    <a:pt x="661" y="237"/>
                    <a:pt x="665" y="230"/>
                  </a:cubicBezTo>
                  <a:cubicBezTo>
                    <a:pt x="666" y="215"/>
                    <a:pt x="662" y="210"/>
                    <a:pt x="666" y="207"/>
                  </a:cubicBezTo>
                  <a:cubicBezTo>
                    <a:pt x="670" y="171"/>
                    <a:pt x="675" y="168"/>
                    <a:pt x="674" y="164"/>
                  </a:cubicBezTo>
                  <a:cubicBezTo>
                    <a:pt x="679" y="136"/>
                    <a:pt x="684" y="129"/>
                    <a:pt x="685" y="122"/>
                  </a:cubicBezTo>
                  <a:cubicBezTo>
                    <a:pt x="704" y="89"/>
                    <a:pt x="704" y="75"/>
                    <a:pt x="716" y="63"/>
                  </a:cubicBezTo>
                  <a:cubicBezTo>
                    <a:pt x="709" y="86"/>
                    <a:pt x="708" y="91"/>
                    <a:pt x="704" y="96"/>
                  </a:cubicBezTo>
                  <a:cubicBezTo>
                    <a:pt x="684" y="166"/>
                    <a:pt x="687" y="171"/>
                    <a:pt x="684" y="174"/>
                  </a:cubicBezTo>
                  <a:cubicBezTo>
                    <a:pt x="678" y="204"/>
                    <a:pt x="677" y="208"/>
                    <a:pt x="678" y="213"/>
                  </a:cubicBezTo>
                  <a:cubicBezTo>
                    <a:pt x="672" y="242"/>
                    <a:pt x="669" y="246"/>
                    <a:pt x="670" y="251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50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33700" y="568345"/>
            <a:ext cx="8770571" cy="15607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3700" y="2438400"/>
            <a:ext cx="8770571" cy="365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61071" y="629661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AB1C4A7C-03A4-4953-A2B8-A06963F28D5B}" type="datetimeFigureOut">
              <a:rPr lang="en-IN" smtClean="0"/>
              <a:t>17-10-2021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33699" y="6296615"/>
            <a:ext cx="56673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2999" y="723328"/>
            <a:ext cx="1884348" cy="60426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4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624119CA-22C5-407A-9E44-E4970FFD55B7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 title="Rule Line"/>
          <p:cNvCxnSpPr/>
          <p:nvPr/>
        </p:nvCxnSpPr>
        <p:spPr>
          <a:xfrm>
            <a:off x="2933700" y="2176009"/>
            <a:ext cx="8770571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0114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9000"/>
        </a:lnSpc>
        <a:spcBef>
          <a:spcPct val="0"/>
        </a:spcBef>
        <a:buNone/>
        <a:defRPr sz="4400" kern="1200">
          <a:solidFill>
            <a:schemeClr val="tx2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3200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200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400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80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601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600" i="1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801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020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1848">
          <p15:clr>
            <a:srgbClr val="F26B43"/>
          </p15:clr>
        </p15:guide>
        <p15:guide id="2" orient="horz" pos="3960">
          <p15:clr>
            <a:srgbClr val="F26B43"/>
          </p15:clr>
        </p15:guide>
        <p15:guide id="3" orient="horz" pos="1536">
          <p15:clr>
            <a:srgbClr val="F26B43"/>
          </p15:clr>
        </p15:guide>
        <p15:guide id="4" orient="horz" pos="3840">
          <p15:clr>
            <a:srgbClr val="F26B43"/>
          </p15:clr>
        </p15:guide>
        <p15:guide id="5" pos="4416">
          <p15:clr>
            <a:srgbClr val="F26B43"/>
          </p15:clr>
        </p15:guide>
        <p15:guide id="6" pos="4800">
          <p15:clr>
            <a:srgbClr val="F26B43"/>
          </p15:clr>
        </p15:guide>
        <p15:guide id="7" orient="horz" pos="360">
          <p15:clr>
            <a:srgbClr val="F26B43"/>
          </p15:clr>
        </p15:guide>
        <p15:guide id="8" pos="7368">
          <p15:clr>
            <a:srgbClr val="F26B43"/>
          </p15:clr>
        </p15:guide>
        <p15:guide id="9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QQY-h0HGHnI" TargetMode="External"/><Relationship Id="rId2" Type="http://schemas.openxmlformats.org/officeDocument/2006/relationships/hyperlink" Target="https://www.youtube.com/watch?v=bEF8eXZZt7k&amp;t=3375s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j2NI4AXRs1U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DDAB9-5DB4-44A0-9D34-31D2DD0BB5D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AMBA Architecture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220242-4909-4CBC-9517-CD82313A7C3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High Performance Bus Architecture</a:t>
            </a:r>
            <a:endParaRPr lang="en-IN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CD2262D-081E-4ED7-874B-55DAE99603B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0944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620"/>
    </mc:Choice>
    <mc:Fallback xmlns="">
      <p:transition spd="slow" advTm="86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562780-F2FB-4E88-A127-1C44219CD1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u="sng" dirty="0">
                <a:solidFill>
                  <a:srgbClr val="000000"/>
                </a:solidFill>
                <a:latin typeface="TimesNewRoman"/>
              </a:rPr>
              <a:t>Slave States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1800" b="0" i="0" dirty="0">
                <a:solidFill>
                  <a:srgbClr val="000000"/>
                </a:solidFill>
                <a:effectLst/>
                <a:latin typeface="TimesNewRoman"/>
              </a:rPr>
              <a:t>Bus wait, </a:t>
            </a:r>
            <a:r>
              <a:rPr lang="en-US" sz="1800" b="0" i="1" dirty="0">
                <a:solidFill>
                  <a:srgbClr val="000000"/>
                </a:solidFill>
                <a:effectLst/>
                <a:latin typeface="TimesNewRoman"/>
              </a:rPr>
              <a:t>BWAIT, 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TimesNewRoman"/>
              </a:rPr>
              <a:t>allows a slave module to insert wait states when it cannot com</a:t>
            </a:r>
            <a:br>
              <a:rPr lang="en-US" sz="1800" b="0" i="0" dirty="0">
                <a:solidFill>
                  <a:srgbClr val="000000"/>
                </a:solidFill>
                <a:effectLst/>
                <a:latin typeface="TimesNewRoman"/>
              </a:rPr>
            </a:br>
            <a:r>
              <a:rPr lang="en-US" sz="1800" b="0" i="0" dirty="0" err="1">
                <a:solidFill>
                  <a:srgbClr val="000000"/>
                </a:solidFill>
                <a:effectLst/>
                <a:latin typeface="TimesNewRoman"/>
              </a:rPr>
              <a:t>plete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TimesNewRoman"/>
              </a:rPr>
              <a:t> the transaction in the current cycle.</a:t>
            </a:r>
            <a:endParaRPr lang="en-US" sz="1800" dirty="0">
              <a:solidFill>
                <a:srgbClr val="000000"/>
              </a:solidFill>
              <a:latin typeface="TimesNewRoman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sz="1800" b="0" i="0" dirty="0">
                <a:solidFill>
                  <a:srgbClr val="000000"/>
                </a:solidFill>
                <a:effectLst/>
                <a:latin typeface="TimesNewRoman"/>
              </a:rPr>
              <a:t>Bus last, </a:t>
            </a:r>
            <a:r>
              <a:rPr lang="en-US" sz="1800" b="0" i="1" dirty="0">
                <a:solidFill>
                  <a:srgbClr val="000000"/>
                </a:solidFill>
                <a:effectLst/>
                <a:latin typeface="TimesNewRoman"/>
              </a:rPr>
              <a:t>BLAST, 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TimesNewRoman"/>
              </a:rPr>
              <a:t>allows a slave to terminate a sequential burst to force the bus</a:t>
            </a:r>
            <a:br>
              <a:rPr lang="en-US" sz="1800" b="0" i="0" dirty="0">
                <a:solidFill>
                  <a:srgbClr val="000000"/>
                </a:solidFill>
                <a:effectLst/>
                <a:latin typeface="TimesNewRoman"/>
              </a:rPr>
            </a:br>
            <a:r>
              <a:rPr lang="en-US" sz="1800" b="0" i="0" dirty="0">
                <a:solidFill>
                  <a:srgbClr val="000000"/>
                </a:solidFill>
                <a:effectLst/>
                <a:latin typeface="TimesNewRoman"/>
              </a:rPr>
              <a:t>master to issue a new bus transaction request to continue.</a:t>
            </a:r>
            <a:endParaRPr lang="en-US" sz="1800" dirty="0">
              <a:solidFill>
                <a:srgbClr val="000000"/>
              </a:solidFill>
              <a:latin typeface="TimesNewRoman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sz="1800" b="0" i="0" dirty="0">
                <a:solidFill>
                  <a:srgbClr val="000000"/>
                </a:solidFill>
                <a:effectLst/>
                <a:latin typeface="TimesNewRoman"/>
              </a:rPr>
              <a:t> Bus error, </a:t>
            </a:r>
            <a:r>
              <a:rPr lang="en-US" sz="1800" b="0" i="1" dirty="0">
                <a:solidFill>
                  <a:srgbClr val="000000"/>
                </a:solidFill>
                <a:effectLst/>
                <a:latin typeface="TimesNewRoman"/>
              </a:rPr>
              <a:t>BERROR, 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TimesNewRoman"/>
              </a:rPr>
              <a:t>indicates a transaction that cannot be completed. If the</a:t>
            </a:r>
            <a:br>
              <a:rPr lang="en-US" sz="1800" b="0" i="0" dirty="0">
                <a:solidFill>
                  <a:srgbClr val="000000"/>
                </a:solidFill>
                <a:effectLst/>
                <a:latin typeface="TimesNewRoman"/>
              </a:rPr>
            </a:br>
            <a:r>
              <a:rPr lang="en-US" sz="1800" b="0" i="0" dirty="0">
                <a:solidFill>
                  <a:srgbClr val="000000"/>
                </a:solidFill>
                <a:effectLst/>
                <a:latin typeface="TimesNewRoman"/>
              </a:rPr>
              <a:t>master is a processor it should abort the transfer.</a:t>
            </a:r>
            <a:r>
              <a:rPr lang="en-US" dirty="0"/>
              <a:t> </a:t>
            </a:r>
            <a:br>
              <a:rPr lang="en-US" dirty="0"/>
            </a:br>
            <a:endParaRPr lang="en-IN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F6A6D81-898C-4A02-964E-C88BA694ED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3700" y="517525"/>
            <a:ext cx="8770938" cy="1560513"/>
          </a:xfrm>
        </p:spPr>
        <p:txBody>
          <a:bodyPr/>
          <a:lstStyle/>
          <a:p>
            <a:br>
              <a:rPr lang="en-US" dirty="0"/>
            </a:br>
            <a:r>
              <a:rPr lang="en-US" dirty="0"/>
              <a:t>Bus Transfers (3/3)</a:t>
            </a:r>
            <a:endParaRPr lang="en-IN" dirty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DA92FADF-B32F-4568-BB5A-644DE2DDF0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8086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436"/>
    </mc:Choice>
    <mc:Fallback>
      <p:transition spd="slow" advTm="1004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1191" x="7169150" y="5514975"/>
          <p14:tracePt t="21197" x="7040563" y="5470525"/>
          <p14:tracePt t="21205" x="6886575" y="5414963"/>
          <p14:tracePt t="21212" x="6711950" y="5378450"/>
          <p14:tracePt t="21219" x="6502400" y="5314950"/>
          <p14:tracePt t="21226" x="6292850" y="5278438"/>
          <p14:tracePt t="21232" x="6146800" y="5241925"/>
          <p14:tracePt t="21240" x="6000750" y="5186363"/>
          <p14:tracePt t="21247" x="5872163" y="5141913"/>
          <p14:tracePt t="21254" x="5772150" y="5095875"/>
          <p14:tracePt t="21260" x="5653088" y="5059363"/>
          <p14:tracePt t="21267" x="5553075" y="5013325"/>
          <p14:tracePt t="21274" x="5461000" y="4976813"/>
          <p14:tracePt t="21281" x="5370513" y="4940300"/>
          <p14:tracePt t="21288" x="5297488" y="4903788"/>
          <p14:tracePt t="21296" x="5232400" y="4884738"/>
          <p14:tracePt t="21303" x="5178425" y="4867275"/>
          <p14:tracePt t="21310" x="5114925" y="4848225"/>
          <p14:tracePt t="21316" x="5078413" y="4830763"/>
          <p14:tracePt t="21324" x="5041900" y="4794250"/>
          <p14:tracePt t="21331" x="5022850" y="4784725"/>
          <p14:tracePt t="21337" x="4995863" y="4767263"/>
          <p14:tracePt t="21345" x="4968875" y="4748213"/>
          <p14:tracePt t="21351" x="4949825" y="4730750"/>
          <p14:tracePt t="21358" x="4932363" y="4721225"/>
          <p14:tracePt t="21365" x="4903788" y="4711700"/>
          <p14:tracePt t="21373" x="4876800" y="4694238"/>
          <p14:tracePt t="21381" x="4867275" y="4675188"/>
          <p14:tracePt t="21386" x="4849813" y="4657725"/>
          <p14:tracePt t="21394" x="4830763" y="4657725"/>
          <p14:tracePt t="21400" x="4821238" y="4638675"/>
          <p14:tracePt t="21407" x="4803775" y="4621213"/>
          <p14:tracePt t="21415" x="4794250" y="4611688"/>
          <p14:tracePt t="21422" x="4784725" y="4602163"/>
          <p14:tracePt t="21429" x="4776788" y="4584700"/>
          <p14:tracePt t="21436" x="4767263" y="4575175"/>
          <p14:tracePt t="21442" x="4757738" y="4556125"/>
          <p14:tracePt t="21449" x="4757738" y="4548188"/>
          <p14:tracePt t="21464" x="4757738" y="4538663"/>
          <p14:tracePt t="21471" x="4757738" y="4529138"/>
          <p14:tracePt t="21484" x="4757738" y="4519613"/>
          <p14:tracePt t="21498" x="4757738" y="4502150"/>
          <p14:tracePt t="21515" x="4776788" y="4475163"/>
          <p14:tracePt t="21520" x="4794250" y="4446588"/>
          <p14:tracePt t="21526" x="4821238" y="4429125"/>
          <p14:tracePt t="21533" x="4830763" y="4410075"/>
          <p14:tracePt t="21540" x="4849813" y="4392613"/>
          <p14:tracePt t="21548" x="4857750" y="4383088"/>
          <p14:tracePt t="21554" x="4867275" y="4373563"/>
          <p14:tracePt t="21562" x="4876800" y="4365625"/>
          <p14:tracePt t="21568" x="4886325" y="4346575"/>
          <p14:tracePt t="21576" x="4895850" y="4346575"/>
          <p14:tracePt t="21581" x="4895850" y="4329113"/>
          <p14:tracePt t="21589" x="4913313" y="4319588"/>
          <p14:tracePt t="21596" x="4940300" y="4300538"/>
          <p14:tracePt t="21604" x="4959350" y="4273550"/>
          <p14:tracePt t="21611" x="4968875" y="4256088"/>
          <p14:tracePt t="21617" x="4986338" y="4246563"/>
          <p14:tracePt t="21625" x="5013325" y="4219575"/>
          <p14:tracePt t="21632" x="5032375" y="4191000"/>
          <p14:tracePt t="21639" x="5041900" y="4173538"/>
          <p14:tracePt t="21646" x="5059363" y="4146550"/>
          <p14:tracePt t="21652" x="5078413" y="4117975"/>
          <p14:tracePt t="21659" x="5086350" y="4090988"/>
          <p14:tracePt t="21666" x="5105400" y="4073525"/>
          <p14:tracePt t="21674" x="5114925" y="4044950"/>
          <p14:tracePt t="21681" x="5122863" y="4017963"/>
          <p14:tracePt t="21687" x="5141913" y="4000500"/>
          <p14:tracePt t="21693" x="5159375" y="3971925"/>
          <p14:tracePt t="21701" x="5168900" y="3944938"/>
          <p14:tracePt t="21708" x="5178425" y="3927475"/>
          <p14:tracePt t="21715" x="5187950" y="3898900"/>
          <p14:tracePt t="21723" x="5195888" y="3871913"/>
          <p14:tracePt t="21731" x="5205413" y="3862388"/>
          <p14:tracePt t="21736" x="5214938" y="3835400"/>
          <p14:tracePt t="21744" x="5214938" y="3825875"/>
          <p14:tracePt t="21750" x="5214938" y="3808413"/>
          <p14:tracePt t="21757" x="5214938" y="3798888"/>
          <p14:tracePt t="21766" x="5214938" y="3779838"/>
          <p14:tracePt t="21773" x="5214938" y="3771900"/>
          <p14:tracePt t="21778" x="5214938" y="3752850"/>
          <p14:tracePt t="21784" x="5205413" y="3735388"/>
          <p14:tracePt t="21798" x="5195888" y="3716338"/>
          <p14:tracePt t="21806" x="5187950" y="3689350"/>
          <p14:tracePt t="21815" x="5178425" y="3679825"/>
          <p14:tracePt t="21820" x="5168900" y="3662363"/>
          <p14:tracePt t="21828" x="5159375" y="3643313"/>
          <p14:tracePt t="21834" x="5141913" y="3633788"/>
          <p14:tracePt t="21841" x="5114925" y="3606800"/>
          <p14:tracePt t="21848" x="5095875" y="3579813"/>
          <p14:tracePt t="21856" x="5086350" y="3570288"/>
          <p14:tracePt t="21862" x="5068888" y="3543300"/>
          <p14:tracePt t="21869" x="5049838" y="3524250"/>
          <p14:tracePt t="21876" x="5032375" y="3497263"/>
          <p14:tracePt t="21883" x="5022850" y="3497263"/>
          <p14:tracePt t="21890" x="5005388" y="3479800"/>
          <p14:tracePt t="21898" x="4995863" y="3460750"/>
          <p14:tracePt t="21905" x="4986338" y="3451225"/>
          <p14:tracePt t="21912" x="4976813" y="3451225"/>
          <p14:tracePt t="21918" x="4968875" y="3443288"/>
          <p14:tracePt t="21925" x="4968875" y="3433763"/>
          <p14:tracePt t="21947" x="4959350" y="3433763"/>
          <p14:tracePt t="21960" x="4949825" y="3424238"/>
          <p14:tracePt t="21974" x="4949825" y="3414713"/>
          <p14:tracePt t="21995" x="4940300" y="3414713"/>
          <p14:tracePt t="22086" x="4940300" y="3406775"/>
          <p14:tracePt t="22268" x="4949825" y="3406775"/>
          <p14:tracePt t="22281" x="4959350" y="3406775"/>
          <p14:tracePt t="22317" x="4968875" y="3406775"/>
          <p14:tracePt t="22331" x="4976813" y="3406775"/>
          <p14:tracePt t="22352" x="4986338" y="3406775"/>
          <p14:tracePt t="22358" x="4995863" y="3414713"/>
          <p14:tracePt t="22372" x="4995863" y="3424238"/>
          <p14:tracePt t="22379" x="5005388" y="3424238"/>
          <p14:tracePt t="22385" x="5013325" y="3424238"/>
          <p14:tracePt t="22393" x="5022850" y="3433763"/>
          <p14:tracePt t="22401" x="5059363" y="3451225"/>
          <p14:tracePt t="22407" x="5095875" y="3470275"/>
          <p14:tracePt t="22415" x="5132388" y="3497263"/>
          <p14:tracePt t="22422" x="5195888" y="3524250"/>
          <p14:tracePt t="22429" x="5232400" y="3533775"/>
          <p14:tracePt t="22435" x="5278438" y="3560763"/>
          <p14:tracePt t="22443" x="5334000" y="3579813"/>
          <p14:tracePt t="22451" x="5370513" y="3597275"/>
          <p14:tracePt t="22456" x="5407025" y="3606800"/>
          <p14:tracePt t="22464" x="5414963" y="3616325"/>
          <p14:tracePt t="22470" x="5451475" y="3625850"/>
          <p14:tracePt t="22477" x="5470525" y="3633788"/>
          <p14:tracePt t="22483" x="5480050" y="3643313"/>
          <p14:tracePt t="22491" x="5487988" y="3652838"/>
          <p14:tracePt t="22499" x="5497513" y="3652838"/>
          <p14:tracePt t="22506" x="5507038" y="3652838"/>
          <p14:tracePt t="22514" x="5516563" y="3662363"/>
          <p14:tracePt t="22520" x="5524500" y="3670300"/>
          <p14:tracePt t="22526" x="5534025" y="3679825"/>
          <p14:tracePt t="22540" x="5543550" y="3679825"/>
          <p14:tracePt t="22555" x="5543550" y="3689350"/>
          <p14:tracePt t="22561" x="5553075" y="3689350"/>
          <p14:tracePt t="22575" x="5561013" y="3698875"/>
          <p14:tracePt t="22610" x="5570538" y="3698875"/>
          <p14:tracePt t="22624" x="5580063" y="3698875"/>
          <p14:tracePt t="22708" x="5589588" y="3698875"/>
          <p14:tracePt t="22722" x="5597525" y="3698875"/>
          <p14:tracePt t="22736" x="5607050" y="3698875"/>
          <p14:tracePt t="23879" x="5735638" y="3679825"/>
          <p14:tracePt t="23886" x="5935663" y="3633788"/>
          <p14:tracePt t="23894" x="6110288" y="3597275"/>
          <p14:tracePt t="23899" x="6246813" y="3570288"/>
          <p14:tracePt t="23907" x="6373813" y="3560763"/>
          <p14:tracePt t="23914" x="6492875" y="3552825"/>
          <p14:tracePt t="23921" x="6584950" y="3552825"/>
          <p14:tracePt t="23927" x="6667500" y="3552825"/>
          <p14:tracePt t="23934" x="6757988" y="3552825"/>
          <p14:tracePt t="23941" x="6831013" y="3552825"/>
          <p14:tracePt t="23948" x="6886575" y="3552825"/>
          <p14:tracePt t="23956" x="6950075" y="3552825"/>
          <p14:tracePt t="23963" x="6996113" y="3552825"/>
          <p14:tracePt t="23969" x="7040563" y="3552825"/>
          <p14:tracePt t="23976" x="7086600" y="3560763"/>
          <p14:tracePt t="23984" x="7132638" y="3560763"/>
          <p14:tracePt t="23990" x="7178675" y="3560763"/>
          <p14:tracePt t="23998" x="7223125" y="3560763"/>
          <p14:tracePt t="24004" x="7259638" y="3570288"/>
          <p14:tracePt t="24014" x="7288213" y="3570288"/>
          <p14:tracePt t="24019" x="7315200" y="3579813"/>
          <p14:tracePt t="24026" x="7351713" y="3579813"/>
          <p14:tracePt t="24031" x="7370763" y="3579813"/>
          <p14:tracePt t="24040" x="7397750" y="3579813"/>
          <p14:tracePt t="24047" x="7415213" y="3579813"/>
          <p14:tracePt t="24052" x="7443788" y="3589338"/>
          <p14:tracePt t="24061" x="7470775" y="3589338"/>
          <p14:tracePt t="24067" x="7488238" y="3597275"/>
          <p14:tracePt t="24075" x="7516813" y="3597275"/>
          <p14:tracePt t="24081" x="7534275" y="3606800"/>
          <p14:tracePt t="24088" x="7570788" y="3616325"/>
          <p14:tracePt t="24096" x="7597775" y="3616325"/>
          <p14:tracePt t="24103" x="7626350" y="3625850"/>
          <p14:tracePt t="24110" x="7653338" y="3625850"/>
          <p14:tracePt t="24116" x="7670800" y="3633788"/>
          <p14:tracePt t="24124" x="7680325" y="3633788"/>
          <p14:tracePt t="24130" x="7699375" y="3633788"/>
          <p14:tracePt t="24164" x="7707313" y="3633788"/>
          <p14:tracePt t="24180" x="7716838" y="3633788"/>
          <p14:tracePt t="24214" x="7726363" y="3633788"/>
          <p14:tracePt t="24221" x="7735888" y="3633788"/>
          <p14:tracePt t="24236" x="7743825" y="3633788"/>
          <p14:tracePt t="24248" x="7753350" y="3633788"/>
          <p14:tracePt t="24263" x="7762875" y="3633788"/>
          <p14:tracePt t="24269" x="7772400" y="3633788"/>
          <p14:tracePt t="24277" x="7780338" y="3633788"/>
          <p14:tracePt t="24285" x="7789863" y="3633788"/>
          <p14:tracePt t="24292" x="7799388" y="3633788"/>
          <p14:tracePt t="24298" x="7799388" y="3625850"/>
          <p14:tracePt t="24306" x="7816850" y="3625850"/>
          <p14:tracePt t="25437" x="7889875" y="3616325"/>
          <p14:tracePt t="25443" x="7999413" y="3606800"/>
          <p14:tracePt t="25450" x="8101013" y="3597275"/>
          <p14:tracePt t="25457" x="8191500" y="3597275"/>
          <p14:tracePt t="25465" x="8274050" y="3597275"/>
          <p14:tracePt t="25472" x="8337550" y="3597275"/>
          <p14:tracePt t="25480" x="8393113" y="3597275"/>
          <p14:tracePt t="25486" x="8456613" y="3597275"/>
          <p14:tracePt t="25493" x="8493125" y="3597275"/>
          <p14:tracePt t="25499" x="8529638" y="3597275"/>
          <p14:tracePt t="25506" x="8556625" y="3597275"/>
          <p14:tracePt t="25514" x="8585200" y="3597275"/>
          <p14:tracePt t="25520" x="8612188" y="3597275"/>
          <p14:tracePt t="25528" x="8629650" y="3597275"/>
          <p14:tracePt t="25534" x="8648700" y="3597275"/>
          <p14:tracePt t="25542" x="8658225" y="3597275"/>
          <p14:tracePt t="25547" x="8666163" y="3597275"/>
          <p14:tracePt t="25556" x="8675688" y="3597275"/>
          <p14:tracePt t="25570" x="8685213" y="3597275"/>
          <p14:tracePt t="25605" x="8694738" y="3597275"/>
          <p14:tracePt t="25619" x="8702675" y="3597275"/>
          <p14:tracePt t="25688" x="8712200" y="3597275"/>
          <p14:tracePt t="25696" x="8712200" y="3589338"/>
          <p14:tracePt t="25703" x="8721725" y="3589338"/>
          <p14:tracePt t="25709" x="8731250" y="3579813"/>
          <p14:tracePt t="25715" x="8739188" y="3579813"/>
          <p14:tracePt t="25724" x="8748713" y="3570288"/>
          <p14:tracePt t="25730" x="8767763" y="3560763"/>
          <p14:tracePt t="25737" x="8775700" y="3552825"/>
          <p14:tracePt t="27785" x="8712200" y="3543300"/>
          <p14:tracePt t="27791" x="8593138" y="3516313"/>
          <p14:tracePt t="27797" x="8466138" y="3487738"/>
          <p14:tracePt t="27805" x="8310563" y="3470275"/>
          <p14:tracePt t="27812" x="8154988" y="3451225"/>
          <p14:tracePt t="27818" x="7991475" y="3443288"/>
          <p14:tracePt t="27826" x="7835900" y="3433763"/>
          <p14:tracePt t="27832" x="7670800" y="3433763"/>
          <p14:tracePt t="27840" x="7516813" y="3414713"/>
          <p14:tracePt t="27846" x="7370763" y="3414713"/>
          <p14:tracePt t="27855" x="7215188" y="3414713"/>
          <p14:tracePt t="27863" x="7032625" y="3424238"/>
          <p14:tracePt t="27868" x="6867525" y="3433763"/>
          <p14:tracePt t="27876" x="6721475" y="3443288"/>
          <p14:tracePt t="27881" x="6594475" y="3460750"/>
          <p14:tracePt t="27888" x="6475413" y="3479800"/>
          <p14:tracePt t="27896" x="6365875" y="3497263"/>
          <p14:tracePt t="27903" x="6283325" y="3506788"/>
          <p14:tracePt t="27910" x="6200775" y="3516313"/>
          <p14:tracePt t="27916" x="6154738" y="3524250"/>
          <p14:tracePt t="27924" x="6118225" y="3533775"/>
          <p14:tracePt t="27930" x="6081713" y="3533775"/>
          <p14:tracePt t="27939" x="6054725" y="3533775"/>
          <p14:tracePt t="27946" x="6018213" y="3543300"/>
          <p14:tracePt t="27953" x="6000750" y="3552825"/>
          <p14:tracePt t="27959" x="5972175" y="3560763"/>
          <p14:tracePt t="27966" x="5954713" y="3560763"/>
          <p14:tracePt t="27973" x="5945188" y="3560763"/>
          <p14:tracePt t="27980" x="5927725" y="3560763"/>
          <p14:tracePt t="27994" x="5918200" y="3560763"/>
          <p14:tracePt t="28001" x="5908675" y="3560763"/>
          <p14:tracePt t="28051" x="5918200" y="3552825"/>
          <p14:tracePt t="28057" x="5954713" y="3543300"/>
          <p14:tracePt t="28064" x="6000750" y="3506788"/>
          <p14:tracePt t="28071" x="6110288" y="3470275"/>
          <p14:tracePt t="28084" x="6127750" y="3460750"/>
          <p14:tracePt t="28712" x="6183313" y="3460750"/>
          <p14:tracePt t="28718" x="6246813" y="3479800"/>
          <p14:tracePt t="28728" x="6310313" y="3506788"/>
          <p14:tracePt t="28734" x="6356350" y="3516313"/>
          <p14:tracePt t="28741" x="6402388" y="3524250"/>
          <p14:tracePt t="28747" x="6456363" y="3533775"/>
          <p14:tracePt t="28755" x="6483350" y="3543300"/>
          <p14:tracePt t="28762" x="6521450" y="3552825"/>
          <p14:tracePt t="28768" x="6557963" y="3552825"/>
          <p14:tracePt t="28776" x="6575425" y="3552825"/>
          <p14:tracePt t="28782" x="6594475" y="3560763"/>
          <p14:tracePt t="28790" x="6621463" y="3570288"/>
          <p14:tracePt t="28796" x="6648450" y="3579813"/>
          <p14:tracePt t="28804" x="6675438" y="3579813"/>
          <p14:tracePt t="28810" x="6694488" y="3589338"/>
          <p14:tracePt t="28817" x="6721475" y="3589338"/>
          <p14:tracePt t="28824" x="6748463" y="3589338"/>
          <p14:tracePt t="28831" x="6767513" y="3589338"/>
          <p14:tracePt t="28839" x="6784975" y="3589338"/>
          <p14:tracePt t="28845" x="6794500" y="3589338"/>
          <p14:tracePt t="28853" x="6813550" y="3589338"/>
          <p14:tracePt t="28887" x="6821488" y="3589338"/>
          <p14:tracePt t="28901" x="6831013" y="3589338"/>
          <p14:tracePt t="28971" x="6840538" y="3589338"/>
          <p14:tracePt t="28985" x="6850063" y="3589338"/>
          <p14:tracePt t="29006" x="6858000" y="3589338"/>
          <p14:tracePt t="29012" x="6867525" y="3589338"/>
          <p14:tracePt t="32100" x="6794500" y="3589338"/>
          <p14:tracePt t="32107" x="6667500" y="3570288"/>
          <p14:tracePt t="32113" x="6521450" y="3570288"/>
          <p14:tracePt t="32121" x="6373813" y="3570288"/>
          <p14:tracePt t="32127" x="6246813" y="3570288"/>
          <p14:tracePt t="32134" x="6110288" y="3570288"/>
          <p14:tracePt t="32141" x="5981700" y="3579813"/>
          <p14:tracePt t="32147" x="5835650" y="3579813"/>
          <p14:tracePt t="32153" x="5680075" y="3589338"/>
          <p14:tracePt t="32161" x="5534025" y="3597275"/>
          <p14:tracePt t="32167" x="5370513" y="3625850"/>
          <p14:tracePt t="32175" x="5232400" y="3652838"/>
          <p14:tracePt t="32182" x="5095875" y="3670300"/>
          <p14:tracePt t="32191" x="4995863" y="3698875"/>
          <p14:tracePt t="32197" x="4876800" y="3735388"/>
          <p14:tracePt t="32204" x="4784725" y="3771900"/>
          <p14:tracePt t="32211" x="4703763" y="3789363"/>
          <p14:tracePt t="32218" x="4657725" y="3808413"/>
          <p14:tracePt t="32225" x="4611688" y="3825875"/>
          <p14:tracePt t="32232" x="4557713" y="3844925"/>
          <p14:tracePt t="32239" x="4511675" y="3871913"/>
          <p14:tracePt t="32247" x="4456113" y="3889375"/>
          <p14:tracePt t="32252" x="4411663" y="3908425"/>
          <p14:tracePt t="32261" x="4346575" y="3944938"/>
          <p14:tracePt t="32266" x="4310063" y="3963988"/>
          <p14:tracePt t="32274" x="4256088" y="3981450"/>
          <p14:tracePt t="32281" x="4229100" y="3990975"/>
          <p14:tracePt t="32288" x="4200525" y="4000500"/>
          <p14:tracePt t="32295" x="4173538" y="4008438"/>
          <p14:tracePt t="32302" x="4156075" y="4017963"/>
          <p14:tracePt t="32311" x="4127500" y="4027488"/>
          <p14:tracePt t="32316" x="4110038" y="4037013"/>
          <p14:tracePt t="32323" x="4100513" y="4037013"/>
          <p14:tracePt t="32332" x="4090988" y="4044950"/>
          <p14:tracePt t="32336" x="4083050" y="4044950"/>
          <p14:tracePt t="32372" x="4073525" y="4044950"/>
          <p14:tracePt t="32385" x="4064000" y="4044950"/>
          <p14:tracePt t="32420" x="4054475" y="4044950"/>
          <p14:tracePt t="32427" x="4044950" y="4044950"/>
          <p14:tracePt t="32441" x="4037013" y="4054475"/>
          <p14:tracePt t="32449" x="4027488" y="4054475"/>
          <p14:tracePt t="32456" x="4027488" y="4064000"/>
          <p14:tracePt t="32462" x="4017963" y="4064000"/>
          <p14:tracePt t="32470" x="4008438" y="4073525"/>
          <p14:tracePt t="32477" x="4000500" y="4073525"/>
          <p14:tracePt t="32484" x="3990975" y="4081463"/>
          <p14:tracePt t="32492" x="3981450" y="4081463"/>
          <p14:tracePt t="32498" x="3981450" y="4090988"/>
          <p14:tracePt t="32506" x="3971925" y="4100513"/>
          <p14:tracePt t="32512" x="3963988" y="4100513"/>
          <p14:tracePt t="32528" x="3954463" y="4117975"/>
          <p14:tracePt t="32533" x="3944938" y="4127500"/>
          <p14:tracePt t="32539" x="3935413" y="4127500"/>
          <p14:tracePt t="32546" x="3927475" y="4137025"/>
          <p14:tracePt t="32553" x="3917950" y="4146550"/>
          <p14:tracePt t="32561" x="3917950" y="4154488"/>
          <p14:tracePt t="32567" x="3898900" y="4164013"/>
          <p14:tracePt t="32575" x="3890963" y="4183063"/>
          <p14:tracePt t="32588" x="3881438" y="4191000"/>
          <p14:tracePt t="32595" x="3871913" y="4200525"/>
          <p14:tracePt t="32603" x="3871913" y="4210050"/>
          <p14:tracePt t="32611" x="3871913" y="4219575"/>
          <p14:tracePt t="32616" x="3862388" y="4219575"/>
          <p14:tracePt t="32624" x="3854450" y="4227513"/>
          <p14:tracePt t="32637" x="3854450" y="4237038"/>
          <p14:tracePt t="32645" x="3844925" y="4246563"/>
          <p14:tracePt t="32665" x="3835400" y="4256088"/>
          <p14:tracePt t="32687" x="3835400" y="4264025"/>
          <p14:tracePt t="32721" x="3835400" y="4273550"/>
          <p14:tracePt t="32736" x="3835400" y="4283075"/>
          <p14:tracePt t="32770" x="3835400" y="4292600"/>
          <p14:tracePt t="32786" x="3835400" y="4300538"/>
          <p14:tracePt t="32848" x="3835400" y="4310063"/>
          <p14:tracePt t="32897" x="3844925" y="4310063"/>
          <p14:tracePt t="32945" x="3854450" y="4310063"/>
          <p14:tracePt t="32952" x="3854450" y="4319588"/>
          <p14:tracePt t="32959" x="3862388" y="4319588"/>
          <p14:tracePt t="32988" x="3871913" y="4319588"/>
          <p14:tracePt t="32994" x="3881438" y="4319588"/>
          <p14:tracePt t="33008" x="3890963" y="4319588"/>
          <p14:tracePt t="33015" x="3908425" y="4319588"/>
          <p14:tracePt t="33023" x="3935413" y="4319588"/>
          <p14:tracePt t="33029" x="3971925" y="4329113"/>
          <p14:tracePt t="33036" x="4000500" y="4329113"/>
          <p14:tracePt t="33044" x="4027488" y="4329113"/>
          <p14:tracePt t="33051" x="4044950" y="4329113"/>
          <p14:tracePt t="33058" x="4073525" y="4329113"/>
          <p14:tracePt t="33064" x="4083050" y="4329113"/>
          <p14:tracePt t="33071" x="4110038" y="4329113"/>
          <p14:tracePt t="33078" x="4137025" y="4329113"/>
          <p14:tracePt t="33086" x="4146550" y="4329113"/>
          <p14:tracePt t="33094" x="4164013" y="4329113"/>
          <p14:tracePt t="33100" x="4183063" y="4329113"/>
          <p14:tracePt t="33106" x="4200525" y="4329113"/>
          <p14:tracePt t="33113" x="4210050" y="4329113"/>
          <p14:tracePt t="33121" x="4229100" y="4329113"/>
          <p14:tracePt t="33127" x="4237038" y="4329113"/>
          <p14:tracePt t="33142" x="4246563" y="4329113"/>
          <p14:tracePt t="33148" x="4256088" y="4329113"/>
          <p14:tracePt t="33162" x="4265613" y="4329113"/>
          <p14:tracePt t="33168" x="4273550" y="4329113"/>
          <p14:tracePt t="33184" x="4283075" y="4329113"/>
          <p14:tracePt t="33195" x="4292600" y="4329113"/>
          <p14:tracePt t="33197" x="4302125" y="4329113"/>
          <p14:tracePt t="33205" x="4310063" y="4329113"/>
          <p14:tracePt t="33211" x="4319588" y="4329113"/>
          <p14:tracePt t="33227" x="4338638" y="4329113"/>
          <p14:tracePt t="33240" x="4346575" y="4329113"/>
          <p14:tracePt t="33245" x="4356100" y="4329113"/>
          <p14:tracePt t="33261" x="4365625" y="4329113"/>
          <p14:tracePt t="33266" x="4375150" y="4329113"/>
          <p14:tracePt t="33274" x="4383088" y="4329113"/>
          <p14:tracePt t="33288" x="4392613" y="4329113"/>
          <p14:tracePt t="33303" x="4402138" y="4329113"/>
          <p14:tracePt t="33317" x="4402138" y="4337050"/>
          <p14:tracePt t="33330" x="4411663" y="4337050"/>
          <p14:tracePt t="33351" x="4419600" y="4337050"/>
          <p14:tracePt t="33386" x="4429125" y="4337050"/>
          <p14:tracePt t="33638" x="4438650" y="4337050"/>
          <p14:tracePt t="33659" x="4429125" y="4337050"/>
          <p14:tracePt t="34323" x="4456113" y="4310063"/>
          <p14:tracePt t="34329" x="4521200" y="4273550"/>
          <p14:tracePt t="34336" x="4594225" y="4227513"/>
          <p14:tracePt t="34344" x="4657725" y="4191000"/>
          <p14:tracePt t="34350" x="4721225" y="4146550"/>
          <p14:tracePt t="34357" x="4776788" y="4110038"/>
          <p14:tracePt t="34365" x="4813300" y="4090988"/>
          <p14:tracePt t="34373" x="4849813" y="4064000"/>
          <p14:tracePt t="34380" x="4867275" y="4044950"/>
          <p14:tracePt t="34386" x="4886325" y="4027488"/>
          <p14:tracePt t="34394" x="4903788" y="4017963"/>
          <p14:tracePt t="34400" x="4922838" y="4000500"/>
          <p14:tracePt t="34407" x="4932363" y="3990975"/>
          <p14:tracePt t="34413" x="4959350" y="3971925"/>
          <p14:tracePt t="34421" x="4976813" y="3954463"/>
          <p14:tracePt t="34427" x="4976813" y="3944938"/>
          <p14:tracePt t="34435" x="5005388" y="3927475"/>
          <p14:tracePt t="34442" x="5013325" y="3908425"/>
          <p14:tracePt t="34448" x="5032375" y="3898900"/>
          <p14:tracePt t="34456" x="5032375" y="3889375"/>
          <p14:tracePt t="34470" x="5032375" y="3881438"/>
          <p14:tracePt t="34477" x="5041900" y="3881438"/>
          <p14:tracePt t="34505" x="5041900" y="3871913"/>
          <p14:tracePt t="34526" x="5041900" y="3862388"/>
          <p14:tracePt t="34582" x="5022850" y="3862388"/>
          <p14:tracePt t="34589" x="4995863" y="3881438"/>
          <p14:tracePt t="34596" x="4976813" y="3898900"/>
          <p14:tracePt t="34603" x="4949825" y="3908425"/>
          <p14:tracePt t="34610" x="4913313" y="3927475"/>
          <p14:tracePt t="34616" x="4886325" y="3954463"/>
          <p14:tracePt t="34624" x="4849813" y="3981450"/>
          <p14:tracePt t="34630" x="4830763" y="4000500"/>
          <p14:tracePt t="34637" x="4803775" y="4027488"/>
          <p14:tracePt t="34644" x="4776788" y="4054475"/>
          <p14:tracePt t="34652" x="4748213" y="4064000"/>
          <p14:tracePt t="34660" x="4740275" y="4081463"/>
          <p14:tracePt t="34667" x="4721225" y="4100513"/>
          <p14:tracePt t="34674" x="4711700" y="4110038"/>
          <p14:tracePt t="34680" x="4703763" y="4117975"/>
          <p14:tracePt t="34694" x="4703763" y="4127500"/>
          <p14:tracePt t="34707" x="4694238" y="4127500"/>
          <p14:tracePt t="34728" x="4684713" y="4127500"/>
          <p14:tracePt t="34848" x="4694238" y="4127500"/>
          <p14:tracePt t="34862" x="4703763" y="4127500"/>
          <p14:tracePt t="34869" x="4711700" y="4127500"/>
          <p14:tracePt t="34877" x="4721225" y="4127500"/>
          <p14:tracePt t="34891" x="4730750" y="4127500"/>
          <p14:tracePt t="34896" x="4740275" y="4137025"/>
          <p14:tracePt t="34910" x="4757738" y="4137025"/>
          <p14:tracePt t="34918" x="4757738" y="4146550"/>
          <p14:tracePt t="34924" x="4767263" y="4146550"/>
          <p14:tracePt t="34931" x="4784725" y="4154488"/>
          <p14:tracePt t="34938" x="4821238" y="4154488"/>
          <p14:tracePt t="34945" x="4849813" y="4164013"/>
          <p14:tracePt t="34953" x="4895850" y="4164013"/>
          <p14:tracePt t="34960" x="4922838" y="4164013"/>
          <p14:tracePt t="34967" x="4976813" y="4183063"/>
          <p14:tracePt t="34974" x="5022850" y="4183063"/>
          <p14:tracePt t="34981" x="5078413" y="4191000"/>
          <p14:tracePt t="34988" x="5114925" y="4191000"/>
          <p14:tracePt t="34994" x="5151438" y="4191000"/>
          <p14:tracePt t="35001" x="5187950" y="4191000"/>
          <p14:tracePt t="35008" x="5205413" y="4191000"/>
          <p14:tracePt t="35015" x="5232400" y="4191000"/>
          <p14:tracePt t="35036" x="5241925" y="4191000"/>
          <p14:tracePt t="35050" x="5251450" y="4191000"/>
          <p14:tracePt t="35073" x="5260975" y="4191000"/>
          <p14:tracePt t="35121" x="5260975" y="4183063"/>
          <p14:tracePt t="35127" x="5268913" y="4183063"/>
          <p14:tracePt t="35141" x="5278438" y="4183063"/>
          <p14:tracePt t="35155" x="5278438" y="4173538"/>
          <p14:tracePt t="35162" x="5287963" y="4173538"/>
          <p14:tracePt t="35563" x="5360988" y="4164013"/>
          <p14:tracePt t="35569" x="5461000" y="4154488"/>
          <p14:tracePt t="35577" x="5553075" y="4137025"/>
          <p14:tracePt t="35583" x="5626100" y="4137025"/>
          <p14:tracePt t="35590" x="5699125" y="4127500"/>
          <p14:tracePt t="35597" x="5745163" y="4127500"/>
          <p14:tracePt t="35604" x="5789613" y="4127500"/>
          <p14:tracePt t="35611" x="5835650" y="4127500"/>
          <p14:tracePt t="35617" x="5881688" y="4127500"/>
          <p14:tracePt t="35626" x="5927725" y="4127500"/>
          <p14:tracePt t="35632" x="5981700" y="4127500"/>
          <p14:tracePt t="35639" x="6027738" y="4127500"/>
          <p14:tracePt t="35645" x="6064250" y="4127500"/>
          <p14:tracePt t="35653" x="6100763" y="4127500"/>
          <p14:tracePt t="35660" x="6127750" y="4137025"/>
          <p14:tracePt t="35667" x="6154738" y="4137025"/>
          <p14:tracePt t="35677" x="6183313" y="4137025"/>
          <p14:tracePt t="35681" x="6210300" y="4146550"/>
          <p14:tracePt t="35688" x="6237288" y="4146550"/>
          <p14:tracePt t="35694" x="6256338" y="4154488"/>
          <p14:tracePt t="35702" x="6283325" y="4154488"/>
          <p14:tracePt t="35709" x="6300788" y="4154488"/>
          <p14:tracePt t="35716" x="6337300" y="4154488"/>
          <p14:tracePt t="35724" x="6365875" y="4164013"/>
          <p14:tracePt t="35729" x="6392863" y="4164013"/>
          <p14:tracePt t="35737" x="6419850" y="4173538"/>
          <p14:tracePt t="35743" x="6446838" y="4173538"/>
          <p14:tracePt t="35750" x="6483350" y="4173538"/>
          <p14:tracePt t="35759" x="6521450" y="4183063"/>
          <p14:tracePt t="35765" x="6548438" y="4183063"/>
          <p14:tracePt t="35773" x="6575425" y="4183063"/>
          <p14:tracePt t="35779" x="6602413" y="4183063"/>
          <p14:tracePt t="35786" x="6638925" y="4191000"/>
          <p14:tracePt t="35794" x="6667500" y="4200525"/>
          <p14:tracePt t="35801" x="6684963" y="4200525"/>
          <p14:tracePt t="35807" x="6721475" y="4210050"/>
          <p14:tracePt t="35814" x="6748463" y="4210050"/>
          <p14:tracePt t="35821" x="6767513" y="4219575"/>
          <p14:tracePt t="35828" x="6794500" y="4227513"/>
          <p14:tracePt t="35836" x="6804025" y="4237038"/>
          <p14:tracePt t="35842" x="6831013" y="4237038"/>
          <p14:tracePt t="35848" x="6858000" y="4246563"/>
          <p14:tracePt t="35857" x="6877050" y="4246563"/>
          <p14:tracePt t="35863" x="6904038" y="4246563"/>
          <p14:tracePt t="35870" x="6923088" y="4246563"/>
          <p14:tracePt t="35877" x="6959600" y="4246563"/>
          <p14:tracePt t="35884" x="7013575" y="4256088"/>
          <p14:tracePt t="35893" x="7059613" y="4256088"/>
          <p14:tracePt t="35897" x="7096125" y="4264025"/>
          <p14:tracePt t="35905" x="7142163" y="4264025"/>
          <p14:tracePt t="35911" x="7186613" y="4264025"/>
          <p14:tracePt t="35918" x="7215188" y="4264025"/>
          <p14:tracePt t="35926" x="7259638" y="4273550"/>
          <p14:tracePt t="35933" x="7288213" y="4273550"/>
          <p14:tracePt t="35940" x="7305675" y="4273550"/>
          <p14:tracePt t="35946" x="7334250" y="4273550"/>
          <p14:tracePt t="35955" x="7351713" y="4273550"/>
          <p14:tracePt t="35961" x="7370763" y="4273550"/>
          <p14:tracePt t="35968" x="7388225" y="4273550"/>
          <p14:tracePt t="35976" x="7397750" y="4273550"/>
          <p14:tracePt t="35984" x="7415213" y="4273550"/>
          <p14:tracePt t="35996" x="7434263" y="4273550"/>
          <p14:tracePt t="36003" x="7443788" y="4273550"/>
          <p14:tracePt t="36010" x="7451725" y="4273550"/>
          <p14:tracePt t="36018" x="7461250" y="4273550"/>
          <p14:tracePt t="36031" x="7470775" y="4273550"/>
          <p14:tracePt t="36038" x="7480300" y="4273550"/>
          <p14:tracePt t="36059" x="7488238" y="4273550"/>
          <p14:tracePt t="36074" x="7497763" y="4273550"/>
          <p14:tracePt t="36108" x="7507288" y="4273550"/>
          <p14:tracePt t="36122" x="7516813" y="4273550"/>
          <p14:tracePt t="36143" x="7524750" y="4273550"/>
          <p14:tracePt t="36164" x="7524750" y="4264025"/>
          <p14:tracePt t="37066" x="7597775" y="4246563"/>
          <p14:tracePt t="37073" x="7735888" y="4210050"/>
          <p14:tracePt t="37079" x="7872413" y="4173538"/>
          <p14:tracePt t="37086" x="7999413" y="4137025"/>
          <p14:tracePt t="37093" x="8118475" y="4100513"/>
          <p14:tracePt t="37100" x="8210550" y="4081463"/>
          <p14:tracePt t="37107" x="8274050" y="4073525"/>
          <p14:tracePt t="37114" x="8347075" y="4054475"/>
          <p14:tracePt t="37122" x="8410575" y="4044950"/>
          <p14:tracePt t="37129" x="8456613" y="4044950"/>
          <p14:tracePt t="37136" x="8502650" y="4037013"/>
          <p14:tracePt t="37143" x="8548688" y="4037013"/>
          <p14:tracePt t="37151" x="8593138" y="4037013"/>
          <p14:tracePt t="37156" x="8629650" y="4037013"/>
          <p14:tracePt t="37163" x="8658225" y="4037013"/>
          <p14:tracePt t="37170" x="8685213" y="4037013"/>
          <p14:tracePt t="37177" x="8712200" y="4037013"/>
          <p14:tracePt t="37184" x="8721725" y="4044950"/>
          <p14:tracePt t="37193" x="8731250" y="4044950"/>
          <p14:tracePt t="37198" x="8739188" y="4044950"/>
          <p14:tracePt t="37206" x="8748713" y="4044950"/>
          <p14:tracePt t="37212" x="8758238" y="4044950"/>
          <p14:tracePt t="37247" x="8767763" y="4044950"/>
          <p14:tracePt t="37269" x="8775700" y="4044950"/>
          <p14:tracePt t="37282" x="8775700" y="4054475"/>
          <p14:tracePt t="37296" x="8785225" y="4054475"/>
          <p14:tracePt t="37310" x="8785225" y="4064000"/>
          <p14:tracePt t="37318" x="8794750" y="4064000"/>
          <p14:tracePt t="37345" x="8804275" y="4064000"/>
          <p14:tracePt t="37359" x="8812213" y="4073525"/>
          <p14:tracePt t="37367" x="8821738" y="4073525"/>
          <p14:tracePt t="37380" x="8821738" y="4081463"/>
          <p14:tracePt t="37387" x="8831263" y="4081463"/>
          <p14:tracePt t="37393" x="8840788" y="4081463"/>
          <p14:tracePt t="37408" x="8848725" y="4081463"/>
          <p14:tracePt t="37414" x="8858250" y="4081463"/>
          <p14:tracePt t="37428" x="8877300" y="4081463"/>
          <p14:tracePt t="37436" x="8913813" y="4090988"/>
          <p14:tracePt t="37443" x="8931275" y="4100513"/>
          <p14:tracePt t="37450" x="8967788" y="4100513"/>
          <p14:tracePt t="37457" x="8986838" y="4100513"/>
          <p14:tracePt t="37465" x="9013825" y="4100513"/>
          <p14:tracePt t="37471" x="9040813" y="4110038"/>
          <p14:tracePt t="37478" x="9059863" y="4110038"/>
          <p14:tracePt t="37485" x="9086850" y="4110038"/>
          <p14:tracePt t="37493" x="9096375" y="4110038"/>
          <p14:tracePt t="37498" x="9105900" y="4110038"/>
          <p14:tracePt t="37506" x="9113838" y="4110038"/>
          <p14:tracePt t="37526" x="9123363" y="4110038"/>
          <p14:tracePt t="37534" x="9132888" y="4110038"/>
          <p14:tracePt t="37569" x="9142413" y="4110038"/>
          <p14:tracePt t="37584" x="9150350" y="4110038"/>
          <p14:tracePt t="39101" x="9050338" y="4110038"/>
          <p14:tracePt t="39108" x="8877300" y="4110038"/>
          <p14:tracePt t="39116" x="8575675" y="4100513"/>
          <p14:tracePt t="39124" x="8293100" y="4081463"/>
          <p14:tracePt t="39130" x="8018463" y="4073525"/>
          <p14:tracePt t="39137" x="7753350" y="4073525"/>
          <p14:tracePt t="39143" x="7443788" y="4037013"/>
          <p14:tracePt t="39150" x="7132638" y="4017963"/>
          <p14:tracePt t="39158" x="6850063" y="3981450"/>
          <p14:tracePt t="39165" x="6557963" y="3981450"/>
          <p14:tracePt t="39172" x="6310313" y="3990975"/>
          <p14:tracePt t="39178" x="6064250" y="3990975"/>
          <p14:tracePt t="39185" x="5854700" y="3990975"/>
          <p14:tracePt t="39192" x="5670550" y="4000500"/>
          <p14:tracePt t="39209" x="5378450" y="4027488"/>
          <p14:tracePt t="39212" x="5260975" y="4037013"/>
          <p14:tracePt t="39221" x="5141913" y="4054475"/>
          <p14:tracePt t="39227" x="5041900" y="4064000"/>
          <p14:tracePt t="39236" x="4922838" y="4073525"/>
          <p14:tracePt t="39241" x="4830763" y="4081463"/>
          <p14:tracePt t="39248" x="4730750" y="4100513"/>
          <p14:tracePt t="39255" x="4667250" y="4100513"/>
          <p14:tracePt t="39262" x="4594225" y="4110038"/>
          <p14:tracePt t="39270" x="4521200" y="4110038"/>
          <p14:tracePt t="39276" x="4448175" y="4110038"/>
          <p14:tracePt t="39284" x="4383088" y="4117975"/>
          <p14:tracePt t="39291" x="4338638" y="4117975"/>
          <p14:tracePt t="39297" x="4302125" y="4117975"/>
          <p14:tracePt t="39304" x="4265613" y="4117975"/>
          <p14:tracePt t="39311" x="4237038" y="4117975"/>
          <p14:tracePt t="39319" x="4219575" y="4117975"/>
          <p14:tracePt t="39326" x="4192588" y="4117975"/>
          <p14:tracePt t="39333" x="4156075" y="4117975"/>
          <p14:tracePt t="39342" x="4137025" y="4117975"/>
          <p14:tracePt t="39347" x="4110038" y="4127500"/>
          <p14:tracePt t="39354" x="4090988" y="4127500"/>
          <p14:tracePt t="39360" x="4064000" y="4127500"/>
          <p14:tracePt t="39368" x="4044950" y="4137025"/>
          <p14:tracePt t="39375" x="4027488" y="4137025"/>
          <p14:tracePt t="39382" x="4000500" y="4146550"/>
          <p14:tracePt t="39388" x="3990975" y="4146550"/>
          <p14:tracePt t="39395" x="3971925" y="4146550"/>
          <p14:tracePt t="39402" x="3954463" y="4146550"/>
          <p14:tracePt t="39409" x="3935413" y="4146550"/>
          <p14:tracePt t="39417" x="3927475" y="4146550"/>
          <p14:tracePt t="39430" x="3917950" y="4146550"/>
          <p14:tracePt t="39445" x="3908425" y="4146550"/>
          <p14:tracePt t="39458" x="3898900" y="4146550"/>
          <p14:tracePt t="39474" x="3890963" y="4146550"/>
          <p14:tracePt t="39528" x="3890963" y="4154488"/>
          <p14:tracePt t="39542" x="3890963" y="4164013"/>
          <p14:tracePt t="39557" x="3890963" y="4173538"/>
          <p14:tracePt t="39570" x="3890963" y="4183063"/>
          <p14:tracePt t="39577" x="3890963" y="4191000"/>
          <p14:tracePt t="39584" x="3890963" y="4200525"/>
          <p14:tracePt t="39591" x="3890963" y="4210050"/>
          <p14:tracePt t="39604" x="3890963" y="4219575"/>
          <p14:tracePt t="39613" x="3890963" y="4227513"/>
          <p14:tracePt t="39626" x="3890963" y="4237038"/>
          <p14:tracePt t="39634" x="3890963" y="4246563"/>
          <p14:tracePt t="39643" x="3898900" y="4256088"/>
          <p14:tracePt t="39647" x="3908425" y="4264025"/>
          <p14:tracePt t="39655" x="3927475" y="4273550"/>
          <p14:tracePt t="39661" x="3954463" y="4300538"/>
          <p14:tracePt t="39668" x="3981450" y="4319588"/>
          <p14:tracePt t="39675" x="4017963" y="4337050"/>
          <p14:tracePt t="39682" x="4044950" y="4346575"/>
          <p14:tracePt t="39689" x="4073525" y="4356100"/>
          <p14:tracePt t="39696" x="4100513" y="4365625"/>
          <p14:tracePt t="39704" x="4127500" y="4373563"/>
          <p14:tracePt t="39710" x="4156075" y="4392613"/>
          <p14:tracePt t="39717" x="4164013" y="4392613"/>
          <p14:tracePt t="39725" x="4192588" y="4402138"/>
          <p14:tracePt t="39732" x="4210050" y="4410075"/>
          <p14:tracePt t="39745" x="4229100" y="4410075"/>
          <p14:tracePt t="39759" x="4229100" y="4419600"/>
          <p14:tracePt t="39766" x="4237038" y="4419600"/>
          <p14:tracePt t="39775" x="4246563" y="4429125"/>
          <p14:tracePt t="39793" x="4256088" y="4429125"/>
          <p14:tracePt t="39801" x="4265613" y="4429125"/>
          <p14:tracePt t="39816" x="4273550" y="4429125"/>
          <p14:tracePt t="39830" x="4283075" y="4429125"/>
          <p14:tracePt t="39836" x="4292600" y="4429125"/>
          <p14:tracePt t="39865" x="4302125" y="4429125"/>
          <p14:tracePt t="39878" x="4310063" y="4429125"/>
          <p14:tracePt t="39906" x="4319588" y="4429125"/>
          <p14:tracePt t="39913" x="4329113" y="4429125"/>
          <p14:tracePt t="39921" x="4338638" y="4429125"/>
          <p14:tracePt t="39927" x="4365625" y="4429125"/>
          <p14:tracePt t="39934" x="4375150" y="4429125"/>
          <p14:tracePt t="39942" x="4392613" y="4429125"/>
          <p14:tracePt t="39948" x="4411663" y="4429125"/>
          <p14:tracePt t="39956" x="4429125" y="4429125"/>
          <p14:tracePt t="39962" x="4456113" y="4429125"/>
          <p14:tracePt t="39969" x="4465638" y="4429125"/>
          <p14:tracePt t="39976" x="4484688" y="4419600"/>
          <p14:tracePt t="39983" x="4492625" y="4419600"/>
          <p14:tracePt t="39991" x="4521200" y="4419600"/>
          <p14:tracePt t="39996" x="4529138" y="4410075"/>
          <p14:tracePt t="40003" x="4538663" y="4410075"/>
          <p14:tracePt t="40011" x="4538663" y="4402138"/>
          <p14:tracePt t="40018" x="4548188" y="4402138"/>
          <p14:tracePt t="40032" x="4557713" y="4402138"/>
          <p14:tracePt t="40039" x="4565650" y="4402138"/>
          <p14:tracePt t="40046" x="4575175" y="4402138"/>
          <p14:tracePt t="40060" x="4584700" y="4402138"/>
          <p14:tracePt t="40067" x="4594225" y="4402138"/>
          <p14:tracePt t="40075" x="4602163" y="4402138"/>
          <p14:tracePt t="40081" x="4611688" y="4402138"/>
          <p14:tracePt t="40094" x="4630738" y="4402138"/>
          <p14:tracePt t="40102" x="4648200" y="4402138"/>
          <p14:tracePt t="40109" x="4675188" y="4402138"/>
          <p14:tracePt t="40117" x="4703763" y="4402138"/>
          <p14:tracePt t="40125" x="4740275" y="4402138"/>
          <p14:tracePt t="40130" x="4784725" y="4402138"/>
          <p14:tracePt t="40137" x="4849813" y="4402138"/>
          <p14:tracePt t="40144" x="4895850" y="4402138"/>
          <p14:tracePt t="40151" x="4949825" y="4402138"/>
          <p14:tracePt t="40158" x="4995863" y="4402138"/>
          <p14:tracePt t="40166" x="5059363" y="4383088"/>
          <p14:tracePt t="40173" x="5114925" y="4383088"/>
          <p14:tracePt t="40178" x="5178425" y="4383088"/>
          <p14:tracePt t="40186" x="5232400" y="4383088"/>
          <p14:tracePt t="40193" x="5297488" y="4383088"/>
          <p14:tracePt t="40200" x="5334000" y="4383088"/>
          <p14:tracePt t="40208" x="5370513" y="4383088"/>
          <p14:tracePt t="40215" x="5397500" y="4383088"/>
          <p14:tracePt t="40222" x="5414963" y="4383088"/>
          <p14:tracePt t="40228" x="5443538" y="4383088"/>
          <p14:tracePt t="40236" x="5461000" y="4383088"/>
          <p14:tracePt t="40257" x="5470525" y="4383088"/>
          <p14:tracePt t="40270" x="5480050" y="4383088"/>
          <p14:tracePt t="40306" x="5487988" y="4383088"/>
          <p14:tracePt t="40319" x="5497513" y="4383088"/>
          <p14:tracePt t="40501" x="5497513" y="4373563"/>
          <p14:tracePt t="40522" x="5497513" y="4365625"/>
          <p14:tracePt t="40529" x="5507038" y="4365625"/>
          <p14:tracePt t="40542" x="5516563" y="4365625"/>
          <p14:tracePt t="41403" x="5634038" y="4365625"/>
          <p14:tracePt t="41408" x="5835650" y="4346575"/>
          <p14:tracePt t="41416" x="6018213" y="4346575"/>
          <p14:tracePt t="41424" x="6164263" y="4346575"/>
          <p14:tracePt t="41430" x="6283325" y="4346575"/>
          <p14:tracePt t="41437" x="6365875" y="4346575"/>
          <p14:tracePt t="41443" x="6438900" y="4346575"/>
          <p14:tracePt t="41451" x="6511925" y="4346575"/>
          <p14:tracePt t="41458" x="6557963" y="4346575"/>
          <p14:tracePt t="41465" x="6594475" y="4346575"/>
          <p14:tracePt t="41471" x="6630988" y="4356100"/>
          <p14:tracePt t="41478" x="6657975" y="4365625"/>
          <p14:tracePt t="41485" x="6684963" y="4365625"/>
          <p14:tracePt t="41492" x="6711950" y="4373563"/>
          <p14:tracePt t="41501" x="6731000" y="4373563"/>
          <p14:tracePt t="41508" x="6748463" y="4383088"/>
          <p14:tracePt t="41514" x="6757988" y="4383088"/>
          <p14:tracePt t="41521" x="6777038" y="4392613"/>
          <p14:tracePt t="41527" x="6794500" y="4392613"/>
          <p14:tracePt t="41542" x="6804025" y="4392613"/>
          <p14:tracePt t="41548" x="6813550" y="4392613"/>
          <p14:tracePt t="41563" x="6831013" y="4392613"/>
          <p14:tracePt t="41569" x="6840538" y="4392613"/>
          <p14:tracePt t="41576" x="6850063" y="4392613"/>
          <p14:tracePt t="41583" x="6867525" y="4392613"/>
          <p14:tracePt t="41591" x="6886575" y="4392613"/>
          <p14:tracePt t="41598" x="6904038" y="4392613"/>
          <p14:tracePt t="41605" x="6913563" y="4392613"/>
          <p14:tracePt t="41612" x="6931025" y="4392613"/>
          <p14:tracePt t="41619" x="6940550" y="4392613"/>
          <p14:tracePt t="41626" x="6959600" y="4392613"/>
          <p14:tracePt t="41633" x="6967538" y="4392613"/>
          <p14:tracePt t="41641" x="6986588" y="4392613"/>
          <p14:tracePt t="41646" x="7004050" y="4392613"/>
          <p14:tracePt t="41653" x="7032625" y="4392613"/>
          <p14:tracePt t="41660" x="7059613" y="4392613"/>
          <p14:tracePt t="41667" x="7086600" y="4392613"/>
          <p14:tracePt t="41675" x="7113588" y="4392613"/>
          <p14:tracePt t="41681" x="7142163" y="4392613"/>
          <p14:tracePt t="41688" x="7169150" y="4392613"/>
          <p14:tracePt t="41696" x="7205663" y="4392613"/>
          <p14:tracePt t="41703" x="7223125" y="4392613"/>
          <p14:tracePt t="41709" x="7259638" y="4392613"/>
          <p14:tracePt t="41717" x="7278688" y="4392613"/>
          <p14:tracePt t="41724" x="7305675" y="4392613"/>
          <p14:tracePt t="41730" x="7324725" y="4392613"/>
          <p14:tracePt t="41737" x="7351713" y="4392613"/>
          <p14:tracePt t="41744" x="7378700" y="4392613"/>
          <p14:tracePt t="41752" x="7397750" y="4383088"/>
          <p14:tracePt t="41759" x="7424738" y="4383088"/>
          <p14:tracePt t="41766" x="7443788" y="4383088"/>
          <p14:tracePt t="41773" x="7470775" y="4373563"/>
          <p14:tracePt t="41779" x="7497763" y="4373563"/>
          <p14:tracePt t="41787" x="7516813" y="4373563"/>
          <p14:tracePt t="41794" x="7553325" y="4365625"/>
          <p14:tracePt t="41801" x="7580313" y="4365625"/>
          <p14:tracePt t="41808" x="7616825" y="4356100"/>
          <p14:tracePt t="41814" x="7653338" y="4356100"/>
          <p14:tracePt t="41823" x="7670800" y="4356100"/>
          <p14:tracePt t="41828" x="7707313" y="4356100"/>
          <p14:tracePt t="41836" x="7726363" y="4356100"/>
          <p14:tracePt t="41842" x="7753350" y="4356100"/>
          <p14:tracePt t="41849" x="7772400" y="4356100"/>
          <p14:tracePt t="41857" x="7789863" y="4356100"/>
          <p14:tracePt t="41863" x="7816850" y="4356100"/>
          <p14:tracePt t="41870" x="7826375" y="4356100"/>
          <p14:tracePt t="41877" x="7853363" y="4356100"/>
          <p14:tracePt t="41891" x="7862888" y="4356100"/>
          <p14:tracePt t="41898" x="7872413" y="4356100"/>
          <p14:tracePt t="41920" x="7881938" y="4356100"/>
          <p14:tracePt t="41934" x="7889875" y="4356100"/>
          <p14:tracePt t="41961" x="7899400" y="4356100"/>
          <p14:tracePt t="41975" x="7908925" y="4356100"/>
          <p14:tracePt t="46022" x="7780338" y="4356100"/>
          <p14:tracePt t="46028" x="7507288" y="4373563"/>
          <p14:tracePt t="46036" x="7232650" y="4392613"/>
          <p14:tracePt t="46042" x="6959600" y="4402138"/>
          <p14:tracePt t="46050" x="6711950" y="4419600"/>
          <p14:tracePt t="46057" x="6456363" y="4456113"/>
          <p14:tracePt t="46065" x="6164263" y="4502150"/>
          <p14:tracePt t="46073" x="5891213" y="4538663"/>
          <p14:tracePt t="46077" x="5626100" y="4584700"/>
          <p14:tracePt t="46085" x="5407025" y="4602163"/>
          <p14:tracePt t="46092" x="5214938" y="4629150"/>
          <p14:tracePt t="46099" x="5041900" y="4657725"/>
          <p14:tracePt t="46107" x="4876800" y="4675188"/>
          <p14:tracePt t="46113" x="4730750" y="4721225"/>
          <p14:tracePt t="46120" x="4594225" y="4738688"/>
          <p14:tracePt t="46126" x="4465638" y="4775200"/>
          <p14:tracePt t="46134" x="4346575" y="4811713"/>
          <p14:tracePt t="46141" x="4237038" y="4848225"/>
          <p14:tracePt t="46149" x="4146550" y="4884738"/>
          <p14:tracePt t="46156" x="4083050" y="4913313"/>
          <p14:tracePt t="46162" x="4017963" y="4940300"/>
          <p14:tracePt t="46169" x="3963988" y="4967288"/>
          <p14:tracePt t="46175" x="3917950" y="4986338"/>
          <p14:tracePt t="46184" x="3881438" y="4995863"/>
          <p14:tracePt t="46190" x="3854450" y="5013325"/>
          <p14:tracePt t="46206" x="3808413" y="5040313"/>
          <p14:tracePt t="46211" x="3781425" y="5040313"/>
          <p14:tracePt t="46217" x="3771900" y="5049838"/>
          <p14:tracePt t="46224" x="3752850" y="5059363"/>
          <p14:tracePt t="46232" x="3744913" y="5068888"/>
          <p14:tracePt t="46240" x="3725863" y="5068888"/>
          <p14:tracePt t="46246" x="3716338" y="5076825"/>
          <p14:tracePt t="46268" x="3708400" y="5076825"/>
          <p14:tracePt t="46289" x="3698875" y="5076825"/>
          <p14:tracePt t="46414" x="3708400" y="5076825"/>
          <p14:tracePt t="46435" x="3716338" y="5076825"/>
          <p14:tracePt t="46449" x="3725863" y="5076825"/>
          <p14:tracePt t="46470" x="3735388" y="5076825"/>
          <p14:tracePt t="46484" x="3744913" y="5076825"/>
          <p14:tracePt t="46498" x="3752850" y="5076825"/>
          <p14:tracePt t="46505" x="3762375" y="5076825"/>
          <p14:tracePt t="46525" x="3771900" y="5076825"/>
          <p14:tracePt t="46533" x="3789363" y="5076825"/>
          <p14:tracePt t="46540" x="3798888" y="5076825"/>
          <p14:tracePt t="46547" x="3835400" y="5076825"/>
          <p14:tracePt t="46556" x="3871913" y="5086350"/>
          <p14:tracePt t="46561" x="3898900" y="5086350"/>
          <p14:tracePt t="46567" x="3944938" y="5095875"/>
          <p14:tracePt t="46574" x="3981450" y="5095875"/>
          <p14:tracePt t="46582" x="4008438" y="5095875"/>
          <p14:tracePt t="46589" x="4044950" y="5095875"/>
          <p14:tracePt t="46596" x="4090988" y="5095875"/>
          <p14:tracePt t="46604" x="4119563" y="5095875"/>
          <p14:tracePt t="46609" x="4156075" y="5095875"/>
          <p14:tracePt t="46616" x="4183063" y="5095875"/>
          <p14:tracePt t="46623" x="4210050" y="5095875"/>
          <p14:tracePt t="46631" x="4246563" y="5095875"/>
          <p14:tracePt t="46640" x="4265613" y="5095875"/>
          <p14:tracePt t="46646" x="4292600" y="5095875"/>
          <p14:tracePt t="46653" x="4310063" y="5095875"/>
          <p14:tracePt t="46659" x="4338638" y="5095875"/>
          <p14:tracePt t="46667" x="4356100" y="5095875"/>
          <p14:tracePt t="46673" x="4383088" y="5095875"/>
          <p14:tracePt t="46680" x="4402138" y="5095875"/>
          <p14:tracePt t="46687" x="4429125" y="5095875"/>
          <p14:tracePt t="46694" x="4456113" y="5095875"/>
          <p14:tracePt t="46701" x="4475163" y="5105400"/>
          <p14:tracePt t="46707" x="4502150" y="5105400"/>
          <p14:tracePt t="46715" x="4521200" y="5105400"/>
          <p14:tracePt t="46722" x="4548188" y="5105400"/>
          <p14:tracePt t="46728" x="4594225" y="5105400"/>
          <p14:tracePt t="46736" x="4621213" y="5113338"/>
          <p14:tracePt t="46743" x="4667250" y="5113338"/>
          <p14:tracePt t="46750" x="4721225" y="5122863"/>
          <p14:tracePt t="46757" x="4776788" y="5122863"/>
          <p14:tracePt t="46764" x="4840288" y="5122863"/>
          <p14:tracePt t="46772" x="4886325" y="5122863"/>
          <p14:tracePt t="46777" x="4940300" y="5132388"/>
          <p14:tracePt t="46785" x="4986338" y="5132388"/>
          <p14:tracePt t="46791" x="5022850" y="5132388"/>
          <p14:tracePt t="46798" x="5068888" y="5141913"/>
          <p14:tracePt t="46806" x="5095875" y="5141913"/>
          <p14:tracePt t="46813" x="5141913" y="5141913"/>
          <p14:tracePt t="46820" x="5187950" y="5141913"/>
          <p14:tracePt t="46826" x="5224463" y="5141913"/>
          <p14:tracePt t="46834" x="5251450" y="5149850"/>
          <p14:tracePt t="46841" x="5297488" y="5149850"/>
          <p14:tracePt t="46848" x="5334000" y="5149850"/>
          <p14:tracePt t="46856" x="5370513" y="5159375"/>
          <p14:tracePt t="46863" x="5407025" y="5159375"/>
          <p14:tracePt t="46870" x="5443538" y="5168900"/>
          <p14:tracePt t="46876" x="5480050" y="5168900"/>
          <p14:tracePt t="46884" x="5507038" y="5178425"/>
          <p14:tracePt t="46891" x="5543550" y="5178425"/>
          <p14:tracePt t="46897" x="5589588" y="5178425"/>
          <p14:tracePt t="46904" x="5607050" y="5186363"/>
          <p14:tracePt t="46911" x="5634038" y="5186363"/>
          <p14:tracePt t="46917" x="5662613" y="5195888"/>
          <p14:tracePt t="46924" x="5670550" y="5195888"/>
          <p14:tracePt t="46931" x="5699125" y="5205413"/>
          <p14:tracePt t="46939" x="5716588" y="5205413"/>
          <p14:tracePt t="46946" x="5745163" y="5205413"/>
          <p14:tracePt t="46953" x="5762625" y="5205413"/>
          <p14:tracePt t="46959" x="5772150" y="5205413"/>
          <p14:tracePt t="46967" x="5789613" y="5214938"/>
          <p14:tracePt t="46973" x="5799138" y="5214938"/>
          <p14:tracePt t="46980" x="5818188" y="5214938"/>
          <p14:tracePt t="46989" x="5826125" y="5214938"/>
          <p14:tracePt t="46995" x="5845175" y="5214938"/>
          <p14:tracePt t="47002" x="5854700" y="5214938"/>
          <p14:tracePt t="47008" x="5862638" y="5214938"/>
          <p14:tracePt t="47016" x="5872163" y="5214938"/>
          <p14:tracePt t="47023" x="5881688" y="5214938"/>
          <p14:tracePt t="47030" x="5899150" y="5214938"/>
          <p14:tracePt t="47045" x="5918200" y="5214938"/>
          <p14:tracePt t="47052" x="5927725" y="5214938"/>
          <p14:tracePt t="47057" x="5935663" y="5214938"/>
          <p14:tracePt t="48649" x="6008688" y="5214938"/>
          <p14:tracePt t="48656" x="6137275" y="5195888"/>
          <p14:tracePt t="48664" x="6264275" y="5195888"/>
          <p14:tracePt t="48670" x="6429375" y="5195888"/>
          <p14:tracePt t="48676" x="6602413" y="5195888"/>
          <p14:tracePt t="48684" x="6748463" y="5195888"/>
          <p14:tracePt t="48690" x="6894513" y="5205413"/>
          <p14:tracePt t="48697" x="7059613" y="5205413"/>
          <p14:tracePt t="48705" x="7205663" y="5222875"/>
          <p14:tracePt t="48711" x="7334250" y="5222875"/>
          <p14:tracePt t="48719" x="7451725" y="5251450"/>
          <p14:tracePt t="48726" x="7580313" y="5259388"/>
          <p14:tracePt t="48733" x="7699375" y="5278438"/>
          <p14:tracePt t="48740" x="7835900" y="5287963"/>
          <p14:tracePt t="48747" x="7954963" y="5295900"/>
          <p14:tracePt t="48755" x="8035925" y="5305425"/>
          <p14:tracePt t="48761" x="8128000" y="5324475"/>
          <p14:tracePt t="48767" x="8220075" y="5332413"/>
          <p14:tracePt t="48774" x="8310563" y="5332413"/>
          <p14:tracePt t="48782" x="8410575" y="5332413"/>
          <p14:tracePt t="48789" x="8493125" y="5332413"/>
          <p14:tracePt t="48796" x="8585200" y="5332413"/>
          <p14:tracePt t="48803" x="8658225" y="5332413"/>
          <p14:tracePt t="48809" x="8731250" y="5332413"/>
          <p14:tracePt t="48818" x="8812213" y="5324475"/>
          <p14:tracePt t="48824" x="8885238" y="5324475"/>
          <p14:tracePt t="48832" x="8940800" y="5305425"/>
          <p14:tracePt t="48839" x="8986838" y="5305425"/>
          <p14:tracePt t="48846" x="9032875" y="5305425"/>
          <p14:tracePt t="48852" x="9086850" y="5295900"/>
          <p14:tracePt t="48858" x="9113838" y="5295900"/>
          <p14:tracePt t="48866" x="9142413" y="5295900"/>
          <p14:tracePt t="48873" x="9159875" y="5295900"/>
          <p14:tracePt t="48880" x="9186863" y="5295900"/>
          <p14:tracePt t="48887" x="9215438" y="5287963"/>
          <p14:tracePt t="48894" x="9223375" y="5287963"/>
          <p14:tracePt t="48901" x="9242425" y="5287963"/>
          <p14:tracePt t="48906" x="9251950" y="5287963"/>
          <p14:tracePt t="48924" x="9259888" y="5287963"/>
          <p14:tracePt t="48943" x="9269413" y="5287963"/>
          <p14:tracePt t="48950" x="9269413" y="5278438"/>
          <p14:tracePt t="48956" x="9278938" y="5278438"/>
          <p14:tracePt t="48972" x="9278938" y="5268913"/>
          <p14:tracePt t="48977" x="9288463" y="5268913"/>
          <p14:tracePt t="49021" x="9296400" y="5268913"/>
          <p14:tracePt t="56007" x="8996363" y="5186363"/>
          <p14:tracePt t="56013" x="8520113" y="5040313"/>
          <p14:tracePt t="56020" x="7991475" y="4913313"/>
          <p14:tracePt t="56026" x="7461250" y="4767263"/>
          <p14:tracePt t="56034" x="6877050" y="4657725"/>
          <p14:tracePt t="56042" x="6292850" y="4529138"/>
          <p14:tracePt t="56048" x="5699125" y="4373563"/>
          <p14:tracePt t="56055" x="5078413" y="4191000"/>
          <p14:tracePt t="56063" x="4419600" y="3971925"/>
          <p14:tracePt t="56070" x="3817938" y="3698875"/>
          <p14:tracePt t="56077" x="3260725" y="3433763"/>
          <p14:tracePt t="56084" x="2767013" y="3151188"/>
          <p14:tracePt t="56090" x="2301875" y="2876550"/>
          <p14:tracePt t="56097" x="1881188" y="2584450"/>
          <p14:tracePt t="56104" x="1497013" y="2319338"/>
          <p14:tracePt t="56111" x="1168400" y="2090738"/>
          <p14:tracePt t="56118" x="839788" y="1898650"/>
          <p14:tracePt t="56126" x="584200" y="1781175"/>
          <p14:tracePt t="56131" x="392113" y="1671638"/>
          <p14:tracePt t="56138" x="282575" y="1589088"/>
          <p14:tracePt t="56146" x="201613" y="1525588"/>
          <p14:tracePt t="56160" x="192088" y="1525588"/>
          <p14:tracePt t="56408" x="100013" y="1379538"/>
          <p14:tracePt t="57534" x="311150" y="931863"/>
          <p14:tracePt t="57542" x="547688" y="1214438"/>
          <p14:tracePt t="57549" x="712788" y="1406525"/>
          <p14:tracePt t="57554" x="839788" y="1562100"/>
          <p14:tracePt t="57563" x="1014413" y="1808163"/>
          <p14:tracePt t="57569" x="1141413" y="1963738"/>
          <p14:tracePt t="57576" x="1287463" y="2100263"/>
          <p14:tracePt t="57582" x="1416050" y="2265363"/>
          <p14:tracePt t="57590" x="1589088" y="2528888"/>
          <p14:tracePt t="57597" x="1689100" y="2674938"/>
          <p14:tracePt t="57602" x="1762125" y="2820988"/>
          <p14:tracePt t="57611" x="1835150" y="2940050"/>
          <p14:tracePt t="57618" x="1917700" y="3122613"/>
          <p14:tracePt t="57624" x="2017713" y="3341688"/>
          <p14:tracePt t="57631" x="2090738" y="3487738"/>
          <p14:tracePt t="57636" x="2155825" y="3579813"/>
          <p14:tracePt t="57644" x="2173288" y="3670300"/>
          <p14:tracePt t="57652" x="2219325" y="3735388"/>
          <p14:tracePt t="57658" x="2255838" y="3798888"/>
          <p14:tracePt t="57665" x="2255838" y="3816350"/>
          <p14:tracePt t="58002" x="2457450" y="3798888"/>
          <p14:tracePt t="58013" x="2859088" y="3743325"/>
          <p14:tracePt t="58019" x="3195638" y="3725863"/>
          <p14:tracePt t="58028" x="3497263" y="3725863"/>
          <p14:tracePt t="58036" x="3716338" y="3743325"/>
          <p14:tracePt t="58043" x="3898900" y="3808413"/>
          <p14:tracePt t="58052" x="4044950" y="3844925"/>
          <p14:tracePt t="58060" x="4183063" y="3898900"/>
          <p14:tracePt t="58068" x="4292600" y="3971925"/>
          <p14:tracePt t="58075" x="4356100" y="4017963"/>
          <p14:tracePt t="58083" x="4411663" y="4054475"/>
          <p14:tracePt t="58091" x="4438650" y="4073525"/>
          <p14:tracePt t="58101" x="4456113" y="4081463"/>
          <p14:tracePt t="58107" x="4475163" y="4100513"/>
          <p14:tracePt t="58116" x="4492625" y="4110038"/>
          <p14:tracePt t="58122" x="4502150" y="4110038"/>
          <p14:tracePt t="58131" x="4511675" y="4110038"/>
          <p14:tracePt t="58138" x="4521200" y="4110038"/>
          <p14:tracePt t="82388" x="4511675" y="4110038"/>
          <p14:tracePt t="82394" x="4502150" y="4110038"/>
          <p14:tracePt t="82409" x="4492625" y="4110038"/>
          <p14:tracePt t="82416" x="4484688" y="4110038"/>
          <p14:tracePt t="82444" x="4475163" y="4110038"/>
          <p14:tracePt t="82466" x="4465638" y="4110038"/>
          <p14:tracePt t="82570" x="4484688" y="4110038"/>
          <p14:tracePt t="82577" x="4502150" y="4110038"/>
          <p14:tracePt t="82584" x="4529138" y="4100513"/>
          <p14:tracePt t="82590" x="4538663" y="4100513"/>
          <p14:tracePt t="82597" x="4565650" y="4100513"/>
          <p14:tracePt t="82604" x="4584700" y="4100513"/>
          <p14:tracePt t="82612" x="4611688" y="4100513"/>
          <p14:tracePt t="82620" x="4638675" y="4100513"/>
          <p14:tracePt t="82627" x="4648200" y="4100513"/>
          <p14:tracePt t="82633" x="4675188" y="4100513"/>
          <p14:tracePt t="82641" x="4684713" y="4100513"/>
          <p14:tracePt t="82647" x="4711700" y="4100513"/>
          <p14:tracePt t="82661" x="4730750" y="4100513"/>
          <p14:tracePt t="82668" x="4748213" y="4090988"/>
          <p14:tracePt t="82682" x="4767263" y="4090988"/>
          <p14:tracePt t="82695" x="4776788" y="4090988"/>
          <p14:tracePt t="82702" x="4784725" y="4090988"/>
          <p14:tracePt t="82724" x="4794250" y="4090988"/>
          <p14:tracePt t="82730" x="4803775" y="4090988"/>
          <p14:tracePt t="82751" x="4813300" y="4090988"/>
          <p14:tracePt t="82766" x="4821238" y="4090988"/>
          <p14:tracePt t="82801" x="4830763" y="4090988"/>
          <p14:tracePt t="83921" x="4821238" y="4090988"/>
          <p14:tracePt t="83934" x="4813300" y="4090988"/>
          <p14:tracePt t="83969" x="4803775" y="4090988"/>
          <p14:tracePt t="83976" x="4794250" y="4090988"/>
          <p14:tracePt t="83990" x="4776788" y="4090988"/>
          <p14:tracePt t="83997" x="4767263" y="4090988"/>
          <p14:tracePt t="84004" x="4748213" y="4100513"/>
          <p14:tracePt t="84011" x="4711700" y="4110038"/>
          <p14:tracePt t="84018" x="4694238" y="4117975"/>
          <p14:tracePt t="84026" x="4667250" y="4117975"/>
          <p14:tracePt t="84031" x="4638675" y="4127500"/>
          <p14:tracePt t="84039" x="4621213" y="4127500"/>
          <p14:tracePt t="84046" x="4584700" y="4137025"/>
          <p14:tracePt t="84052" x="4548188" y="4146550"/>
          <p14:tracePt t="84060" x="4521200" y="4164013"/>
          <p14:tracePt t="84068" x="4484688" y="4173538"/>
          <p14:tracePt t="84073" x="4448175" y="4183063"/>
          <p14:tracePt t="84081" x="4411663" y="4200525"/>
          <p14:tracePt t="84088" x="4365625" y="4210050"/>
          <p14:tracePt t="84095" x="4329113" y="4227513"/>
          <p14:tracePt t="84102" x="4292600" y="4237038"/>
          <p14:tracePt t="84110" x="4256088" y="4256088"/>
          <p14:tracePt t="84117" x="4229100" y="4264025"/>
          <p14:tracePt t="84123" x="4192588" y="4283075"/>
          <p14:tracePt t="84130" x="4164013" y="4292600"/>
          <p14:tracePt t="84137" x="4127500" y="4310063"/>
          <p14:tracePt t="84144" x="4110038" y="4319588"/>
          <p14:tracePt t="84151" x="4090988" y="4319588"/>
          <p14:tracePt t="84160" x="4064000" y="4319588"/>
          <p14:tracePt t="84165" x="4054475" y="4329113"/>
          <p14:tracePt t="84172" x="4044950" y="4329113"/>
          <p14:tracePt t="84178" x="4037013" y="4329113"/>
          <p14:tracePt t="84208" x="4027488" y="4329113"/>
          <p14:tracePt t="84222" x="4017963" y="4329113"/>
          <p14:tracePt t="84340" x="4008438" y="4337050"/>
          <p14:tracePt t="84348" x="4000500" y="4346575"/>
          <p14:tracePt t="84354" x="3990975" y="4365625"/>
          <p14:tracePt t="84361" x="3981450" y="4365625"/>
          <p14:tracePt t="98228" x="3944938" y="4392613"/>
          <p14:tracePt t="98235" x="3908425" y="4438650"/>
          <p14:tracePt t="98241" x="3854450" y="4475163"/>
          <p14:tracePt t="98250" x="3789363" y="4519613"/>
          <p14:tracePt t="98256" x="3698875" y="4584700"/>
          <p14:tracePt t="98263" x="3606800" y="4629150"/>
          <p14:tracePt t="98271" x="3506788" y="4684713"/>
          <p14:tracePt t="98278" x="3433763" y="4721225"/>
          <p14:tracePt t="98285" x="3351213" y="4767263"/>
          <p14:tracePt t="98291" x="3287713" y="4811713"/>
          <p14:tracePt t="98298" x="3205163" y="4857750"/>
          <p14:tracePt t="98305" x="3151188" y="4913313"/>
          <p14:tracePt t="98312" x="3095625" y="4959350"/>
          <p14:tracePt t="98319" x="3032125" y="5032375"/>
          <p14:tracePt t="98340" x="2913063" y="5195888"/>
          <p14:tracePt t="98347" x="2886075" y="5241925"/>
          <p14:tracePt t="98355" x="2876550" y="5268913"/>
          <p14:tracePt t="98362" x="2859088" y="5305425"/>
          <p14:tracePt t="98368" x="2849563" y="5324475"/>
          <p14:tracePt t="98375" x="2840038" y="5351463"/>
          <p14:tracePt t="98382" x="2840038" y="5368925"/>
          <p14:tracePt t="98389" x="2840038" y="5387975"/>
          <p14:tracePt t="98396" x="2840038" y="5397500"/>
          <p14:tracePt t="98402" x="2840038" y="5414963"/>
          <p14:tracePt t="98409" x="2840038" y="5434013"/>
          <p14:tracePt t="98416" x="2840038" y="5451475"/>
          <p14:tracePt t="98423" x="2849563" y="5470525"/>
          <p14:tracePt t="98431" x="2849563" y="5478463"/>
          <p14:tracePt t="98438" x="2859088" y="5487988"/>
          <p14:tracePt t="98445" x="2859088" y="5497513"/>
          <p14:tracePt t="98452" x="2867025" y="5497513"/>
          <p14:tracePt t="98459" x="2876550" y="5497513"/>
          <p14:tracePt t="98467" x="2876550" y="5507038"/>
          <p14:tracePt t="98473" x="2895600" y="5507038"/>
          <p14:tracePt t="98480" x="2913063" y="5497513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FB98D4D-5E80-402E-81BA-01C88D3AB17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751" t="2667" r="17916" b="24295"/>
          <a:stretch/>
        </p:blipFill>
        <p:spPr>
          <a:xfrm>
            <a:off x="3881120" y="924560"/>
            <a:ext cx="7965440" cy="5008880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C167485-603C-4CB5-8244-40F1F1CDCEE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0452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1156"/>
    </mc:Choice>
    <mc:Fallback>
      <p:transition spd="slow" advTm="2211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323" x="895350" y="3497263"/>
          <p14:tracePt t="4330" x="1058863" y="3497263"/>
          <p14:tracePt t="4337" x="1233488" y="3497263"/>
          <p14:tracePt t="4344" x="1423988" y="3497263"/>
          <p14:tracePt t="4352" x="1625600" y="3543300"/>
          <p14:tracePt t="4360" x="1827213" y="3633788"/>
          <p14:tracePt t="4366" x="2027238" y="3762375"/>
          <p14:tracePt t="4373" x="2246313" y="3927475"/>
          <p14:tracePt t="4380" x="2438400" y="4100513"/>
          <p14:tracePt t="4388" x="2620963" y="4300538"/>
          <p14:tracePt t="4393" x="2767013" y="4465638"/>
          <p14:tracePt t="4401" x="2913063" y="4675188"/>
          <p14:tracePt t="4410" x="3041650" y="4903788"/>
          <p14:tracePt t="4414" x="3168650" y="5113338"/>
          <p14:tracePt t="4421" x="3251200" y="5251450"/>
          <p14:tracePt t="4428" x="3324225" y="5378450"/>
          <p14:tracePt t="4436" x="3387725" y="5497513"/>
          <p14:tracePt t="4443" x="3416300" y="5588000"/>
          <p14:tracePt t="4450" x="3452813" y="5653088"/>
          <p14:tracePt t="4459" x="3470275" y="5707063"/>
          <p14:tracePt t="4464" x="3489325" y="5726113"/>
          <p14:tracePt t="4471" x="3506788" y="5753100"/>
          <p14:tracePt t="4478" x="3506788" y="5762625"/>
          <p14:tracePt t="4485" x="3516313" y="5770563"/>
          <p14:tracePt t="4492" x="3525838" y="5770563"/>
          <p14:tracePt t="4499" x="3525838" y="5780088"/>
          <p14:tracePt t="24323" x="3781425" y="5670550"/>
          <p14:tracePt t="24330" x="4156075" y="5497513"/>
          <p14:tracePt t="24337" x="4557713" y="5314950"/>
          <p14:tracePt t="24343" x="4986338" y="5132388"/>
          <p14:tracePt t="24352" x="5407025" y="4967288"/>
          <p14:tracePt t="24359" x="5826125" y="4830763"/>
          <p14:tracePt t="24365" x="6273800" y="4684713"/>
          <p14:tracePt t="24374" x="6748463" y="4565650"/>
          <p14:tracePt t="24380" x="7132638" y="4465638"/>
          <p14:tracePt t="24388" x="7488238" y="4373563"/>
          <p14:tracePt t="24393" x="7762875" y="4273550"/>
          <p14:tracePt t="24401" x="8035925" y="4164013"/>
          <p14:tracePt t="24408" x="8247063" y="4044950"/>
          <p14:tracePt t="24415" x="8402638" y="3927475"/>
          <p14:tracePt t="24421" x="8585200" y="3808413"/>
          <p14:tracePt t="24429" x="8748713" y="3662363"/>
          <p14:tracePt t="24437" x="8894763" y="3552825"/>
          <p14:tracePt t="24441" x="8996363" y="3460750"/>
          <p14:tracePt t="24450" x="9059863" y="3397250"/>
          <p14:tracePt t="24457" x="9132888" y="3324225"/>
          <p14:tracePt t="24464" x="9159875" y="3287713"/>
          <p14:tracePt t="24748" x="9205913" y="3187700"/>
          <p14:tracePt t="24755" x="9269413" y="3013075"/>
          <p14:tracePt t="24761" x="9342438" y="2747963"/>
          <p14:tracePt t="24769" x="9405938" y="2455863"/>
          <p14:tracePt t="24776" x="9451975" y="2228850"/>
          <p14:tracePt t="24782" x="9471025" y="2036763"/>
          <p14:tracePt t="24789" x="9498013" y="1871663"/>
          <p14:tracePt t="24797" x="9498013" y="1708150"/>
          <p14:tracePt t="24803" x="9498013" y="1533525"/>
          <p14:tracePt t="24810" x="9488488" y="1397000"/>
          <p14:tracePt t="24819" x="9478963" y="1277938"/>
          <p14:tracePt t="24824" x="9461500" y="1177925"/>
          <p14:tracePt t="24831" x="9434513" y="1077913"/>
          <p14:tracePt t="24838" x="9405938" y="985838"/>
          <p14:tracePt t="24846" x="9388475" y="903288"/>
          <p14:tracePt t="24853" x="9342438" y="849313"/>
          <p14:tracePt t="24860" x="9305925" y="803275"/>
          <p14:tracePt t="24867" x="9251950" y="757238"/>
          <p14:tracePt t="24875" x="9205913" y="703263"/>
          <p14:tracePt t="24880" x="9132888" y="657225"/>
          <p14:tracePt t="24887" x="9023350" y="611188"/>
          <p14:tracePt t="24895" x="8867775" y="530225"/>
          <p14:tracePt t="24902" x="8685213" y="474663"/>
          <p14:tracePt t="24909" x="8502650" y="420688"/>
          <p14:tracePt t="24915" x="8356600" y="392113"/>
          <p14:tracePt t="24923" x="8191500" y="384175"/>
          <p14:tracePt t="24930" x="8045450" y="384175"/>
          <p14:tracePt t="24936" x="7918450" y="384175"/>
          <p14:tracePt t="24945" x="7780338" y="384175"/>
          <p14:tracePt t="24951" x="7634288" y="411163"/>
          <p14:tracePt t="24958" x="7488238" y="438150"/>
          <p14:tracePt t="24965" x="7342188" y="457200"/>
          <p14:tracePt t="24971" x="7215188" y="484188"/>
          <p14:tracePt t="24979" x="7096125" y="520700"/>
          <p14:tracePt t="24986" x="6986588" y="547688"/>
          <p14:tracePt t="24992" x="6894513" y="566738"/>
          <p14:tracePt t="25000" x="6804025" y="593725"/>
          <p14:tracePt t="25005" x="6740525" y="603250"/>
          <p14:tracePt t="25014" x="6694488" y="620713"/>
          <p14:tracePt t="25020" x="6657975" y="630238"/>
          <p14:tracePt t="25027" x="6638925" y="639763"/>
          <p14:tracePt t="25036" x="6621463" y="639763"/>
          <p14:tracePt t="25041" x="6602413" y="647700"/>
          <p14:tracePt t="25056" x="6594475" y="666750"/>
          <p14:tracePt t="25063" x="6584950" y="684213"/>
          <p14:tracePt t="25070" x="6575425" y="712788"/>
          <p14:tracePt t="25086" x="6575425" y="803275"/>
          <p14:tracePt t="25090" x="6575425" y="849313"/>
          <p14:tracePt t="25405" x="6565900" y="895350"/>
          <p14:tracePt t="25411" x="6548438" y="976313"/>
          <p14:tracePt t="25418" x="6521450" y="1041400"/>
          <p14:tracePt t="25425" x="6502400" y="1104900"/>
          <p14:tracePt t="25432" x="6483350" y="1168400"/>
          <p14:tracePt t="25440" x="6475413" y="1223963"/>
          <p14:tracePt t="25447" x="6446838" y="1287463"/>
          <p14:tracePt t="25455" x="6438900" y="1350963"/>
          <p14:tracePt t="25462" x="6438900" y="1406525"/>
          <p14:tracePt t="25469" x="6438900" y="1470025"/>
          <p14:tracePt t="25475" x="6438900" y="1516063"/>
          <p14:tracePt t="25482" x="6438900" y="1562100"/>
          <p14:tracePt t="25489" x="6446838" y="1598613"/>
          <p14:tracePt t="25496" x="6465888" y="1625600"/>
          <p14:tracePt t="25503" x="6475413" y="1643063"/>
          <p14:tracePt t="25510" x="6492875" y="1671638"/>
          <p14:tracePt t="25519" x="6502400" y="1689100"/>
          <p14:tracePt t="25524" x="6521450" y="1698625"/>
          <p14:tracePt t="25531" x="6538913" y="1708150"/>
          <p14:tracePt t="25540" x="6548438" y="1725613"/>
          <p14:tracePt t="25548" x="6565900" y="1744663"/>
          <p14:tracePt t="25555" x="6594475" y="1752600"/>
          <p14:tracePt t="25564" x="6630988" y="1762125"/>
          <p14:tracePt t="25574" x="6667500" y="1781175"/>
          <p14:tracePt t="25581" x="6711950" y="1798638"/>
          <p14:tracePt t="25588" x="6748463" y="1817688"/>
          <p14:tracePt t="25598" x="6784975" y="1835150"/>
          <p14:tracePt t="25604" x="6821488" y="1862138"/>
          <p14:tracePt t="25612" x="6858000" y="1881188"/>
          <p14:tracePt t="25620" x="6886575" y="1908175"/>
          <p14:tracePt t="25630" x="6923088" y="1935163"/>
          <p14:tracePt t="25637" x="6959600" y="1954213"/>
          <p14:tracePt t="25644" x="6996113" y="1981200"/>
          <p14:tracePt t="25652" x="7023100" y="1990725"/>
          <p14:tracePt t="25661" x="7069138" y="2009775"/>
          <p14:tracePt t="25669" x="7096125" y="2017713"/>
          <p14:tracePt t="25677" x="7132638" y="2027238"/>
          <p14:tracePt t="25684" x="7169150" y="2027238"/>
          <p14:tracePt t="25693" x="7223125" y="2027238"/>
          <p14:tracePt t="25700" x="7269163" y="2027238"/>
          <p14:tracePt t="25708" x="7315200" y="2017713"/>
          <p14:tracePt t="25717" x="7378700" y="2000250"/>
          <p14:tracePt t="25723" x="7424738" y="1990725"/>
          <p14:tracePt t="25732" x="7480300" y="1973263"/>
          <p14:tracePt t="25739" x="7524750" y="1944688"/>
          <p14:tracePt t="25747" x="7580313" y="1927225"/>
          <p14:tracePt t="25755" x="7626350" y="1908175"/>
          <p14:tracePt t="25763" x="7680325" y="1890713"/>
          <p14:tracePt t="25770" x="7726363" y="1871663"/>
          <p14:tracePt t="25779" x="7772400" y="1854200"/>
          <p14:tracePt t="25787" x="7799388" y="1825625"/>
          <p14:tracePt t="25795" x="7835900" y="1808163"/>
          <p14:tracePt t="25803" x="7862888" y="1798638"/>
          <p14:tracePt t="25811" x="7881938" y="1781175"/>
          <p14:tracePt t="25819" x="7899400" y="1762125"/>
          <p14:tracePt t="25827" x="7918450" y="1762125"/>
          <p14:tracePt t="25835" x="7935913" y="1744663"/>
          <p14:tracePt t="25842" x="7945438" y="1735138"/>
          <p14:tracePt t="25852" x="7954963" y="1725613"/>
          <p14:tracePt t="25859" x="7962900" y="1716088"/>
          <p14:tracePt t="25866" x="7981950" y="1708150"/>
          <p14:tracePt t="25873" x="7991475" y="1689100"/>
          <p14:tracePt t="25881" x="7999413" y="1679575"/>
          <p14:tracePt t="25888" x="7999413" y="1671638"/>
          <p14:tracePt t="25897" x="7999413" y="1662113"/>
          <p14:tracePt t="25904" x="8008938" y="1652588"/>
          <p14:tracePt t="25913" x="8008938" y="1635125"/>
          <p14:tracePt t="25920" x="8008938" y="1625600"/>
          <p14:tracePt t="25929" x="8018463" y="1598613"/>
          <p14:tracePt t="25937" x="8018463" y="1579563"/>
          <p14:tracePt t="25946" x="8018463" y="1543050"/>
          <p14:tracePt t="25953" x="8018463" y="1506538"/>
          <p14:tracePt t="25962" x="8018463" y="1479550"/>
          <p14:tracePt t="25969" x="8018463" y="1443038"/>
          <p14:tracePt t="25978" x="8018463" y="1397000"/>
          <p14:tracePt t="25986" x="8018463" y="1370013"/>
          <p14:tracePt t="25994" x="8018463" y="1314450"/>
          <p14:tracePt t="26002" x="8008938" y="1277938"/>
          <p14:tracePt t="26009" x="7999413" y="1233488"/>
          <p14:tracePt t="26019" x="7991475" y="1187450"/>
          <p14:tracePt t="26024" x="7981950" y="1160463"/>
          <p14:tracePt t="26032" x="7962900" y="1131888"/>
          <p14:tracePt t="26040" x="7962900" y="1114425"/>
          <p14:tracePt t="26049" x="7954963" y="1095375"/>
          <p14:tracePt t="26056" x="7954963" y="1077913"/>
          <p14:tracePt t="26064" x="7935913" y="1077913"/>
          <p14:tracePt t="26072" x="7926388" y="1058863"/>
          <p14:tracePt t="26080" x="7918450" y="1041400"/>
          <p14:tracePt t="26087" x="7908925" y="1031875"/>
          <p14:tracePt t="26097" x="7899400" y="1031875"/>
          <p14:tracePt t="26103" x="7889875" y="1022350"/>
          <p14:tracePt t="26112" x="7889875" y="1014413"/>
          <p14:tracePt t="26129" x="7881938" y="1004888"/>
          <p14:tracePt t="26135" x="7872413" y="1004888"/>
          <p14:tracePt t="26152" x="7862888" y="995363"/>
          <p14:tracePt t="26160" x="7845425" y="985838"/>
          <p14:tracePt t="26168" x="7835900" y="976313"/>
          <p14:tracePt t="26176" x="7808913" y="958850"/>
          <p14:tracePt t="26183" x="7789863" y="949325"/>
          <p14:tracePt t="26190" x="7772400" y="939800"/>
          <p14:tracePt t="26199" x="7743825" y="931863"/>
          <p14:tracePt t="26206" x="7716838" y="922338"/>
          <p14:tracePt t="26214" x="7689850" y="912813"/>
          <p14:tracePt t="26223" x="7662863" y="895350"/>
          <p14:tracePt t="26231" x="7634288" y="895350"/>
          <p14:tracePt t="26237" x="7607300" y="885825"/>
          <p14:tracePt t="26247" x="7580313" y="885825"/>
          <p14:tracePt t="26253" x="7543800" y="885825"/>
          <p14:tracePt t="26261" x="7507288" y="885825"/>
          <p14:tracePt t="26270" x="7461250" y="885825"/>
          <p14:tracePt t="26279" x="7388225" y="885825"/>
          <p14:tracePt t="26287" x="7305675" y="885825"/>
          <p14:tracePt t="26293" x="7296150" y="885825"/>
          <p14:tracePt t="26302" x="7215188" y="912813"/>
          <p14:tracePt t="26306" x="7123113" y="922338"/>
          <p14:tracePt t="26314" x="7050088" y="922338"/>
          <p14:tracePt t="26321" x="7004050" y="931863"/>
          <p14:tracePt t="26328" x="6940550" y="939800"/>
          <p14:tracePt t="26335" x="6913563" y="949325"/>
          <p14:tracePt t="26342" x="6867525" y="949325"/>
          <p14:tracePt t="26350" x="6784975" y="968375"/>
          <p14:tracePt t="26356" x="6721475" y="976313"/>
          <p14:tracePt t="26363" x="6657975" y="1014413"/>
          <p14:tracePt t="26370" x="6594475" y="1031875"/>
          <p14:tracePt t="26378" x="6548438" y="1050925"/>
          <p14:tracePt t="26386" x="6492875" y="1087438"/>
          <p14:tracePt t="26390" x="6456363" y="1104900"/>
          <p14:tracePt t="26398" x="6419850" y="1131888"/>
          <p14:tracePt t="26405" x="6383338" y="1160463"/>
          <p14:tracePt t="26412" x="6365875" y="1177925"/>
          <p14:tracePt t="26420" x="6346825" y="1187450"/>
          <p14:tracePt t="26425" x="6329363" y="1204913"/>
          <p14:tracePt t="26432" x="6319838" y="1223963"/>
          <p14:tracePt t="26439" x="6310313" y="1233488"/>
          <p14:tracePt t="26446" x="6310313" y="1241425"/>
          <p14:tracePt t="26453" x="6300788" y="1260475"/>
          <p14:tracePt t="26461" x="6292850" y="1270000"/>
          <p14:tracePt t="26468" x="6283325" y="1287463"/>
          <p14:tracePt t="26474" x="6273800" y="1296988"/>
          <p14:tracePt t="26480" x="6273800" y="1306513"/>
          <p14:tracePt t="26488" x="6273800" y="1323975"/>
          <p14:tracePt t="26494" x="6273800" y="1333500"/>
          <p14:tracePt t="26502" x="6273800" y="1350963"/>
          <p14:tracePt t="26509" x="6273800" y="1370013"/>
          <p14:tracePt t="26518" x="6273800" y="1387475"/>
          <p14:tracePt t="26522" x="6264275" y="1406525"/>
          <p14:tracePt t="26530" x="6264275" y="1433513"/>
          <p14:tracePt t="26536" x="6264275" y="1479550"/>
          <p14:tracePt t="26543" x="6264275" y="1497013"/>
          <p14:tracePt t="26552" x="6264275" y="1543050"/>
          <p14:tracePt t="26557" x="6264275" y="1589088"/>
          <p14:tracePt t="26565" x="6273800" y="1652588"/>
          <p14:tracePt t="26571" x="6292850" y="1679575"/>
          <p14:tracePt t="26579" x="6310313" y="1735138"/>
          <p14:tracePt t="26585" x="6319838" y="1762125"/>
          <p14:tracePt t="26591" x="6329363" y="1781175"/>
          <p14:tracePt t="26599" x="6337300" y="1789113"/>
          <p14:tracePt t="26606" x="6346825" y="1808163"/>
          <p14:tracePt t="26612" x="6346825" y="1817688"/>
          <p14:tracePt t="26620" x="6365875" y="1825625"/>
          <p14:tracePt t="26627" x="6373813" y="1844675"/>
          <p14:tracePt t="26633" x="6373813" y="1854200"/>
          <p14:tracePt t="26639" x="6383338" y="1862138"/>
          <p14:tracePt t="26646" x="6392863" y="1871663"/>
          <p14:tracePt t="26653" x="6402388" y="1871663"/>
          <p14:tracePt t="26660" x="6410325" y="1890713"/>
          <p14:tracePt t="26669" x="6419850" y="1898650"/>
          <p14:tracePt t="26674" x="6429375" y="1917700"/>
          <p14:tracePt t="26680" x="6438900" y="1927225"/>
          <p14:tracePt t="26687" x="6446838" y="1935163"/>
          <p14:tracePt t="26695" x="6465888" y="1954213"/>
          <p14:tracePt t="26703" x="6483350" y="1963738"/>
          <p14:tracePt t="26710" x="6502400" y="1981200"/>
          <p14:tracePt t="26716" x="6511925" y="1990725"/>
          <p14:tracePt t="26723" x="6538913" y="2009775"/>
          <p14:tracePt t="26730" x="6575425" y="2027238"/>
          <p14:tracePt t="26737" x="6584950" y="2046288"/>
          <p14:tracePt t="26743" x="6611938" y="2046288"/>
          <p14:tracePt t="26752" x="6648450" y="2063750"/>
          <p14:tracePt t="26757" x="6657975" y="2063750"/>
          <p14:tracePt t="26764" x="6684963" y="2073275"/>
          <p14:tracePt t="26771" x="6711950" y="2073275"/>
          <p14:tracePt t="26778" x="6731000" y="2073275"/>
          <p14:tracePt t="26785" x="6757988" y="2082800"/>
          <p14:tracePt t="26792" x="6777038" y="2090738"/>
          <p14:tracePt t="26799" x="6813550" y="2100263"/>
          <p14:tracePt t="26806" x="6858000" y="2109788"/>
          <p14:tracePt t="26812" x="6913563" y="2119313"/>
          <p14:tracePt t="26821" x="6986588" y="2127250"/>
          <p14:tracePt t="26827" x="7077075" y="2146300"/>
          <p14:tracePt t="26835" x="7132638" y="2155825"/>
          <p14:tracePt t="26841" x="7186613" y="2163763"/>
          <p14:tracePt t="26848" x="7242175" y="2163763"/>
          <p14:tracePt t="26856" x="7288213" y="2163763"/>
          <p14:tracePt t="26861" x="7351713" y="2163763"/>
          <p14:tracePt t="26868" x="7378700" y="2163763"/>
          <p14:tracePt t="26875" x="7415213" y="2163763"/>
          <p14:tracePt t="26882" x="7461250" y="2146300"/>
          <p14:tracePt t="26889" x="7507288" y="2136775"/>
          <p14:tracePt t="26896" x="7534275" y="2127250"/>
          <p14:tracePt t="26903" x="7580313" y="2119313"/>
          <p14:tracePt t="26910" x="7643813" y="2109788"/>
          <p14:tracePt t="26919" x="7670800" y="2100263"/>
          <p14:tracePt t="26924" x="7699375" y="2090738"/>
          <p14:tracePt t="26931" x="7735888" y="2082800"/>
          <p14:tracePt t="26938" x="7753350" y="2073275"/>
          <p14:tracePt t="26945" x="7780338" y="2073275"/>
          <p14:tracePt t="26953" x="7789863" y="2073275"/>
          <p14:tracePt t="26959" x="7808913" y="2073275"/>
          <p14:tracePt t="26970" x="7816850" y="2063750"/>
          <p14:tracePt t="26981" x="7835900" y="2063750"/>
          <p14:tracePt t="27001" x="7835900" y="2054225"/>
          <p14:tracePt t="27022" x="7845425" y="2054225"/>
          <p14:tracePt t="27100" x="7845425" y="2046288"/>
          <p14:tracePt t="27167" x="7853363" y="2046288"/>
          <p14:tracePt t="28553" x="7808913" y="2046288"/>
          <p14:tracePt t="28560" x="7707313" y="2082800"/>
          <p14:tracePt t="28567" x="7616825" y="2100263"/>
          <p14:tracePt t="28573" x="7524750" y="2127250"/>
          <p14:tracePt t="28581" x="7451725" y="2136775"/>
          <p14:tracePt t="28588" x="7305675" y="2146300"/>
          <p14:tracePt t="28595" x="7186613" y="2173288"/>
          <p14:tracePt t="28602" x="7013575" y="2228850"/>
          <p14:tracePt t="28608" x="6877050" y="2255838"/>
          <p14:tracePt t="28618" x="6757988" y="2273300"/>
          <p14:tracePt t="28622" x="6657975" y="2301875"/>
          <p14:tracePt t="28629" x="6565900" y="2309813"/>
          <p14:tracePt t="28635" x="6456363" y="2346325"/>
          <p14:tracePt t="28643" x="6365875" y="2365375"/>
          <p14:tracePt t="28651" x="6300788" y="2401888"/>
          <p14:tracePt t="28657" x="6256338" y="2419350"/>
          <p14:tracePt t="28664" x="6173788" y="2465388"/>
          <p14:tracePt t="28671" x="6110288" y="2492375"/>
          <p14:tracePt t="28679" x="6073775" y="2538413"/>
          <p14:tracePt t="28684" x="6000750" y="2584450"/>
          <p14:tracePt t="28692" x="5964238" y="2611438"/>
          <p14:tracePt t="28701" x="5927725" y="2647950"/>
          <p14:tracePt t="28706" x="5891213" y="2674938"/>
          <p14:tracePt t="28712" x="5872163" y="2703513"/>
          <p14:tracePt t="28719" x="5845175" y="2730500"/>
          <p14:tracePt t="28726" x="5818188" y="2767013"/>
          <p14:tracePt t="28732" x="5789613" y="2803525"/>
          <p14:tracePt t="28741" x="5772150" y="2830513"/>
          <p14:tracePt t="28748" x="5745163" y="2876550"/>
          <p14:tracePt t="28754" x="5716588" y="2940050"/>
          <p14:tracePt t="28762" x="5680075" y="2995613"/>
          <p14:tracePt t="28768" x="5662613" y="3041650"/>
          <p14:tracePt t="28775" x="5643563" y="3078163"/>
          <p14:tracePt t="28782" x="5634038" y="3114675"/>
          <p14:tracePt t="28788" x="5616575" y="3132138"/>
          <p14:tracePt t="28796" x="5616575" y="3159125"/>
          <p14:tracePt t="28802" x="5607050" y="3187700"/>
          <p14:tracePt t="28810" x="5607050" y="3195638"/>
          <p14:tracePt t="28818" x="5607050" y="3224213"/>
          <p14:tracePt t="28830" x="5607050" y="3241675"/>
          <p14:tracePt t="28838" x="5616575" y="3260725"/>
          <p14:tracePt t="28844" x="5626100" y="3278188"/>
          <p14:tracePt t="28851" x="5634038" y="3305175"/>
          <p14:tracePt t="28859" x="5653088" y="3341688"/>
          <p14:tracePt t="28866" x="5662613" y="3360738"/>
          <p14:tracePt t="28871" x="5680075" y="3397250"/>
          <p14:tracePt t="28880" x="5699125" y="3433763"/>
          <p14:tracePt t="28886" x="5726113" y="3506788"/>
          <p14:tracePt t="28892" x="5753100" y="3579813"/>
          <p14:tracePt t="28901" x="5762625" y="3625850"/>
          <p14:tracePt t="28919" x="5789613" y="3679825"/>
          <p14:tracePt t="28920" x="5799138" y="3716338"/>
          <p14:tracePt t="28929" x="5808663" y="3725863"/>
          <p14:tracePt t="28935" x="5818188" y="3771900"/>
          <p14:tracePt t="28941" x="5818188" y="3798888"/>
          <p14:tracePt t="28949" x="5826125" y="3816350"/>
          <p14:tracePt t="28954" x="5826125" y="3825875"/>
          <p14:tracePt t="28962" x="5826125" y="3852863"/>
          <p14:tracePt t="28969" x="5826125" y="3881438"/>
          <p14:tracePt t="28984" x="5826125" y="3908425"/>
          <p14:tracePt t="28987" x="5835650" y="3954463"/>
          <p14:tracePt t="28995" x="5835650" y="3971925"/>
          <p14:tracePt t="29001" x="5835650" y="3990975"/>
          <p14:tracePt t="29009" x="5835650" y="4000500"/>
          <p14:tracePt t="29016" x="5835650" y="4008438"/>
          <p14:tracePt t="29036" x="5835650" y="4017963"/>
          <p14:tracePt t="29065" x="5835650" y="4027488"/>
          <p14:tracePt t="29113" x="5845175" y="4027488"/>
          <p14:tracePt t="33569" x="5927725" y="4000500"/>
          <p14:tracePt t="33576" x="6045200" y="3944938"/>
          <p14:tracePt t="33583" x="6154738" y="3889375"/>
          <p14:tracePt t="33590" x="6219825" y="3862388"/>
          <p14:tracePt t="33597" x="6256338" y="3844925"/>
          <p14:tracePt t="33604" x="6292850" y="3825875"/>
          <p14:tracePt t="33610" x="6310313" y="3808413"/>
          <p14:tracePt t="33616" x="6319838" y="3798888"/>
          <p14:tracePt t="33624" x="6337300" y="3789363"/>
          <p14:tracePt t="33633" x="6356350" y="3779838"/>
          <p14:tracePt t="33638" x="6365875" y="3762375"/>
          <p14:tracePt t="33645" x="6373813" y="3743325"/>
          <p14:tracePt t="33653" x="6383338" y="3735388"/>
          <p14:tracePt t="33661" x="6402388" y="3716338"/>
          <p14:tracePt t="33669" x="6419850" y="3679825"/>
          <p14:tracePt t="33677" x="6429375" y="3652838"/>
          <p14:tracePt t="33685" x="6446838" y="3570288"/>
          <p14:tracePt t="33692" x="6475413" y="3497263"/>
          <p14:tracePt t="33700" x="6492875" y="3406775"/>
          <p14:tracePt t="33709" x="6511925" y="3314700"/>
          <p14:tracePt t="33716" x="6529388" y="3224213"/>
          <p14:tracePt t="33725" x="6548438" y="3132138"/>
          <p14:tracePt t="33733" x="6557963" y="3068638"/>
          <p14:tracePt t="33740" x="6584950" y="3005138"/>
          <p14:tracePt t="33749" x="6594475" y="2959100"/>
          <p14:tracePt t="33757" x="6602413" y="2922588"/>
          <p14:tracePt t="33766" x="6611938" y="2876550"/>
          <p14:tracePt t="33771" x="6621463" y="2830513"/>
          <p14:tracePt t="33780" x="6621463" y="2794000"/>
          <p14:tracePt t="33790" x="6630988" y="2776538"/>
          <p14:tracePt t="33799" x="6630988" y="2747963"/>
          <p14:tracePt t="33805" x="6630988" y="2730500"/>
          <p14:tracePt t="33813" x="6630988" y="2711450"/>
          <p14:tracePt t="33820" x="6630988" y="2703513"/>
          <p14:tracePt t="33830" x="6621463" y="2693988"/>
          <p14:tracePt t="33835" x="6611938" y="2674938"/>
          <p14:tracePt t="33845" x="6602413" y="2667000"/>
          <p14:tracePt t="33851" x="6602413" y="2657475"/>
          <p14:tracePt t="33861" x="6594475" y="2647950"/>
          <p14:tracePt t="33868" x="6575425" y="2630488"/>
          <p14:tracePt t="33877" x="6575425" y="2620963"/>
          <p14:tracePt t="33883" x="6557963" y="2611438"/>
          <p14:tracePt t="33892" x="6548438" y="2601913"/>
          <p14:tracePt t="33900" x="6538913" y="2584450"/>
          <p14:tracePt t="33908" x="6521450" y="2584450"/>
          <p14:tracePt t="33916" x="6502400" y="2584450"/>
          <p14:tracePt t="33925" x="6475413" y="2574925"/>
          <p14:tracePt t="33933" x="6446838" y="2574925"/>
          <p14:tracePt t="33941" x="6419850" y="2574925"/>
          <p14:tracePt t="33949" x="6365875" y="2574925"/>
          <p14:tracePt t="33956" x="6292850" y="2574925"/>
          <p14:tracePt t="33963" x="6183313" y="2574925"/>
          <p14:tracePt t="33971" x="6073775" y="2574925"/>
          <p14:tracePt t="33979" x="5964238" y="2574925"/>
          <p14:tracePt t="33987" x="5881688" y="2574925"/>
          <p14:tracePt t="33995" x="5818188" y="2574925"/>
          <p14:tracePt t="34002" x="5762625" y="2574925"/>
          <p14:tracePt t="34011" x="5699125" y="2565400"/>
          <p14:tracePt t="34018" x="5653088" y="2565400"/>
          <p14:tracePt t="34027" x="5616575" y="2565400"/>
          <p14:tracePt t="34042" x="5597525" y="2565400"/>
          <p14:tracePt t="34049" x="5561013" y="2565400"/>
          <p14:tracePt t="34055" x="5524500" y="2574925"/>
          <p14:tracePt t="34061" x="5497513" y="2574925"/>
          <p14:tracePt t="34068" x="5461000" y="2593975"/>
          <p14:tracePt t="34076" x="5424488" y="2611438"/>
          <p14:tracePt t="34082" x="5397500" y="2630488"/>
          <p14:tracePt t="34090" x="5360988" y="2657475"/>
          <p14:tracePt t="34097" x="5324475" y="2684463"/>
          <p14:tracePt t="34103" x="5297488" y="2711450"/>
          <p14:tracePt t="34111" x="5268913" y="2740025"/>
          <p14:tracePt t="34117" x="5251450" y="2767013"/>
          <p14:tracePt t="34125" x="5224463" y="2784475"/>
          <p14:tracePt t="34133" x="5195888" y="2813050"/>
          <p14:tracePt t="34137" x="5168900" y="2840038"/>
          <p14:tracePt t="34145" x="5141913" y="2876550"/>
          <p14:tracePt t="34152" x="5114925" y="2903538"/>
          <p14:tracePt t="34160" x="5086350" y="2940050"/>
          <p14:tracePt t="34167" x="5059363" y="2968625"/>
          <p14:tracePt t="34175" x="5032375" y="3005138"/>
          <p14:tracePt t="34180" x="5005388" y="3041650"/>
          <p14:tracePt t="34188" x="4986338" y="3078163"/>
          <p14:tracePt t="34194" x="4959350" y="3114675"/>
          <p14:tracePt t="34201" x="4940300" y="3151188"/>
          <p14:tracePt t="34209" x="4922838" y="3187700"/>
          <p14:tracePt t="34216" x="4903788" y="3241675"/>
          <p14:tracePt t="34222" x="4886325" y="3278188"/>
          <p14:tracePt t="34230" x="4867275" y="3324225"/>
          <p14:tracePt t="34237" x="4857750" y="3370263"/>
          <p14:tracePt t="34243" x="4849813" y="3406775"/>
          <p14:tracePt t="34250" x="4849813" y="3451225"/>
          <p14:tracePt t="34257" x="4840288" y="3487738"/>
          <p14:tracePt t="34266" x="4840288" y="3516313"/>
          <p14:tracePt t="34271" x="4840288" y="3560763"/>
          <p14:tracePt t="34279" x="4840288" y="3606800"/>
          <p14:tracePt t="34285" x="4840288" y="3643313"/>
          <p14:tracePt t="34292" x="4849813" y="3689350"/>
          <p14:tracePt t="34300" x="4849813" y="3735388"/>
          <p14:tracePt t="34307" x="4857750" y="3762375"/>
          <p14:tracePt t="34314" x="4867275" y="3816350"/>
          <p14:tracePt t="34320" x="4876800" y="3862388"/>
          <p14:tracePt t="34328" x="4886325" y="3908425"/>
          <p14:tracePt t="34334" x="4895850" y="3954463"/>
          <p14:tracePt t="34341" x="4913313" y="3990975"/>
          <p14:tracePt t="34350" x="4922838" y="4027488"/>
          <p14:tracePt t="34356" x="4940300" y="4073525"/>
          <p14:tracePt t="34363" x="4968875" y="4110038"/>
          <p14:tracePt t="34369" x="4995863" y="4154488"/>
          <p14:tracePt t="34377" x="5032375" y="4191000"/>
          <p14:tracePt t="34383" x="5049838" y="4219575"/>
          <p14:tracePt t="34390" x="5078413" y="4256088"/>
          <p14:tracePt t="34397" x="5122863" y="4292600"/>
          <p14:tracePt t="34404" x="5151438" y="4319588"/>
          <p14:tracePt t="34412" x="5168900" y="4346575"/>
          <p14:tracePt t="34419" x="5195888" y="4365625"/>
          <p14:tracePt t="34425" x="5224463" y="4392613"/>
          <p14:tracePt t="34432" x="5251450" y="4410075"/>
          <p14:tracePt t="34440" x="5268913" y="4429125"/>
          <p14:tracePt t="34449" x="5287963" y="4438650"/>
          <p14:tracePt t="34454" x="5314950" y="4446588"/>
          <p14:tracePt t="34461" x="5341938" y="4456113"/>
          <p14:tracePt t="34467" x="5370513" y="4465638"/>
          <p14:tracePt t="34474" x="5397500" y="4465638"/>
          <p14:tracePt t="34483" x="5443538" y="4475163"/>
          <p14:tracePt t="34489" x="5497513" y="4475163"/>
          <p14:tracePt t="34496" x="5570538" y="4465638"/>
          <p14:tracePt t="34502" x="5662613" y="4456113"/>
          <p14:tracePt t="34510" x="5753100" y="4419600"/>
          <p14:tracePt t="34516" x="5845175" y="4383088"/>
          <p14:tracePt t="34524" x="5935663" y="4346575"/>
          <p14:tracePt t="34531" x="6027738" y="4300538"/>
          <p14:tracePt t="34538" x="6146800" y="4256088"/>
          <p14:tracePt t="34545" x="6256338" y="4210050"/>
          <p14:tracePt t="34553" x="6373813" y="4164013"/>
          <p14:tracePt t="34559" x="6465888" y="4110038"/>
          <p14:tracePt t="34566" x="6548438" y="4081463"/>
          <p14:tracePt t="34573" x="6602413" y="4044950"/>
          <p14:tracePt t="34580" x="6638925" y="4017963"/>
          <p14:tracePt t="34586" x="6667500" y="4008438"/>
          <p14:tracePt t="34594" x="6684963" y="3990975"/>
          <p14:tracePt t="34600" x="6704013" y="3971925"/>
          <p14:tracePt t="34608" x="6721475" y="3954463"/>
          <p14:tracePt t="34616" x="6740525" y="3935413"/>
          <p14:tracePt t="34621" x="6757988" y="3917950"/>
          <p14:tracePt t="34628" x="6777038" y="3889375"/>
          <p14:tracePt t="34634" x="6794500" y="3862388"/>
          <p14:tracePt t="34643" x="6821488" y="3816350"/>
          <p14:tracePt t="34649" x="6840538" y="3752850"/>
          <p14:tracePt t="34657" x="6877050" y="3689350"/>
          <p14:tracePt t="34665" x="6904038" y="3597275"/>
          <p14:tracePt t="34670" x="6931025" y="3524250"/>
          <p14:tracePt t="34679" x="6967538" y="3433763"/>
          <p14:tracePt t="34688" x="6996113" y="3341688"/>
          <p14:tracePt t="34694" x="7023100" y="3251200"/>
          <p14:tracePt t="34702" x="7032625" y="3159125"/>
          <p14:tracePt t="34710" x="7032625" y="3095625"/>
          <p14:tracePt t="34719" x="7032625" y="3049588"/>
          <p14:tracePt t="34727" x="7032625" y="3022600"/>
          <p14:tracePt t="34734" x="7032625" y="2986088"/>
          <p14:tracePt t="34741" x="7023100" y="2959100"/>
          <p14:tracePt t="34749" x="7023100" y="2949575"/>
          <p14:tracePt t="34758" x="7004050" y="2922588"/>
          <p14:tracePt t="34767" x="6996113" y="2913063"/>
          <p14:tracePt t="34775" x="6986588" y="2894013"/>
          <p14:tracePt t="34783" x="6967538" y="2876550"/>
          <p14:tracePt t="34790" x="6959600" y="2867025"/>
          <p14:tracePt t="34800" x="6931025" y="2857500"/>
          <p14:tracePt t="34806" x="6904038" y="2840038"/>
          <p14:tracePt t="34813" x="6877050" y="2820988"/>
          <p14:tracePt t="34823" x="6821488" y="2813050"/>
          <p14:tracePt t="34829" x="6767513" y="2803525"/>
          <p14:tracePt t="34836" x="6704013" y="2794000"/>
          <p14:tracePt t="34845" x="6638925" y="2776538"/>
          <p14:tracePt t="34853" x="6594475" y="2776538"/>
          <p14:tracePt t="34861" x="6538913" y="2776538"/>
          <p14:tracePt t="34870" x="6475413" y="2784475"/>
          <p14:tracePt t="34877" x="6410325" y="2784475"/>
          <p14:tracePt t="34884" x="6356350" y="2794000"/>
          <p14:tracePt t="34892" x="6310313" y="2794000"/>
          <p14:tracePt t="34900" x="6246813" y="2794000"/>
          <p14:tracePt t="34909" x="6219825" y="2794000"/>
          <p14:tracePt t="34916" x="6173788" y="2794000"/>
          <p14:tracePt t="34924" x="6127750" y="2794000"/>
          <p14:tracePt t="34933" x="6100763" y="2794000"/>
          <p14:tracePt t="34938" x="6054725" y="2794000"/>
          <p14:tracePt t="34945" x="6008688" y="2794000"/>
          <p14:tracePt t="34952" x="5981700" y="2794000"/>
          <p14:tracePt t="34959" x="5935663" y="2794000"/>
          <p14:tracePt t="34966" x="5899150" y="2794000"/>
          <p14:tracePt t="34972" x="5872163" y="2794000"/>
          <p14:tracePt t="34980" x="5845175" y="2794000"/>
          <p14:tracePt t="34987" x="5818188" y="2794000"/>
          <p14:tracePt t="34993" x="5799138" y="2794000"/>
          <p14:tracePt t="35000" x="5781675" y="2794000"/>
          <p14:tracePt t="35007" x="5772150" y="2794000"/>
          <p14:tracePt t="35016" x="5762625" y="2794000"/>
          <p14:tracePt t="35021" x="5753100" y="2794000"/>
          <p14:tracePt t="35029" x="5735638" y="2803525"/>
          <p14:tracePt t="35035" x="5716588" y="2813050"/>
          <p14:tracePt t="35043" x="5716588" y="2820988"/>
          <p14:tracePt t="35049" x="5699125" y="2820988"/>
          <p14:tracePt t="35057" x="5689600" y="2830513"/>
          <p14:tracePt t="35065" x="5680075" y="2849563"/>
          <p14:tracePt t="35071" x="5662613" y="2857500"/>
          <p14:tracePt t="35078" x="5643563" y="2867025"/>
          <p14:tracePt t="35084" x="5634038" y="2876550"/>
          <p14:tracePt t="35092" x="5616575" y="2894013"/>
          <p14:tracePt t="35100" x="5597525" y="2903538"/>
          <p14:tracePt t="35105" x="5589588" y="2913063"/>
          <p14:tracePt t="35112" x="5570538" y="2922588"/>
          <p14:tracePt t="35119" x="5553075" y="2940050"/>
          <p14:tracePt t="35126" x="5543550" y="2959100"/>
          <p14:tracePt t="35133" x="5524500" y="2968625"/>
          <p14:tracePt t="35151" x="5487988" y="3005138"/>
          <p14:tracePt t="35154" x="5470525" y="3022600"/>
          <p14:tracePt t="35162" x="5451475" y="3032125"/>
          <p14:tracePt t="35170" x="5434013" y="3049588"/>
          <p14:tracePt t="35176" x="5424488" y="3068638"/>
          <p14:tracePt t="35183" x="5414963" y="3086100"/>
          <p14:tracePt t="35190" x="5397500" y="3095625"/>
          <p14:tracePt t="35199" x="5387975" y="3114675"/>
          <p14:tracePt t="35204" x="5378450" y="3132138"/>
          <p14:tracePt t="35211" x="5360988" y="3132138"/>
          <p14:tracePt t="35217" x="5341938" y="3151188"/>
          <p14:tracePt t="35225" x="5341938" y="3168650"/>
          <p14:tracePt t="35232" x="5324475" y="3178175"/>
          <p14:tracePt t="35239" x="5314950" y="3187700"/>
          <p14:tracePt t="35253" x="5314950" y="3195638"/>
          <p14:tracePt t="35260" x="5305425" y="3195638"/>
          <p14:tracePt t="35274" x="5305425" y="3205163"/>
          <p14:tracePt t="35288" x="5297488" y="3205163"/>
          <p14:tracePt t="35309" x="5287963" y="3205163"/>
          <p14:tracePt t="35322" x="5287963" y="3214688"/>
          <p14:tracePt t="35337" x="5278438" y="3214688"/>
          <p14:tracePt t="35345" x="5278438" y="3224213"/>
          <p14:tracePt t="38172" x="5407025" y="3095625"/>
          <p14:tracePt t="38178" x="5670550" y="2803525"/>
          <p14:tracePt t="38185" x="5927725" y="2574925"/>
          <p14:tracePt t="38191" x="6118225" y="2411413"/>
          <p14:tracePt t="38198" x="6227763" y="2319338"/>
          <p14:tracePt t="38206" x="6319838" y="2219325"/>
          <p14:tracePt t="38214" x="6419850" y="2146300"/>
          <p14:tracePt t="38220" x="6502400" y="2063750"/>
          <p14:tracePt t="38227" x="6594475" y="2009775"/>
          <p14:tracePt t="38234" x="6648450" y="1963738"/>
          <p14:tracePt t="38241" x="6694488" y="1935163"/>
          <p14:tracePt t="38248" x="6740525" y="1908175"/>
          <p14:tracePt t="38255" x="6777038" y="1871663"/>
          <p14:tracePt t="38261" x="6804025" y="1854200"/>
          <p14:tracePt t="38268" x="6831013" y="1817688"/>
          <p14:tracePt t="38275" x="6850063" y="1781175"/>
          <p14:tracePt t="38282" x="6867525" y="1752600"/>
          <p14:tracePt t="38289" x="6886575" y="1716088"/>
          <p14:tracePt t="38298" x="6904038" y="1679575"/>
          <p14:tracePt t="38303" x="6923088" y="1643063"/>
          <p14:tracePt t="38311" x="6940550" y="1616075"/>
          <p14:tracePt t="38318" x="6959600" y="1598613"/>
          <p14:tracePt t="38326" x="6967538" y="1570038"/>
          <p14:tracePt t="38334" x="6977063" y="1552575"/>
          <p14:tracePt t="38342" x="6986588" y="1543050"/>
          <p14:tracePt t="38350" x="6986588" y="1533525"/>
          <p14:tracePt t="38358" x="6996113" y="1516063"/>
          <p14:tracePt t="38373" x="7004050" y="1506538"/>
          <p14:tracePt t="38381" x="7004050" y="1497013"/>
          <p14:tracePt t="38405" x="7013575" y="1497013"/>
          <p14:tracePt t="38414" x="7013575" y="1489075"/>
          <p14:tracePt t="38421" x="7023100" y="1489075"/>
          <p14:tracePt t="42385" x="7050088" y="1516063"/>
          <p14:tracePt t="42392" x="7123113" y="1589088"/>
          <p14:tracePt t="42399" x="7196138" y="1698625"/>
          <p14:tracePt t="42406" x="7269163" y="1844675"/>
          <p14:tracePt t="42413" x="7315200" y="1963738"/>
          <p14:tracePt t="42420" x="7370763" y="2100263"/>
          <p14:tracePt t="42427" x="7407275" y="2246313"/>
          <p14:tracePt t="42433" x="7415213" y="2401888"/>
          <p14:tracePt t="42440" x="7434263" y="2565400"/>
          <p14:tracePt t="42447" x="7443788" y="2693988"/>
          <p14:tracePt t="42455" x="7443788" y="2813050"/>
          <p14:tracePt t="42463" x="7424738" y="2930525"/>
          <p14:tracePt t="42470" x="7415213" y="3059113"/>
          <p14:tracePt t="42477" x="7407275" y="3178175"/>
          <p14:tracePt t="42483" x="7388225" y="3297238"/>
          <p14:tracePt t="42490" x="7378700" y="3414713"/>
          <p14:tracePt t="42497" x="7361238" y="3506788"/>
          <p14:tracePt t="42504" x="7334250" y="3597275"/>
          <p14:tracePt t="42511" x="7315200" y="3689350"/>
          <p14:tracePt t="42519" x="7278688" y="3779838"/>
          <p14:tracePt t="42525" x="7259638" y="3825875"/>
          <p14:tracePt t="42531" x="7232650" y="3889375"/>
          <p14:tracePt t="42539" x="7223125" y="3927475"/>
          <p14:tracePt t="42546" x="7215188" y="3963988"/>
          <p14:tracePt t="42553" x="7215188" y="3981450"/>
          <p14:tracePt t="42560" x="7196138" y="4017963"/>
          <p14:tracePt t="42567" x="7178675" y="4037013"/>
          <p14:tracePt t="42575" x="7169150" y="4064000"/>
          <p14:tracePt t="42580" x="7150100" y="4081463"/>
          <p14:tracePt t="42588" x="7132638" y="4117975"/>
          <p14:tracePt t="42596" x="7113588" y="4146550"/>
          <p14:tracePt t="42602" x="7096125" y="4183063"/>
          <p14:tracePt t="42609" x="7086600" y="4210050"/>
          <p14:tracePt t="42616" x="7059613" y="4227513"/>
          <p14:tracePt t="42622" x="7040563" y="4246563"/>
          <p14:tracePt t="42630" x="7023100" y="4273550"/>
          <p14:tracePt t="42637" x="7004050" y="4283075"/>
          <p14:tracePt t="42644" x="6977063" y="4310063"/>
          <p14:tracePt t="42650" x="6950075" y="4337050"/>
          <p14:tracePt t="42658" x="6931025" y="4356100"/>
          <p14:tracePt t="42665" x="6904038" y="4373563"/>
          <p14:tracePt t="42672" x="6877050" y="4383088"/>
          <p14:tracePt t="42679" x="6840538" y="4402138"/>
          <p14:tracePt t="42686" x="6821488" y="4429125"/>
          <p14:tracePt t="42693" x="6794500" y="4438650"/>
          <p14:tracePt t="42699" x="6757988" y="4456113"/>
          <p14:tracePt t="42708" x="6731000" y="4475163"/>
          <p14:tracePt t="42713" x="6711950" y="4483100"/>
          <p14:tracePt t="42720" x="6684963" y="4483100"/>
          <p14:tracePt t="42730" x="6648450" y="4492625"/>
          <p14:tracePt t="42734" x="6630988" y="4502150"/>
          <p14:tracePt t="42742" x="6584950" y="4511675"/>
          <p14:tracePt t="42748" x="6521450" y="4511675"/>
          <p14:tracePt t="42758" x="6465888" y="4519613"/>
          <p14:tracePt t="42763" x="6392863" y="4519613"/>
          <p14:tracePt t="42770" x="6329363" y="4519613"/>
          <p14:tracePt t="42778" x="6273800" y="4519613"/>
          <p14:tracePt t="42784" x="6210300" y="4519613"/>
          <p14:tracePt t="42791" x="6154738" y="4519613"/>
          <p14:tracePt t="42798" x="6100763" y="4519613"/>
          <p14:tracePt t="42807" x="6054725" y="4511675"/>
          <p14:tracePt t="42813" x="6008688" y="4502150"/>
          <p14:tracePt t="42819" x="5954713" y="4483100"/>
          <p14:tracePt t="42827" x="5908675" y="4465638"/>
          <p14:tracePt t="42833" x="5845175" y="4446588"/>
          <p14:tracePt t="42840" x="5799138" y="4419600"/>
          <p14:tracePt t="42848" x="5735638" y="4392613"/>
          <p14:tracePt t="42855" x="5680075" y="4356100"/>
          <p14:tracePt t="42863" x="5626100" y="4329113"/>
          <p14:tracePt t="42870" x="5580063" y="4300538"/>
          <p14:tracePt t="42877" x="5524500" y="4256088"/>
          <p14:tracePt t="42883" x="5487988" y="4227513"/>
          <p14:tracePt t="42890" x="5451475" y="4200525"/>
          <p14:tracePt t="42897" x="5424488" y="4173538"/>
          <p14:tracePt t="42903" x="5397500" y="4154488"/>
          <p14:tracePt t="42910" x="5378450" y="4146550"/>
          <p14:tracePt t="42917" x="5360988" y="4127500"/>
          <p14:tracePt t="42924" x="5334000" y="4110038"/>
          <p14:tracePt t="42931" x="5314950" y="4090988"/>
          <p14:tracePt t="42938" x="5314950" y="4081463"/>
          <p14:tracePt t="42947" x="5297488" y="4064000"/>
          <p14:tracePt t="42952" x="5278438" y="4044950"/>
          <p14:tracePt t="42960" x="5268913" y="4037013"/>
          <p14:tracePt t="42966" x="5260975" y="4017963"/>
          <p14:tracePt t="42974" x="5260975" y="4000500"/>
          <p14:tracePt t="42981" x="5251450" y="3981450"/>
          <p14:tracePt t="42988" x="5241925" y="3944938"/>
          <p14:tracePt t="42996" x="5241925" y="3908425"/>
          <p14:tracePt t="43002" x="5241925" y="3871913"/>
          <p14:tracePt t="43009" x="5241925" y="3825875"/>
          <p14:tracePt t="43015" x="5251450" y="3771900"/>
          <p14:tracePt t="43023" x="5251450" y="3725863"/>
          <p14:tracePt t="43030" x="5251450" y="3679825"/>
          <p14:tracePt t="43039" x="5251450" y="3662363"/>
          <p14:tracePt t="43047" x="5251450" y="3625850"/>
          <p14:tracePt t="43054" x="5251450" y="3606800"/>
          <p14:tracePt t="43063" x="5260975" y="3570288"/>
          <p14:tracePt t="43070" x="5260975" y="3552825"/>
          <p14:tracePt t="43079" x="5268913" y="3506788"/>
          <p14:tracePt t="43086" x="5297488" y="3443288"/>
          <p14:tracePt t="43097" x="5334000" y="3341688"/>
          <p14:tracePt t="43102" x="5378450" y="3251200"/>
          <p14:tracePt t="43110" x="5451475" y="3141663"/>
          <p14:tracePt t="43117" x="5507038" y="3068638"/>
          <p14:tracePt t="43127" x="5553075" y="3013075"/>
          <p14:tracePt t="43133" x="5580063" y="2995613"/>
          <p14:tracePt t="43141" x="5589588" y="2976563"/>
          <p14:tracePt t="43149" x="5597525" y="2976563"/>
          <p14:tracePt t="43158" x="5607050" y="2976563"/>
          <p14:tracePt t="43173" x="5616575" y="2976563"/>
          <p14:tracePt t="43180" x="5626100" y="2976563"/>
          <p14:tracePt t="43190" x="5634038" y="2986088"/>
          <p14:tracePt t="43197" x="5634038" y="2995613"/>
          <p14:tracePt t="43205" x="5634038" y="3005138"/>
          <p14:tracePt t="43221" x="5643563" y="3005138"/>
          <p14:tracePt t="43237" x="5643563" y="3013075"/>
          <p14:tracePt t="43261" x="5643563" y="3022600"/>
          <p14:tracePt t="43277" x="5643563" y="3032125"/>
          <p14:tracePt t="43308" x="5653088" y="3032125"/>
          <p14:tracePt t="43331" x="5653088" y="3041650"/>
          <p14:tracePt t="43403" x="5653088" y="3049588"/>
          <p14:tracePt t="43717" x="5772150" y="2930525"/>
          <p14:tracePt t="43724" x="6037263" y="2730500"/>
          <p14:tracePt t="43731" x="6310313" y="2547938"/>
          <p14:tracePt t="43739" x="6575425" y="2392363"/>
          <p14:tracePt t="43746" x="6813550" y="2236788"/>
          <p14:tracePt t="43755" x="7013575" y="2119313"/>
          <p14:tracePt t="43763" x="7251700" y="1963738"/>
          <p14:tracePt t="43771" x="7424738" y="1862138"/>
          <p14:tracePt t="43780" x="7634288" y="1735138"/>
          <p14:tracePt t="43787" x="7808913" y="1635125"/>
          <p14:tracePt t="43797" x="7926388" y="1570038"/>
          <p14:tracePt t="43803" x="8018463" y="1525588"/>
          <p14:tracePt t="43812" x="8081963" y="1489075"/>
          <p14:tracePt t="43819" x="8118475" y="1479550"/>
          <p14:tracePt t="43827" x="8137525" y="1479550"/>
          <p14:tracePt t="43834" x="8147050" y="1479550"/>
          <p14:tracePt t="43842" x="8154988" y="1479550"/>
          <p14:tracePt t="43978" x="8147050" y="1479550"/>
          <p14:tracePt t="43985" x="8137525" y="1479550"/>
          <p14:tracePt t="44001" x="8118475" y="1489075"/>
          <p14:tracePt t="44009" x="8108950" y="1489075"/>
          <p14:tracePt t="44017" x="8091488" y="1497013"/>
          <p14:tracePt t="44025" x="8081963" y="1497013"/>
          <p14:tracePt t="44032" x="8064500" y="1506538"/>
          <p14:tracePt t="44041" x="8027988" y="1525588"/>
          <p14:tracePt t="44048" x="7991475" y="1533525"/>
          <p14:tracePt t="44057" x="7945438" y="1552575"/>
          <p14:tracePt t="44064" x="7862888" y="1589088"/>
          <p14:tracePt t="44072" x="7743825" y="1606550"/>
          <p14:tracePt t="44079" x="7643813" y="1635125"/>
          <p14:tracePt t="44086" x="7507288" y="1643063"/>
          <p14:tracePt t="44092" x="7424738" y="1643063"/>
          <p14:tracePt t="44099" x="7378700" y="1643063"/>
          <p14:tracePt t="44108" x="7324725" y="1635125"/>
          <p14:tracePt t="44113" x="7288213" y="1616075"/>
          <p14:tracePt t="44121" x="7278688" y="1606550"/>
          <p14:tracePt t="44130" x="7259638" y="1606550"/>
          <p14:tracePt t="44141" x="7251700" y="1606550"/>
          <p14:tracePt t="44149" x="7242175" y="1598613"/>
          <p14:tracePt t="44178" x="7232650" y="1598613"/>
          <p14:tracePt t="44263" x="7232650" y="1589088"/>
          <p14:tracePt t="45043" x="7278688" y="1552575"/>
          <p14:tracePt t="45051" x="7351713" y="1489075"/>
          <p14:tracePt t="45061" x="7424738" y="1443038"/>
          <p14:tracePt t="45066" x="7488238" y="1406525"/>
          <p14:tracePt t="45074" x="7534275" y="1370013"/>
          <p14:tracePt t="45083" x="7589838" y="1343025"/>
          <p14:tracePt t="45090" x="7626350" y="1323975"/>
          <p14:tracePt t="45097" x="7662863" y="1314450"/>
          <p14:tracePt t="45105" x="7680325" y="1306513"/>
          <p14:tracePt t="45114" x="7707313" y="1306513"/>
          <p14:tracePt t="45121" x="7716838" y="1306513"/>
          <p14:tracePt t="45130" x="7726363" y="1306513"/>
          <p14:tracePt t="45147" x="7735888" y="1306513"/>
          <p14:tracePt t="45201" x="7743825" y="1306513"/>
          <p14:tracePt t="45241" x="7743825" y="1323975"/>
          <p14:tracePt t="45248" x="7743825" y="1333500"/>
          <p14:tracePt t="45257" x="7743825" y="1343025"/>
          <p14:tracePt t="45264" x="7743825" y="1360488"/>
          <p14:tracePt t="45280" x="7743825" y="1370013"/>
          <p14:tracePt t="45296" x="7735888" y="1379538"/>
          <p14:tracePt t="45320" x="7726363" y="1397000"/>
          <p14:tracePt t="45329" x="7726363" y="1423988"/>
          <p14:tracePt t="45336" x="7716838" y="1470025"/>
          <p14:tracePt t="45346" x="7716838" y="1533525"/>
          <p14:tracePt t="45352" x="7716838" y="1606550"/>
          <p14:tracePt t="45360" x="7735888" y="1716088"/>
          <p14:tracePt t="45368" x="7753350" y="1798638"/>
          <p14:tracePt t="45375" x="7780338" y="1890713"/>
          <p14:tracePt t="45383" x="7799388" y="1954213"/>
          <p14:tracePt t="45391" x="7835900" y="2036763"/>
          <p14:tracePt t="45399" x="7853363" y="2100263"/>
          <p14:tracePt t="45407" x="7872413" y="2146300"/>
          <p14:tracePt t="45415" x="7889875" y="2209800"/>
          <p14:tracePt t="45422" x="7918450" y="2273300"/>
          <p14:tracePt t="45430" x="7935913" y="2328863"/>
          <p14:tracePt t="45439" x="7954963" y="2374900"/>
          <p14:tracePt t="45446" x="7962900" y="2411413"/>
          <p14:tracePt t="45454" x="7972425" y="2428875"/>
          <p14:tracePt t="45463" x="7981950" y="2455863"/>
          <p14:tracePt t="45470" x="7981950" y="2465388"/>
          <p14:tracePt t="45480" x="7991475" y="2484438"/>
          <p14:tracePt t="46244" x="7991475" y="2638425"/>
          <p14:tracePt t="46252" x="7991475" y="2849563"/>
          <p14:tracePt t="46259" x="7991475" y="2995613"/>
          <p14:tracePt t="46267" x="7991475" y="3095625"/>
          <p14:tracePt t="46274" x="7999413" y="3168650"/>
          <p14:tracePt t="46282" x="7999413" y="3241675"/>
          <p14:tracePt t="46290" x="8008938" y="3324225"/>
          <p14:tracePt t="46298" x="8008938" y="3397250"/>
          <p14:tracePt t="46306" x="8008938" y="3479800"/>
          <p14:tracePt t="46314" x="8008938" y="3543300"/>
          <p14:tracePt t="46322" x="8008938" y="3597275"/>
          <p14:tracePt t="46331" x="8008938" y="3643313"/>
          <p14:tracePt t="46338" x="8008938" y="3679825"/>
          <p14:tracePt t="46346" x="8008938" y="3698875"/>
          <p14:tracePt t="46354" x="8008938" y="3725863"/>
          <p14:tracePt t="46362" x="7999413" y="3735388"/>
          <p14:tracePt t="46370" x="7999413" y="3743325"/>
          <p14:tracePt t="47092" x="7981950" y="3927475"/>
          <p14:tracePt t="47100" x="7945438" y="4154488"/>
          <p14:tracePt t="47108" x="7945438" y="4310063"/>
          <p14:tracePt t="47115" x="7945438" y="4438650"/>
          <p14:tracePt t="47126" x="7945438" y="4556125"/>
          <p14:tracePt t="47131" x="7945438" y="4602163"/>
          <p14:tracePt t="47140" x="7945438" y="4611688"/>
          <p14:tracePt t="47146" x="7945438" y="4657725"/>
          <p14:tracePt t="47153" x="7945438" y="4702175"/>
          <p14:tracePt t="47162" x="7954963" y="4730750"/>
          <p14:tracePt t="47167" x="7954963" y="4738688"/>
          <p14:tracePt t="47174" x="7962900" y="4757738"/>
          <p14:tracePt t="47181" x="7962900" y="4767263"/>
          <p14:tracePt t="47189" x="7972425" y="4775200"/>
          <p14:tracePt t="47195" x="7972425" y="4784725"/>
          <p14:tracePt t="47215" x="7972425" y="4794250"/>
          <p14:tracePt t="47258" x="7972425" y="4811713"/>
          <p14:tracePt t="47264" x="7981950" y="4830763"/>
          <p14:tracePt t="47272" x="7981950" y="4848225"/>
          <p14:tracePt t="47279" x="7991475" y="4857750"/>
          <p14:tracePt t="47285" x="7991475" y="4884738"/>
          <p14:tracePt t="47292" x="7991475" y="4894263"/>
          <p14:tracePt t="47326" x="7991475" y="4903788"/>
          <p14:tracePt t="47355" x="7991475" y="4913313"/>
          <p14:tracePt t="47417" x="7991475" y="4903788"/>
          <p14:tracePt t="47423" x="7991475" y="4894263"/>
          <p14:tracePt t="47430" x="7999413" y="4848225"/>
          <p14:tracePt t="47437" x="7999413" y="4803775"/>
          <p14:tracePt t="47445" x="7999413" y="4730750"/>
          <p14:tracePt t="47452" x="7999413" y="4657725"/>
          <p14:tracePt t="47459" x="8008938" y="4538663"/>
          <p14:tracePt t="47464" x="8027988" y="4419600"/>
          <p14:tracePt t="47472" x="8027988" y="4300538"/>
          <p14:tracePt t="47479" x="8027988" y="4191000"/>
          <p14:tracePt t="47486" x="8027988" y="4073525"/>
          <p14:tracePt t="47494" x="8027988" y="3954463"/>
          <p14:tracePt t="47499" x="8035925" y="3862388"/>
          <p14:tracePt t="47507" x="8035925" y="3706813"/>
          <p14:tracePt t="47513" x="8045450" y="3560763"/>
          <p14:tracePt t="47521" x="8064500" y="3424238"/>
          <p14:tracePt t="47528" x="8072438" y="3305175"/>
          <p14:tracePt t="47534" x="8081963" y="3195638"/>
          <p14:tracePt t="47542" x="8091488" y="3105150"/>
          <p14:tracePt t="47547" x="8108950" y="3032125"/>
          <p14:tracePt t="47555" x="8118475" y="2968625"/>
          <p14:tracePt t="47562" x="8118475" y="2894013"/>
          <p14:tracePt t="47569" x="8128000" y="2849563"/>
          <p14:tracePt t="47578" x="8137525" y="2794000"/>
          <p14:tracePt t="47582" x="8154988" y="2747963"/>
          <p14:tracePt t="47590" x="8164513" y="2711450"/>
          <p14:tracePt t="47598" x="8191500" y="2647950"/>
          <p14:tracePt t="47603" x="8228013" y="2601913"/>
          <p14:tracePt t="47612" x="8274050" y="2520950"/>
          <p14:tracePt t="47617" x="8320088" y="2428875"/>
          <p14:tracePt t="47625" x="8337550" y="2374900"/>
          <p14:tracePt t="47631" x="8356600" y="2328863"/>
          <p14:tracePt t="47639" x="8366125" y="2292350"/>
          <p14:tracePt t="47646" x="8366125" y="2246313"/>
          <p14:tracePt t="47652" x="8366125" y="2236788"/>
          <p14:tracePt t="47662" x="8366125" y="2209800"/>
          <p14:tracePt t="47665" x="8356600" y="2192338"/>
          <p14:tracePt t="47673" x="8356600" y="2182813"/>
          <p14:tracePt t="47679" x="8347075" y="2163763"/>
          <p14:tracePt t="47688" x="8347075" y="2155825"/>
          <p14:tracePt t="47695" x="8337550" y="2146300"/>
          <p14:tracePt t="47709" x="8329613" y="2136775"/>
          <p14:tracePt t="47714" x="8329613" y="2127250"/>
          <p14:tracePt t="47742" x="8320088" y="2127250"/>
          <p14:tracePt t="47756" x="8320088" y="2119313"/>
          <p14:tracePt t="47770" x="8320088" y="2109788"/>
          <p14:tracePt t="47785" x="8310563" y="2109788"/>
          <p14:tracePt t="47833" x="8301038" y="2109788"/>
          <p14:tracePt t="47861" x="8293100" y="2109788"/>
          <p14:tracePt t="47895" x="8274050" y="2119313"/>
          <p14:tracePt t="47901" x="8256588" y="2136775"/>
          <p14:tracePt t="47909" x="8237538" y="2173288"/>
          <p14:tracePt t="47915" x="8210550" y="2219325"/>
          <p14:tracePt t="47922" x="8164513" y="2282825"/>
          <p14:tracePt t="47929" x="8137525" y="2346325"/>
          <p14:tracePt t="47937" x="8101013" y="2428875"/>
          <p14:tracePt t="47944" x="8054975" y="2538413"/>
          <p14:tracePt t="47950" x="8027988" y="2601913"/>
          <p14:tracePt t="47958" x="7999413" y="2693988"/>
          <p14:tracePt t="47963" x="7962900" y="2757488"/>
          <p14:tracePt t="47979" x="7945438" y="2876550"/>
          <p14:tracePt t="47985" x="7926388" y="2913063"/>
          <p14:tracePt t="47992" x="7918450" y="2986088"/>
          <p14:tracePt t="47998" x="7918450" y="3032125"/>
          <p14:tracePt t="48007" x="7918450" y="3105150"/>
          <p14:tracePt t="48012" x="7918450" y="3187700"/>
          <p14:tracePt t="48020" x="7918450" y="3260725"/>
          <p14:tracePt t="48028" x="7918450" y="3333750"/>
          <p14:tracePt t="48033" x="7908925" y="3406775"/>
          <p14:tracePt t="48041" x="7889875" y="3479800"/>
          <p14:tracePt t="48047" x="7889875" y="3616325"/>
          <p14:tracePt t="48054" x="7889875" y="3725863"/>
          <p14:tracePt t="48061" x="7889875" y="3789363"/>
          <p14:tracePt t="48068" x="7889875" y="3835400"/>
          <p14:tracePt t="48076" x="7881938" y="3881438"/>
          <p14:tracePt t="48081" x="7881938" y="3927475"/>
          <p14:tracePt t="48089" x="7881938" y="3971925"/>
          <p14:tracePt t="48096" x="7881938" y="4017963"/>
          <p14:tracePt t="48103" x="7881938" y="4073525"/>
          <p14:tracePt t="48111" x="7881938" y="4137025"/>
          <p14:tracePt t="48117" x="7881938" y="4183063"/>
          <p14:tracePt t="48124" x="7881938" y="4227513"/>
          <p14:tracePt t="48130" x="7881938" y="4273550"/>
          <p14:tracePt t="48137" x="7881938" y="4346575"/>
          <p14:tracePt t="48145" x="7881938" y="4402138"/>
          <p14:tracePt t="48150" x="7881938" y="4465638"/>
          <p14:tracePt t="48156" x="7862888" y="4538663"/>
          <p14:tracePt t="48163" x="7845425" y="4602163"/>
          <p14:tracePt t="48170" x="7835900" y="4665663"/>
          <p14:tracePt t="48178" x="7816850" y="4711700"/>
          <p14:tracePt t="48185" x="7808913" y="4757738"/>
          <p14:tracePt t="48191" x="7808913" y="4794250"/>
          <p14:tracePt t="48199" x="7808913" y="4811713"/>
          <p14:tracePt t="48205" x="7808913" y="4840288"/>
          <p14:tracePt t="48212" x="7808913" y="4857750"/>
          <p14:tracePt t="48219" x="7808913" y="4867275"/>
          <p14:tracePt t="48228" x="7808913" y="4876800"/>
          <p14:tracePt t="48246" x="7808913" y="4884738"/>
          <p14:tracePt t="48262" x="7808913" y="4894263"/>
          <p14:tracePt t="48268" x="7808913" y="4903788"/>
          <p14:tracePt t="48280" x="7808913" y="4922838"/>
          <p14:tracePt t="48295" x="7808913" y="4930775"/>
          <p14:tracePt t="48302" x="7808913" y="4940300"/>
          <p14:tracePt t="48311" x="7808913" y="4949825"/>
          <p14:tracePt t="48316" x="7808913" y="4959350"/>
          <p14:tracePt t="48322" x="7808913" y="4967288"/>
          <p14:tracePt t="48329" x="7808913" y="4976813"/>
          <p14:tracePt t="48337" x="7808913" y="4986338"/>
          <p14:tracePt t="48350" x="7808913" y="4995863"/>
          <p14:tracePt t="48358" x="7808913" y="5003800"/>
          <p14:tracePt t="48371" x="7808913" y="5013325"/>
          <p14:tracePt t="48392" x="7808913" y="5022850"/>
          <p14:tracePt t="49054" x="7816850" y="4913313"/>
          <p14:tracePt t="49061" x="7835900" y="4748213"/>
          <p14:tracePt t="49069" x="7908925" y="4483100"/>
          <p14:tracePt t="49078" x="7954963" y="4246563"/>
          <p14:tracePt t="49085" x="7991475" y="4073525"/>
          <p14:tracePt t="49094" x="8018463" y="3944938"/>
          <p14:tracePt t="49101" x="8027988" y="3825875"/>
          <p14:tracePt t="49111" x="8054975" y="3716338"/>
          <p14:tracePt t="49119" x="8064500" y="3662363"/>
          <p14:tracePt t="49127" x="8072438" y="3597275"/>
          <p14:tracePt t="49134" x="8081963" y="3560763"/>
          <p14:tracePt t="49142" x="8081963" y="3533775"/>
          <p14:tracePt t="49150" x="8091488" y="3506788"/>
          <p14:tracePt t="49158" x="8091488" y="3479800"/>
          <p14:tracePt t="49165" x="8091488" y="3470275"/>
          <p14:tracePt t="49173" x="8091488" y="3443288"/>
          <p14:tracePt t="49181" x="8091488" y="3424238"/>
          <p14:tracePt t="49190" x="8091488" y="3397250"/>
          <p14:tracePt t="49197" x="8091488" y="3378200"/>
          <p14:tracePt t="49206" x="8091488" y="3351213"/>
          <p14:tracePt t="49213" x="8091488" y="3341688"/>
          <p14:tracePt t="49221" x="8091488" y="3314700"/>
          <p14:tracePt t="49229" x="8091488" y="3287713"/>
          <p14:tracePt t="49238" x="8091488" y="3278188"/>
          <p14:tracePt t="49245" x="8081963" y="3241675"/>
          <p14:tracePt t="49252" x="8081963" y="3232150"/>
          <p14:tracePt t="49261" x="8081963" y="3205163"/>
          <p14:tracePt t="49269" x="8081963" y="3178175"/>
          <p14:tracePt t="49278" x="8081963" y="3168650"/>
          <p14:tracePt t="49284" x="8081963" y="3151188"/>
          <p14:tracePt t="49294" x="8081963" y="3141663"/>
          <p14:tracePt t="49300" x="8081963" y="3122613"/>
          <p14:tracePt t="49311" x="8081963" y="3105150"/>
          <p14:tracePt t="49315" x="8081963" y="3095625"/>
          <p14:tracePt t="49325" x="8081963" y="3078163"/>
          <p14:tracePt t="49340" x="8081963" y="3068638"/>
          <p14:tracePt t="62790" x="8128000" y="3041650"/>
          <p14:tracePt t="62796" x="8183563" y="3005138"/>
          <p14:tracePt t="62803" x="8220075" y="2976563"/>
          <p14:tracePt t="62810" x="8247063" y="2949575"/>
          <p14:tracePt t="62817" x="8283575" y="2922588"/>
          <p14:tracePt t="62823" x="8293100" y="2913063"/>
          <p14:tracePt t="62830" x="8301038" y="2894013"/>
          <p14:tracePt t="62839" x="8320088" y="2886075"/>
          <p14:tracePt t="62844" x="8329613" y="2886075"/>
          <p14:tracePt t="62851" x="8329613" y="2876550"/>
          <p14:tracePt t="62867" x="8329613" y="2867025"/>
          <p14:tracePt t="62889" x="8329613" y="2849563"/>
          <p14:tracePt t="62893" x="8329613" y="2840038"/>
          <p14:tracePt t="62901" x="8320088" y="2813050"/>
          <p14:tracePt t="62907" x="8310563" y="2794000"/>
          <p14:tracePt t="62914" x="8293100" y="2776538"/>
          <p14:tracePt t="62923" x="8283575" y="2757488"/>
          <p14:tracePt t="62929" x="8274050" y="2730500"/>
          <p14:tracePt t="62940" x="8256588" y="2711450"/>
          <p14:tracePt t="62942" x="8237538" y="2684463"/>
          <p14:tracePt t="62950" x="8228013" y="2657475"/>
          <p14:tracePt t="62957" x="8220075" y="2647950"/>
          <p14:tracePt t="62964" x="8210550" y="2611438"/>
          <p14:tracePt t="62973" x="8210550" y="2584450"/>
          <p14:tracePt t="62978" x="8210550" y="2565400"/>
          <p14:tracePt t="62985" x="8210550" y="2538413"/>
          <p14:tracePt t="62992" x="8210550" y="2520950"/>
          <p14:tracePt t="62999" x="8210550" y="2511425"/>
          <p14:tracePt t="63007" x="8210550" y="2501900"/>
          <p14:tracePt t="63020" x="8210550" y="2492375"/>
          <p14:tracePt t="63034" x="8201025" y="2492375"/>
          <p14:tracePt t="63040" x="8201025" y="2484438"/>
          <p14:tracePt t="63056" x="8191500" y="2484438"/>
          <p14:tracePt t="63090" x="8183563" y="2484438"/>
          <p14:tracePt t="63105" x="8174038" y="2484438"/>
          <p14:tracePt t="63175" x="8174038" y="2474913"/>
          <p14:tracePt t="63189" x="8174038" y="2465388"/>
          <p14:tracePt t="64224" x="8191500" y="2465388"/>
          <p14:tracePt t="64231" x="8201025" y="2465388"/>
          <p14:tracePt t="64238" x="8220075" y="2465388"/>
          <p14:tracePt t="64245" x="8228013" y="2465388"/>
          <p14:tracePt t="64252" x="8247063" y="2465388"/>
          <p14:tracePt t="64259" x="8256588" y="2465388"/>
          <p14:tracePt t="64267" x="8274050" y="2465388"/>
          <p14:tracePt t="64273" x="8293100" y="2465388"/>
          <p14:tracePt t="64280" x="8320088" y="2465388"/>
          <p14:tracePt t="64289" x="8356600" y="2465388"/>
          <p14:tracePt t="64294" x="8383588" y="2465388"/>
          <p14:tracePt t="64301" x="8420100" y="2465388"/>
          <p14:tracePt t="64308" x="8456613" y="2474913"/>
          <p14:tracePt t="64315" x="8483600" y="2474913"/>
          <p14:tracePt t="64323" x="8529638" y="2474913"/>
          <p14:tracePt t="64329" x="8575675" y="2484438"/>
          <p14:tracePt t="64336" x="8612188" y="2484438"/>
          <p14:tracePt t="64342" x="8648700" y="2492375"/>
          <p14:tracePt t="64350" x="8675688" y="2492375"/>
          <p14:tracePt t="64357" x="8694738" y="2492375"/>
          <p14:tracePt t="64364" x="8702675" y="2501900"/>
          <p14:tracePt t="64372" x="8721725" y="2501900"/>
          <p14:tracePt t="64379" x="8731250" y="2511425"/>
          <p14:tracePt t="64391" x="8739188" y="2511425"/>
          <p14:tracePt t="64399" x="8748713" y="2511425"/>
          <p14:tracePt t="64433" x="8758238" y="2511425"/>
          <p14:tracePt t="64440" x="8767763" y="2511425"/>
          <p14:tracePt t="64448" x="8775700" y="2511425"/>
          <p14:tracePt t="64462" x="8785225" y="2511425"/>
          <p14:tracePt t="64475" x="8794750" y="2511425"/>
          <p14:tracePt t="64490" x="8804275" y="2511425"/>
          <p14:tracePt t="64498" x="8812213" y="2511425"/>
          <p14:tracePt t="64524" x="8821738" y="2511425"/>
          <p14:tracePt t="64547" x="8831263" y="2511425"/>
          <p14:tracePt t="65951" x="8812213" y="2520950"/>
          <p14:tracePt t="65957" x="8794750" y="2528888"/>
          <p14:tracePt t="65964" x="8775700" y="2538413"/>
          <p14:tracePt t="65972" x="8767763" y="2557463"/>
          <p14:tracePt t="65978" x="8739188" y="2565400"/>
          <p14:tracePt t="65985" x="8721725" y="2574925"/>
          <p14:tracePt t="65991" x="8712200" y="2574925"/>
          <p14:tracePt t="65999" x="8694738" y="2574925"/>
          <p14:tracePt t="66005" x="8685213" y="2574925"/>
          <p14:tracePt t="66012" x="8658225" y="2584450"/>
          <p14:tracePt t="66021" x="8629650" y="2584450"/>
          <p14:tracePt t="66026" x="8621713" y="2584450"/>
          <p14:tracePt t="66035" x="8593138" y="2584450"/>
          <p14:tracePt t="66041" x="8585200" y="2584450"/>
          <p14:tracePt t="66049" x="8556625" y="2584450"/>
          <p14:tracePt t="66055" x="8548688" y="2584450"/>
          <p14:tracePt t="66061" x="8520113" y="2584450"/>
          <p14:tracePt t="66069" x="8502650" y="2574925"/>
          <p14:tracePt t="66076" x="8483600" y="2565400"/>
          <p14:tracePt t="66083" x="8466138" y="2547938"/>
          <p14:tracePt t="66089" x="8447088" y="2528888"/>
          <p14:tracePt t="66097" x="8439150" y="2520950"/>
          <p14:tracePt t="66105" x="8420100" y="2492375"/>
          <p14:tracePt t="66110" x="8402638" y="2455863"/>
          <p14:tracePt t="66118" x="8383588" y="2419350"/>
          <p14:tracePt t="66124" x="8374063" y="2374900"/>
          <p14:tracePt t="66132" x="8366125" y="2309813"/>
          <p14:tracePt t="66139" x="8337550" y="2246313"/>
          <p14:tracePt t="66147" x="8329613" y="2200275"/>
          <p14:tracePt t="66153" x="8320088" y="2136775"/>
          <p14:tracePt t="66160" x="8310563" y="2090738"/>
          <p14:tracePt t="66167" x="8293100" y="2027238"/>
          <p14:tracePt t="66173" x="8274050" y="1990725"/>
          <p14:tracePt t="66181" x="8256588" y="1944688"/>
          <p14:tracePt t="66189" x="8228013" y="1908175"/>
          <p14:tracePt t="66195" x="8210550" y="1881188"/>
          <p14:tracePt t="66201" x="8201025" y="1854200"/>
          <p14:tracePt t="66209" x="8183563" y="1844675"/>
          <p14:tracePt t="66216" x="8174038" y="1825625"/>
          <p14:tracePt t="66222" x="8164513" y="1808163"/>
          <p14:tracePt t="66230" x="8147050" y="1798638"/>
          <p14:tracePt t="66238" x="8128000" y="1789113"/>
          <p14:tracePt t="66245" x="8118475" y="1781175"/>
          <p14:tracePt t="66251" x="8081963" y="1771650"/>
          <p14:tracePt t="66259" x="8054975" y="1752600"/>
          <p14:tracePt t="66265" x="8027988" y="1744663"/>
          <p14:tracePt t="66272" x="7991475" y="1735138"/>
          <p14:tracePt t="66280" x="7954963" y="1735138"/>
          <p14:tracePt t="66288" x="7935913" y="1735138"/>
          <p14:tracePt t="66293" x="7899400" y="1735138"/>
          <p14:tracePt t="66300" x="7872413" y="1735138"/>
          <p14:tracePt t="66306" x="7826375" y="1735138"/>
          <p14:tracePt t="66314" x="7789863" y="1735138"/>
          <p14:tracePt t="66322" x="7743825" y="1744663"/>
          <p14:tracePt t="66329" x="7707313" y="1744663"/>
          <p14:tracePt t="66337" x="7670800" y="1752600"/>
          <p14:tracePt t="66343" x="7634288" y="1771650"/>
          <p14:tracePt t="66350" x="7607300" y="1781175"/>
          <p14:tracePt t="66357" x="7570788" y="1798638"/>
          <p14:tracePt t="66364" x="7543800" y="1817688"/>
          <p14:tracePt t="66369" x="7516813" y="1835150"/>
          <p14:tracePt t="66376" x="7497763" y="1854200"/>
          <p14:tracePt t="66384" x="7470775" y="1862138"/>
          <p14:tracePt t="66390" x="7451725" y="1881188"/>
          <p14:tracePt t="66398" x="7443788" y="1890713"/>
          <p14:tracePt t="66406" x="7434263" y="1898650"/>
          <p14:tracePt t="66411" x="7415213" y="1908175"/>
          <p14:tracePt t="66418" x="7407275" y="1927225"/>
          <p14:tracePt t="66426" x="7397750" y="1944688"/>
          <p14:tracePt t="66433" x="7378700" y="1954213"/>
          <p14:tracePt t="66440" x="7370763" y="1990725"/>
          <p14:tracePt t="66447" x="7342188" y="2017713"/>
          <p14:tracePt t="66456" x="7324725" y="2063750"/>
          <p14:tracePt t="66461" x="7305675" y="2127250"/>
          <p14:tracePt t="66468" x="7288213" y="2173288"/>
          <p14:tracePt t="66475" x="7259638" y="2255838"/>
          <p14:tracePt t="66481" x="7242175" y="2328863"/>
          <p14:tracePt t="66488" x="7223125" y="2411413"/>
          <p14:tracePt t="66496" x="7215188" y="2465388"/>
          <p14:tracePt t="66503" x="7196138" y="2528888"/>
          <p14:tracePt t="66509" x="7196138" y="2565400"/>
          <p14:tracePt t="66517" x="7196138" y="2611438"/>
          <p14:tracePt t="66525" x="7196138" y="2657475"/>
          <p14:tracePt t="66531" x="7196138" y="2693988"/>
          <p14:tracePt t="66539" x="7205663" y="2757488"/>
          <p14:tracePt t="66546" x="7215188" y="2820988"/>
          <p14:tracePt t="66553" x="7232650" y="2886075"/>
          <p14:tracePt t="66559" x="7251700" y="2949575"/>
          <p14:tracePt t="66567" x="7269163" y="2995613"/>
          <p14:tracePt t="66572" x="7296150" y="3049588"/>
          <p14:tracePt t="66580" x="7315200" y="3095625"/>
          <p14:tracePt t="66588" x="7342188" y="3132138"/>
          <p14:tracePt t="66594" x="7361238" y="3159125"/>
          <p14:tracePt t="66601" x="7370763" y="3187700"/>
          <p14:tracePt t="66607" x="7388225" y="3205163"/>
          <p14:tracePt t="66615" x="7407275" y="3224213"/>
          <p14:tracePt t="66623" x="7434263" y="3251200"/>
          <p14:tracePt t="66630" x="7443788" y="3260725"/>
          <p14:tracePt t="66638" x="7470775" y="3278188"/>
          <p14:tracePt t="66643" x="7497763" y="3297238"/>
          <p14:tracePt t="66650" x="7524750" y="3314700"/>
          <p14:tracePt t="66657" x="7534275" y="3324225"/>
          <p14:tracePt t="66664" x="7561263" y="3333750"/>
          <p14:tracePt t="66672" x="7589838" y="3351213"/>
          <p14:tracePt t="66679" x="7607300" y="3360738"/>
          <p14:tracePt t="66685" x="7626350" y="3378200"/>
          <p14:tracePt t="66691" x="7662863" y="3387725"/>
          <p14:tracePt t="66699" x="7680325" y="3397250"/>
          <p14:tracePt t="66705" x="7707313" y="3406775"/>
          <p14:tracePt t="66713" x="7726363" y="3406775"/>
          <p14:tracePt t="66722" x="7753350" y="3406775"/>
          <p14:tracePt t="66727" x="7780338" y="3406775"/>
          <p14:tracePt t="66735" x="7799388" y="3406775"/>
          <p14:tracePt t="66741" x="7816850" y="3406775"/>
          <p14:tracePt t="66749" x="7835900" y="3387725"/>
          <p14:tracePt t="66756" x="7862888" y="3378200"/>
          <p14:tracePt t="66761" x="7889875" y="3351213"/>
          <p14:tracePt t="66769" x="7918450" y="3333750"/>
          <p14:tracePt t="66777" x="7954963" y="3287713"/>
          <p14:tracePt t="66783" x="7999413" y="3224213"/>
          <p14:tracePt t="66789" x="8045450" y="3141663"/>
          <p14:tracePt t="66797" x="8101013" y="3032125"/>
          <p14:tracePt t="66804" x="8164513" y="2913063"/>
          <p14:tracePt t="66810" x="8210550" y="2794000"/>
          <p14:tracePt t="66818" x="8247063" y="2684463"/>
          <p14:tracePt t="66825" x="8283575" y="2593975"/>
          <p14:tracePt t="66832" x="8310563" y="2528888"/>
          <p14:tracePt t="66839" x="8320088" y="2484438"/>
          <p14:tracePt t="66847" x="8329613" y="2447925"/>
          <p14:tracePt t="66853" x="8337550" y="2438400"/>
          <p14:tracePt t="66860" x="8337550" y="2411413"/>
          <p14:tracePt t="66867" x="8337550" y="2401888"/>
          <p14:tracePt t="66888" x="8337550" y="2392363"/>
          <p14:tracePt t="66895" x="8329613" y="2382838"/>
          <p14:tracePt t="66901" x="8320088" y="2382838"/>
          <p14:tracePt t="66916" x="8320088" y="2374900"/>
          <p14:tracePt t="66923" x="8310563" y="2374900"/>
          <p14:tracePt t="66930" x="8301038" y="2365375"/>
          <p14:tracePt t="66945" x="8293100" y="2365375"/>
          <p14:tracePt t="66951" x="8283575" y="2365375"/>
          <p14:tracePt t="66979" x="8274050" y="2365375"/>
          <p14:tracePt t="67000" x="8264525" y="2365375"/>
          <p14:tracePt t="67036" x="8256588" y="2374900"/>
          <p14:tracePt t="67675" x="8191500" y="2374900"/>
          <p14:tracePt t="67682" x="8118475" y="2355850"/>
          <p14:tracePt t="67688" x="8054975" y="2338388"/>
          <p14:tracePt t="67696" x="7991475" y="2309813"/>
          <p14:tracePt t="67704" x="7926388" y="2301875"/>
          <p14:tracePt t="67709" x="7872413" y="2292350"/>
          <p14:tracePt t="67718" x="7826375" y="2282825"/>
          <p14:tracePt t="67724" x="7772400" y="2273300"/>
          <p14:tracePt t="67731" x="7726363" y="2265363"/>
          <p14:tracePt t="67739" x="7699375" y="2255838"/>
          <p14:tracePt t="67745" x="7670800" y="2246313"/>
          <p14:tracePt t="67752" x="7653338" y="2236788"/>
          <p14:tracePt t="67759" x="7634288" y="2228850"/>
          <p14:tracePt t="67767" x="7616825" y="2228850"/>
          <p14:tracePt t="67773" x="7597775" y="2219325"/>
          <p14:tracePt t="67780" x="7597775" y="2209800"/>
          <p14:tracePt t="67788" x="7589838" y="2200275"/>
          <p14:tracePt t="67794" x="7570788" y="2192338"/>
          <p14:tracePt t="67808" x="7570788" y="2182813"/>
          <p14:tracePt t="67815" x="7561263" y="2182813"/>
          <p14:tracePt t="67830" x="7553325" y="2182813"/>
          <p14:tracePt t="67843" x="7553325" y="2173288"/>
          <p14:tracePt t="67857" x="7553325" y="2163763"/>
          <p14:tracePt t="67864" x="7543800" y="2163763"/>
          <p14:tracePt t="67885" x="7543800" y="2155825"/>
          <p14:tracePt t="67905" x="7543800" y="2146300"/>
          <p14:tracePt t="68208" x="7543800" y="2155825"/>
          <p14:tracePt t="68214" x="7543800" y="2173288"/>
          <p14:tracePt t="68221" x="7534275" y="2192338"/>
          <p14:tracePt t="68229" x="7534275" y="2209800"/>
          <p14:tracePt t="68235" x="7534275" y="2236788"/>
          <p14:tracePt t="68242" x="7534275" y="2255838"/>
          <p14:tracePt t="68249" x="7534275" y="2282825"/>
          <p14:tracePt t="68256" x="7534275" y="2301875"/>
          <p14:tracePt t="68263" x="7534275" y="2319338"/>
          <p14:tracePt t="68271" x="7534275" y="2338388"/>
          <p14:tracePt t="68277" x="7534275" y="2355850"/>
          <p14:tracePt t="68284" x="7543800" y="2374900"/>
          <p14:tracePt t="68290" x="7543800" y="2401888"/>
          <p14:tracePt t="68298" x="7543800" y="2411413"/>
          <p14:tracePt t="68305" x="7553325" y="2438400"/>
          <p14:tracePt t="68312" x="7553325" y="2455863"/>
          <p14:tracePt t="68322" x="7553325" y="2474913"/>
          <p14:tracePt t="68326" x="7561263" y="2501900"/>
          <p14:tracePt t="68333" x="7561263" y="2520950"/>
          <p14:tracePt t="68339" x="7570788" y="2547938"/>
          <p14:tracePt t="68348" x="7570788" y="2557463"/>
          <p14:tracePt t="68355" x="7580313" y="2584450"/>
          <p14:tracePt t="68361" x="7580313" y="2593975"/>
          <p14:tracePt t="68368" x="7580313" y="2620963"/>
          <p14:tracePt t="68374" x="7589838" y="2638425"/>
          <p14:tracePt t="68381" x="7589838" y="2647950"/>
          <p14:tracePt t="68388" x="7589838" y="2667000"/>
          <p14:tracePt t="68402" x="7589838" y="2684463"/>
          <p14:tracePt t="68410" x="7589838" y="2693988"/>
          <p14:tracePt t="68424" x="7580313" y="2711450"/>
          <p14:tracePt t="68431" x="7580313" y="2720975"/>
          <p14:tracePt t="68439" x="7580313" y="2730500"/>
          <p14:tracePt t="68445" x="7580313" y="2740025"/>
          <p14:tracePt t="68451" x="7580313" y="2757488"/>
          <p14:tracePt t="68459" x="7580313" y="2767013"/>
          <p14:tracePt t="68467" x="7570788" y="2767013"/>
          <p14:tracePt t="68472" x="7570788" y="2776538"/>
          <p14:tracePt t="68480" x="7570788" y="2784475"/>
          <p14:tracePt t="68500" x="7570788" y="2794000"/>
          <p14:tracePt t="68515" x="7570788" y="2803525"/>
          <p14:tracePt t="68549" x="7570788" y="2813050"/>
          <p14:tracePt t="68810" x="7561263" y="2813050"/>
          <p14:tracePt t="69391" x="7570788" y="2813050"/>
          <p14:tracePt t="69411" x="7580313" y="2813050"/>
          <p14:tracePt t="69432" x="7589838" y="2813050"/>
          <p14:tracePt t="69446" x="7597775" y="2813050"/>
          <p14:tracePt t="69453" x="7607300" y="2813050"/>
          <p14:tracePt t="69460" x="7616825" y="2813050"/>
          <p14:tracePt t="69473" x="7626350" y="2813050"/>
          <p14:tracePt t="69481" x="7634288" y="2813050"/>
          <p14:tracePt t="69495" x="7653338" y="2813050"/>
          <p14:tracePt t="69517" x="7662863" y="2813050"/>
          <p14:tracePt t="69523" x="7670800" y="2813050"/>
          <p14:tracePt t="69538" x="7680325" y="2813050"/>
          <p14:tracePt t="69551" x="7689850" y="2813050"/>
          <p14:tracePt t="69571" x="7699375" y="2813050"/>
          <p14:tracePt t="69594" x="7707313" y="2813050"/>
          <p14:tracePt t="69607" x="7716838" y="2813050"/>
          <p14:tracePt t="69629" x="7726363" y="2820988"/>
          <p14:tracePt t="69649" x="7735888" y="2820988"/>
          <p14:tracePt t="69684" x="7743825" y="2820988"/>
          <p14:tracePt t="70385" x="7753350" y="2820988"/>
          <p14:tracePt t="70399" x="7762875" y="2820988"/>
          <p14:tracePt t="70412" x="7772400" y="2820988"/>
          <p14:tracePt t="70440" x="7780338" y="2820988"/>
          <p14:tracePt t="70453" x="7789863" y="2820988"/>
          <p14:tracePt t="70532" x="7799388" y="2820988"/>
          <p14:tracePt t="70545" x="7808913" y="2820988"/>
          <p14:tracePt t="70573" x="7816850" y="2820988"/>
          <p14:tracePt t="70580" x="7826375" y="2813050"/>
          <p14:tracePt t="70587" x="7835900" y="2813050"/>
          <p14:tracePt t="70601" x="7853363" y="2813050"/>
          <p14:tracePt t="70615" x="7862888" y="2803525"/>
          <p14:tracePt t="70621" x="7872413" y="2803525"/>
          <p14:tracePt t="70630" x="7881938" y="2794000"/>
          <p14:tracePt t="70637" x="7889875" y="2794000"/>
          <p14:tracePt t="70642" x="7899400" y="2794000"/>
          <p14:tracePt t="70650" x="7908925" y="2794000"/>
          <p14:tracePt t="70656" x="7918450" y="2794000"/>
          <p14:tracePt t="70663" x="7926388" y="2794000"/>
          <p14:tracePt t="70671" x="7935913" y="2794000"/>
          <p14:tracePt t="70678" x="7945438" y="2794000"/>
          <p14:tracePt t="70687" x="7954963" y="2794000"/>
          <p14:tracePt t="70692" x="7962900" y="2794000"/>
          <p14:tracePt t="70706" x="7972425" y="2794000"/>
          <p14:tracePt t="70714" x="7981950" y="2794000"/>
          <p14:tracePt t="70728" x="7991475" y="2794000"/>
          <p14:tracePt t="70754" x="7999413" y="2794000"/>
          <p14:tracePt t="70790" x="8008938" y="2794000"/>
          <p14:tracePt t="70804" x="8018463" y="2794000"/>
          <p14:tracePt t="71147" x="8035925" y="2693988"/>
          <p14:tracePt t="71153" x="8045450" y="2574925"/>
          <p14:tracePt t="71160" x="8054975" y="2474913"/>
          <p14:tracePt t="71170" x="8072438" y="2401888"/>
          <p14:tracePt t="71174" x="8072438" y="2355850"/>
          <p14:tracePt t="71182" x="8072438" y="2309813"/>
          <p14:tracePt t="71189" x="8072438" y="2265363"/>
          <p14:tracePt t="71197" x="8072438" y="2236788"/>
          <p14:tracePt t="71203" x="8072438" y="2228850"/>
          <p14:tracePt t="71210" x="8072438" y="2219325"/>
          <p14:tracePt t="71217" x="8072438" y="2209800"/>
          <p14:tracePt t="71245" x="8072438" y="2200275"/>
          <p14:tracePt t="71259" x="8072438" y="2192338"/>
          <p14:tracePt t="71280" x="8072438" y="2182813"/>
          <p14:tracePt t="71295" x="8072438" y="2173288"/>
          <p14:tracePt t="71309" x="8072438" y="2163763"/>
          <p14:tracePt t="71315" x="8072438" y="2155825"/>
          <p14:tracePt t="71329" x="8072438" y="2146300"/>
          <p14:tracePt t="71336" x="8072438" y="2136775"/>
          <p14:tracePt t="71356" x="8072438" y="2127250"/>
          <p14:tracePt t="71364" x="8072438" y="2119313"/>
          <p14:tracePt t="71400" x="8064500" y="2119313"/>
          <p14:tracePt t="71420" x="8045450" y="2136775"/>
          <p14:tracePt t="71427" x="8018463" y="2182813"/>
          <p14:tracePt t="71435" x="7981950" y="2228850"/>
          <p14:tracePt t="71440" x="7954963" y="2282825"/>
          <p14:tracePt t="71448" x="7918450" y="2338388"/>
          <p14:tracePt t="71454" x="7899400" y="2374900"/>
          <p14:tracePt t="71461" x="7872413" y="2392363"/>
          <p14:tracePt t="71470" x="7853363" y="2411413"/>
          <p14:tracePt t="71477" x="7853363" y="2419350"/>
          <p14:tracePt t="71484" x="7845425" y="2419350"/>
          <p14:tracePt t="71519" x="7835900" y="2419350"/>
          <p14:tracePt t="71532" x="7826375" y="2419350"/>
          <p14:tracePt t="71560" x="7816850" y="2419350"/>
          <p14:tracePt t="71574" x="7816850" y="2411413"/>
          <p14:tracePt t="71581" x="7808913" y="2411413"/>
          <p14:tracePt t="71588" x="7808913" y="2401888"/>
          <p14:tracePt t="71595" x="7808913" y="2392363"/>
          <p14:tracePt t="71603" x="7808913" y="2365375"/>
          <p14:tracePt t="71609" x="7808913" y="2338388"/>
          <p14:tracePt t="71617" x="7808913" y="2301875"/>
          <p14:tracePt t="71623" x="7816850" y="2255838"/>
          <p14:tracePt t="71630" x="7826375" y="2209800"/>
          <p14:tracePt t="71637" x="7845425" y="2173288"/>
          <p14:tracePt t="71644" x="7862888" y="2136775"/>
          <p14:tracePt t="71651" x="7862888" y="2100263"/>
          <p14:tracePt t="71657" x="7881938" y="2073275"/>
          <p14:tracePt t="71665" x="7889875" y="2063750"/>
          <p14:tracePt t="71672" x="7899400" y="2054225"/>
          <p14:tracePt t="71680" x="7908925" y="2036763"/>
          <p14:tracePt t="71714" x="7908925" y="2027238"/>
          <p14:tracePt t="71728" x="7908925" y="2017713"/>
          <p14:tracePt t="71770" x="7908925" y="2009775"/>
          <p14:tracePt t="71785" x="7908925" y="2000250"/>
          <p14:tracePt t="71791" x="7918450" y="2000250"/>
          <p14:tracePt t="71799" x="7926388" y="2000250"/>
          <p14:tracePt t="71804" x="7926388" y="1990725"/>
          <p14:tracePt t="71811" x="7935913" y="1981200"/>
          <p14:tracePt t="71820" x="7945438" y="1973263"/>
          <p14:tracePt t="71825" x="7954963" y="1944688"/>
          <p14:tracePt t="71833" x="7962900" y="1927225"/>
          <p14:tracePt t="71839" x="7981950" y="1908175"/>
          <p14:tracePt t="71847" x="7991475" y="1881188"/>
          <p14:tracePt t="71853" x="7999413" y="1844675"/>
          <p14:tracePt t="71860" x="8008938" y="1817688"/>
          <p14:tracePt t="71870" x="8018463" y="1781175"/>
          <p14:tracePt t="71875" x="8018463" y="1752600"/>
          <p14:tracePt t="71883" x="8027988" y="1725613"/>
          <p14:tracePt t="71889" x="8035925" y="1698625"/>
          <p14:tracePt t="71897" x="8035925" y="1671638"/>
          <p14:tracePt t="71903" x="8035925" y="1643063"/>
          <p14:tracePt t="71910" x="8035925" y="1616075"/>
          <p14:tracePt t="71918" x="8035925" y="1606550"/>
          <p14:tracePt t="71923" x="8035925" y="1598613"/>
          <p14:tracePt t="71938" x="8035925" y="1589088"/>
          <p14:tracePt t="71953" x="8027988" y="1579563"/>
          <p14:tracePt t="71965" x="8027988" y="1570038"/>
          <p14:tracePt t="71981" x="8027988" y="1562100"/>
          <p14:tracePt t="71987" x="8018463" y="1562100"/>
          <p14:tracePt t="71995" x="8018463" y="1552575"/>
          <p14:tracePt t="72021" x="8008938" y="1552575"/>
          <p14:tracePt t="72029" x="8008938" y="1543050"/>
          <p14:tracePt t="72043" x="7999413" y="1533525"/>
          <p14:tracePt t="72058" x="7991475" y="1533525"/>
          <p14:tracePt t="72064" x="7981950" y="1533525"/>
          <p14:tracePt t="72079" x="7972425" y="1525588"/>
          <p14:tracePt t="72086" x="7962900" y="1525588"/>
          <p14:tracePt t="72092" x="7954963" y="1516063"/>
          <p14:tracePt t="72100" x="7945438" y="1516063"/>
          <p14:tracePt t="72113" x="7926388" y="1516063"/>
          <p14:tracePt t="72120" x="7918450" y="1516063"/>
          <p14:tracePt t="72127" x="7918450" y="1506538"/>
          <p14:tracePt t="72136" x="7899400" y="1506538"/>
          <p14:tracePt t="72141" x="7899400" y="1497013"/>
          <p14:tracePt t="72148" x="7889875" y="1497013"/>
          <p14:tracePt t="72154" x="7872413" y="1497013"/>
          <p14:tracePt t="72161" x="7862888" y="1497013"/>
          <p14:tracePt t="72170" x="7853363" y="1497013"/>
          <p14:tracePt t="72177" x="7845425" y="1497013"/>
          <p14:tracePt t="72184" x="7826375" y="1489075"/>
          <p14:tracePt t="72190" x="7816850" y="1489075"/>
          <p14:tracePt t="72198" x="7808913" y="1479550"/>
          <p14:tracePt t="72203" x="7789863" y="1479550"/>
          <p14:tracePt t="72220" x="7772400" y="1470025"/>
          <p14:tracePt t="72224" x="7762875" y="1470025"/>
          <p14:tracePt t="72232" x="7753350" y="1470025"/>
          <p14:tracePt t="72239" x="7743825" y="1470025"/>
          <p14:tracePt t="72245" x="7735888" y="1470025"/>
          <p14:tracePt t="72253" x="7726363" y="1460500"/>
          <p14:tracePt t="72261" x="7716838" y="1460500"/>
          <p14:tracePt t="72274" x="7699375" y="1460500"/>
          <p14:tracePt t="72288" x="7680325" y="1460500"/>
          <p14:tracePt t="72303" x="7662863" y="1460500"/>
          <p14:tracePt t="72309" x="7653338" y="1460500"/>
          <p14:tracePt t="72316" x="7643813" y="1460500"/>
          <p14:tracePt t="72322" x="7626350" y="1460500"/>
          <p14:tracePt t="72330" x="7616825" y="1460500"/>
          <p14:tracePt t="72337" x="7607300" y="1460500"/>
          <p14:tracePt t="72344" x="7597775" y="1460500"/>
          <p14:tracePt t="72350" x="7589838" y="1460500"/>
          <p14:tracePt t="72358" x="7580313" y="1460500"/>
          <p14:tracePt t="72366" x="7570788" y="1460500"/>
          <p14:tracePt t="72372" x="7561263" y="1460500"/>
          <p14:tracePt t="72387" x="7543800" y="1460500"/>
          <p14:tracePt t="72393" x="7524750" y="1460500"/>
          <p14:tracePt t="72400" x="7488238" y="1460500"/>
          <p14:tracePt t="72407" x="7461250" y="1460500"/>
          <p14:tracePt t="72415" x="7443788" y="1460500"/>
          <p14:tracePt t="72421" x="7415213" y="1470025"/>
          <p14:tracePt t="72429" x="7407275" y="1470025"/>
          <p14:tracePt t="72437" x="7388225" y="1470025"/>
          <p14:tracePt t="72442" x="7378700" y="1470025"/>
          <p14:tracePt t="72448" x="7370763" y="1470025"/>
          <p14:tracePt t="72455" x="7351713" y="1470025"/>
          <p14:tracePt t="72464" x="7342188" y="1470025"/>
          <p14:tracePt t="72470" x="7334250" y="1470025"/>
          <p14:tracePt t="72477" x="7324725" y="1470025"/>
          <p14:tracePt t="72484" x="7305675" y="1470025"/>
          <p14:tracePt t="72491" x="7296150" y="1470025"/>
          <p14:tracePt t="72499" x="7278688" y="1470025"/>
          <p14:tracePt t="72505" x="7259638" y="1470025"/>
          <p14:tracePt t="72512" x="7232650" y="1470025"/>
          <p14:tracePt t="72520" x="7205663" y="1470025"/>
          <p14:tracePt t="72526" x="7186613" y="1470025"/>
          <p14:tracePt t="72533" x="7169150" y="1470025"/>
          <p14:tracePt t="72540" x="7150100" y="1470025"/>
          <p14:tracePt t="72547" x="7132638" y="1470025"/>
          <p14:tracePt t="72553" x="7123113" y="1470025"/>
          <p14:tracePt t="72560" x="7113588" y="1470025"/>
          <p14:tracePt t="72570" x="7105650" y="1470025"/>
          <p14:tracePt t="72589" x="7096125" y="1470025"/>
          <p14:tracePt t="72597" x="7086600" y="1470025"/>
          <p14:tracePt t="72604" x="7077075" y="1470025"/>
          <p14:tracePt t="72620" x="7069138" y="1470025"/>
          <p14:tracePt t="72624" x="7059613" y="1470025"/>
          <p14:tracePt t="72631" x="7050088" y="1470025"/>
          <p14:tracePt t="72637" x="7032625" y="1470025"/>
          <p14:tracePt t="72645" x="7023100" y="1470025"/>
          <p14:tracePt t="72653" x="7004050" y="1470025"/>
          <p14:tracePt t="72673" x="6996113" y="1470025"/>
          <p14:tracePt t="72680" x="6986588" y="1470025"/>
          <p14:tracePt t="72695" x="6977063" y="1470025"/>
          <p14:tracePt t="72701" x="6967538" y="1470025"/>
          <p14:tracePt t="72793" x="6977063" y="1470025"/>
          <p14:tracePt t="72813" x="6996113" y="1470025"/>
          <p14:tracePt t="72828" x="7004050" y="1479550"/>
          <p14:tracePt t="72834" x="7013575" y="1479550"/>
          <p14:tracePt t="72841" x="7023100" y="1479550"/>
          <p14:tracePt t="72848" x="7032625" y="1479550"/>
          <p14:tracePt t="72854" x="7040563" y="1479550"/>
          <p14:tracePt t="72862" x="7050088" y="1489075"/>
          <p14:tracePt t="72870" x="7059613" y="1489075"/>
          <p14:tracePt t="72877" x="7069138" y="1497013"/>
          <p14:tracePt t="72883" x="7077075" y="1497013"/>
          <p14:tracePt t="72890" x="7086600" y="1497013"/>
          <p14:tracePt t="72897" x="7105650" y="1497013"/>
          <p14:tracePt t="72904" x="7132638" y="1497013"/>
          <p14:tracePt t="72911" x="7150100" y="1497013"/>
          <p14:tracePt t="72920" x="7178675" y="1497013"/>
          <p14:tracePt t="72925" x="7196138" y="1497013"/>
          <p14:tracePt t="72931" x="7223125" y="1497013"/>
          <p14:tracePt t="72938" x="7242175" y="1489075"/>
          <p14:tracePt t="72945" x="7259638" y="1489075"/>
          <p14:tracePt t="72953" x="7288213" y="1479550"/>
          <p14:tracePt t="72960" x="7296150" y="1479550"/>
          <p14:tracePt t="72969" x="7315200" y="1479550"/>
          <p14:tracePt t="72975" x="7324725" y="1479550"/>
          <p14:tracePt t="72981" x="7342188" y="1470025"/>
          <p14:tracePt t="72988" x="7361238" y="1470025"/>
          <p14:tracePt t="73003" x="7370763" y="1470025"/>
          <p14:tracePt t="73010" x="7378700" y="1470025"/>
          <p14:tracePt t="73022" x="7397750" y="1470025"/>
          <p14:tracePt t="73037" x="7407275" y="1470025"/>
          <p14:tracePt t="73045" x="7424738" y="1470025"/>
          <p14:tracePt t="73051" x="7434263" y="1470025"/>
          <p14:tracePt t="73059" x="7443788" y="1470025"/>
          <p14:tracePt t="73066" x="7451725" y="1470025"/>
          <p14:tracePt t="73073" x="7470775" y="1470025"/>
          <p14:tracePt t="73087" x="7488238" y="1470025"/>
          <p14:tracePt t="73094" x="7497763" y="1470025"/>
          <p14:tracePt t="73100" x="7516813" y="1470025"/>
          <p14:tracePt t="73108" x="7524750" y="1470025"/>
          <p14:tracePt t="73114" x="7543800" y="1470025"/>
          <p14:tracePt t="73120" x="7553325" y="1470025"/>
          <p14:tracePt t="73129" x="7561263" y="1470025"/>
          <p14:tracePt t="73136" x="7580313" y="1470025"/>
          <p14:tracePt t="73141" x="7589838" y="1470025"/>
          <p14:tracePt t="73149" x="7607300" y="1470025"/>
          <p14:tracePt t="73156" x="7616825" y="1470025"/>
          <p14:tracePt t="73164" x="7626350" y="1470025"/>
          <p14:tracePt t="73170" x="7643813" y="1470025"/>
          <p14:tracePt t="73178" x="7662863" y="1470025"/>
          <p14:tracePt t="73186" x="7670800" y="1470025"/>
          <p14:tracePt t="73191" x="7689850" y="1470025"/>
          <p14:tracePt t="73199" x="7699375" y="1470025"/>
          <p14:tracePt t="73205" x="7707313" y="1470025"/>
          <p14:tracePt t="73212" x="7726363" y="1470025"/>
          <p14:tracePt t="73225" x="7743825" y="1470025"/>
          <p14:tracePt t="73232" x="7753350" y="1470025"/>
          <p14:tracePt t="73239" x="7762875" y="1470025"/>
          <p14:tracePt t="73247" x="7772400" y="1470025"/>
          <p14:tracePt t="73253" x="7789863" y="1470025"/>
          <p14:tracePt t="73261" x="7799388" y="1470025"/>
          <p14:tracePt t="73270" x="7808913" y="1470025"/>
          <p14:tracePt t="73275" x="7816850" y="1470025"/>
          <p14:tracePt t="73282" x="7826375" y="1470025"/>
          <p14:tracePt t="73289" x="7835900" y="1470025"/>
          <p14:tracePt t="73297" x="7845425" y="1470025"/>
          <p14:tracePt t="73310" x="7862888" y="1470025"/>
          <p14:tracePt t="73324" x="7872413" y="1470025"/>
          <p14:tracePt t="73330" x="7881938" y="1470025"/>
          <p14:tracePt t="73338" x="7889875" y="1470025"/>
          <p14:tracePt t="73345" x="7899400" y="1470025"/>
          <p14:tracePt t="73353" x="7908925" y="1470025"/>
          <p14:tracePt t="73360" x="7918450" y="1470025"/>
          <p14:tracePt t="73366" x="7926388" y="1470025"/>
          <p14:tracePt t="73381" x="7945438" y="1470025"/>
          <p14:tracePt t="73387" x="7954963" y="1470025"/>
          <p14:tracePt t="73394" x="7962900" y="1479550"/>
          <p14:tracePt t="73402" x="7981950" y="1479550"/>
          <p14:tracePt t="73415" x="7991475" y="1479550"/>
          <p14:tracePt t="73421" x="7999413" y="1479550"/>
          <p14:tracePt t="73429" x="8008938" y="1479550"/>
          <p14:tracePt t="73437" x="8018463" y="1479550"/>
          <p14:tracePt t="73443" x="8018463" y="1489075"/>
          <p14:tracePt t="73457" x="8027988" y="1489075"/>
          <p14:tracePt t="73465" x="8027988" y="1497013"/>
          <p14:tracePt t="73471" x="8035925" y="1497013"/>
          <p14:tracePt t="73479" x="8035925" y="1506538"/>
          <p14:tracePt t="73492" x="8045450" y="1506538"/>
          <p14:tracePt t="73513" x="8054975" y="1516063"/>
          <p14:tracePt t="73527" x="8054975" y="1525588"/>
          <p14:tracePt t="73556" x="8054975" y="1533525"/>
          <p14:tracePt t="73563" x="8054975" y="1543050"/>
          <p14:tracePt t="73577" x="8054975" y="1552575"/>
          <p14:tracePt t="73584" x="8054975" y="1562100"/>
          <p14:tracePt t="73598" x="8054975" y="1570038"/>
          <p14:tracePt t="73603" x="8054975" y="1579563"/>
          <p14:tracePt t="73611" x="8054975" y="1598613"/>
          <p14:tracePt t="73619" x="8054975" y="1616075"/>
          <p14:tracePt t="73625" x="8054975" y="1643063"/>
          <p14:tracePt t="73631" x="8054975" y="1679575"/>
          <p14:tracePt t="73639" x="8054975" y="1716088"/>
          <p14:tracePt t="73645" x="8054975" y="1735138"/>
          <p14:tracePt t="73653" x="8054975" y="1762125"/>
          <p14:tracePt t="73660" x="8045450" y="1781175"/>
          <p14:tracePt t="73670" x="8045450" y="1808163"/>
          <p14:tracePt t="73674" x="8035925" y="1817688"/>
          <p14:tracePt t="73681" x="8035925" y="1844675"/>
          <p14:tracePt t="73688" x="8027988" y="1871663"/>
          <p14:tracePt t="73695" x="8027988" y="1881188"/>
          <p14:tracePt t="73703" x="8018463" y="1908175"/>
          <p14:tracePt t="73709" x="8008938" y="1917700"/>
          <p14:tracePt t="73717" x="8008938" y="1944688"/>
          <p14:tracePt t="73723" x="8008938" y="1973263"/>
          <p14:tracePt t="73730" x="8008938" y="1981200"/>
          <p14:tracePt t="73736" x="8008938" y="2009775"/>
          <p14:tracePt t="73743" x="7999413" y="2027238"/>
          <p14:tracePt t="73753" x="7999413" y="2054225"/>
          <p14:tracePt t="73759" x="7991475" y="2082800"/>
          <p14:tracePt t="73766" x="7991475" y="2100263"/>
          <p14:tracePt t="73773" x="7991475" y="2127250"/>
          <p14:tracePt t="73779" x="7981950" y="2146300"/>
          <p14:tracePt t="73786" x="7981950" y="2173288"/>
          <p14:tracePt t="73793" x="7981950" y="2200275"/>
          <p14:tracePt t="73801" x="7981950" y="2219325"/>
          <p14:tracePt t="73807" x="7981950" y="2236788"/>
          <p14:tracePt t="73815" x="7981950" y="2255838"/>
          <p14:tracePt t="73821" x="7981950" y="2273300"/>
          <p14:tracePt t="73828" x="7981950" y="2292350"/>
          <p14:tracePt t="73836" x="7981950" y="2319338"/>
          <p14:tracePt t="73842" x="7981950" y="2328863"/>
          <p14:tracePt t="73850" x="7981950" y="2355850"/>
          <p14:tracePt t="73857" x="7981950" y="2382838"/>
          <p14:tracePt t="73864" x="7981950" y="2401888"/>
          <p14:tracePt t="73871" x="7981950" y="2428875"/>
          <p14:tracePt t="73878" x="7981950" y="2447925"/>
          <p14:tracePt t="73886" x="7981950" y="2492375"/>
          <p14:tracePt t="73891" x="7981950" y="2538413"/>
          <p14:tracePt t="73899" x="7981950" y="2593975"/>
          <p14:tracePt t="73905" x="7972425" y="2684463"/>
          <p14:tracePt t="73912" x="7972425" y="2757488"/>
          <p14:tracePt t="73920" x="7962900" y="2820988"/>
          <p14:tracePt t="73936" x="7935913" y="2949575"/>
          <p14:tracePt t="73939" x="7926388" y="2976563"/>
          <p14:tracePt t="73946" x="7918450" y="3022600"/>
          <p14:tracePt t="73954" x="7918450" y="3068638"/>
          <p14:tracePt t="73961" x="7918450" y="3105150"/>
          <p14:tracePt t="73969" x="7899400" y="3151188"/>
          <p14:tracePt t="73975" x="7899400" y="3195638"/>
          <p14:tracePt t="73982" x="7899400" y="3232150"/>
          <p14:tracePt t="73989" x="7899400" y="3260725"/>
          <p14:tracePt t="73997" x="7899400" y="3287713"/>
          <p14:tracePt t="74003" x="7889875" y="3314700"/>
          <p14:tracePt t="74010" x="7889875" y="3333750"/>
          <p14:tracePt t="74017" x="7889875" y="3360738"/>
          <p14:tracePt t="74024" x="7881938" y="3370263"/>
          <p14:tracePt t="74031" x="7881938" y="3387725"/>
          <p14:tracePt t="74038" x="7872413" y="3406775"/>
          <p14:tracePt t="74045" x="7872413" y="3414713"/>
          <p14:tracePt t="74052" x="7862888" y="3433763"/>
          <p14:tracePt t="74060" x="7862888" y="3451225"/>
          <p14:tracePt t="74067" x="7862888" y="3470275"/>
          <p14:tracePt t="74073" x="7853363" y="3487738"/>
          <p14:tracePt t="74080" x="7853363" y="3497263"/>
          <p14:tracePt t="74087" x="7853363" y="3516313"/>
          <p14:tracePt t="74095" x="7853363" y="3524250"/>
          <p14:tracePt t="74103" x="7853363" y="3533775"/>
          <p14:tracePt t="74108" x="7853363" y="3543300"/>
          <p14:tracePt t="74121" x="7853363" y="3552825"/>
          <p14:tracePt t="74129" x="7853363" y="3560763"/>
          <p14:tracePt t="74157" x="7853363" y="3570288"/>
          <p14:tracePt t="74179" x="7853363" y="3579813"/>
          <p14:tracePt t="74200" x="7853363" y="3589338"/>
          <p14:tracePt t="74220" x="7853363" y="3597275"/>
          <p14:tracePt t="74249" x="7853363" y="3606800"/>
          <p14:tracePt t="74269" x="7853363" y="3616325"/>
          <p14:tracePt t="74585" x="7862888" y="3524250"/>
          <p14:tracePt t="74591" x="7908925" y="3351213"/>
          <p14:tracePt t="74599" x="7935913" y="3205163"/>
          <p14:tracePt t="74605" x="7962900" y="3068638"/>
          <p14:tracePt t="74612" x="7972425" y="2976563"/>
          <p14:tracePt t="74619" x="7991475" y="2903538"/>
          <p14:tracePt t="74626" x="7999413" y="2857500"/>
          <p14:tracePt t="74633" x="7999413" y="2813050"/>
          <p14:tracePt t="74639" x="8008938" y="2776538"/>
          <p14:tracePt t="74648" x="8018463" y="2757488"/>
          <p14:tracePt t="74654" x="8018463" y="2720975"/>
          <p14:tracePt t="74661" x="8018463" y="2693988"/>
          <p14:tracePt t="74669" x="8027988" y="2674938"/>
          <p14:tracePt t="74675" x="8035925" y="2638425"/>
          <p14:tracePt t="74683" x="8045450" y="2601913"/>
          <p14:tracePt t="74689" x="8054975" y="2584450"/>
          <p14:tracePt t="74697" x="8064500" y="2547938"/>
          <p14:tracePt t="74703" x="8081963" y="2511425"/>
          <p14:tracePt t="74710" x="8101013" y="2474913"/>
          <p14:tracePt t="74716" x="8108950" y="2438400"/>
          <p14:tracePt t="74724" x="8108950" y="2419350"/>
          <p14:tracePt t="74731" x="8118475" y="2401888"/>
          <p14:tracePt t="74737" x="8118475" y="2382838"/>
          <p14:tracePt t="74746" x="8118475" y="2374900"/>
          <p14:tracePt t="74753" x="8118475" y="2355850"/>
          <p14:tracePt t="74769" x="8118475" y="2338388"/>
          <p14:tracePt t="74780" x="8118475" y="2319338"/>
          <p14:tracePt t="74795" x="8118475" y="2301875"/>
          <p14:tracePt t="74802" x="8118475" y="2292350"/>
          <p14:tracePt t="74808" x="8118475" y="2282825"/>
          <p14:tracePt t="74815" x="8118475" y="2265363"/>
          <p14:tracePt t="74821" x="8118475" y="2255838"/>
          <p14:tracePt t="74830" x="8118475" y="2246313"/>
          <p14:tracePt t="74836" x="8118475" y="2236788"/>
          <p14:tracePt t="74844" x="8118475" y="2228850"/>
          <p14:tracePt t="74852" x="8118475" y="2219325"/>
          <p14:tracePt t="74865" x="8118475" y="2209800"/>
          <p14:tracePt t="74879" x="8118475" y="2200275"/>
          <p14:tracePt t="74906" x="8118475" y="2192338"/>
          <p14:tracePt t="74920" x="8118475" y="2182813"/>
          <p14:tracePt t="74948" x="8118475" y="2173288"/>
          <p14:tracePt t="74955" x="8108950" y="2163763"/>
          <p14:tracePt t="74977" x="8108950" y="2155825"/>
          <p14:tracePt t="74985" x="8108950" y="2146300"/>
          <p14:tracePt t="74990" x="8101013" y="2136775"/>
          <p14:tracePt t="75004" x="8091488" y="2136775"/>
          <p14:tracePt t="75011" x="8091488" y="2127250"/>
          <p14:tracePt t="75025" x="8091488" y="2119313"/>
          <p14:tracePt t="75061" x="8091488" y="2109788"/>
          <p14:tracePt t="75771" x="8091488" y="2100263"/>
          <p14:tracePt t="75791" x="8081963" y="2100263"/>
          <p14:tracePt t="75805" x="8072438" y="2100263"/>
          <p14:tracePt t="75818" x="8064500" y="2100263"/>
          <p14:tracePt t="75826" x="8064500" y="2090738"/>
          <p14:tracePt t="75840" x="8054975" y="2090738"/>
          <p14:tracePt t="75848" x="8045450" y="2090738"/>
          <p14:tracePt t="75876" x="8035925" y="2090738"/>
          <p14:tracePt t="75897" x="8027988" y="2090738"/>
          <p14:tracePt t="75925" x="8018463" y="2090738"/>
          <p14:tracePt t="75967" x="8008938" y="2090738"/>
          <p14:tracePt t="75987" x="8008938" y="2100263"/>
          <p14:tracePt t="75994" x="7999413" y="2119313"/>
          <p14:tracePt t="76002" x="7999413" y="2136775"/>
          <p14:tracePt t="76008" x="7981950" y="2163763"/>
          <p14:tracePt t="76015" x="7972425" y="2192338"/>
          <p14:tracePt t="76022" x="7972425" y="2219325"/>
          <p14:tracePt t="76030" x="7962900" y="2246313"/>
          <p14:tracePt t="76036" x="7954963" y="2273300"/>
          <p14:tracePt t="76044" x="7945438" y="2292350"/>
          <p14:tracePt t="76052" x="7945438" y="2319338"/>
          <p14:tracePt t="76058" x="7945438" y="2338388"/>
          <p14:tracePt t="76065" x="7935913" y="2365375"/>
          <p14:tracePt t="76071" x="7935913" y="2392363"/>
          <p14:tracePt t="76079" x="7926388" y="2411413"/>
          <p14:tracePt t="76085" x="7918450" y="2428875"/>
          <p14:tracePt t="76091" x="7908925" y="2455863"/>
          <p14:tracePt t="76101" x="7899400" y="2465388"/>
          <p14:tracePt t="76105" x="7899400" y="2474913"/>
          <p14:tracePt t="76113" x="7889875" y="2484438"/>
          <p14:tracePt t="76135" x="7881938" y="2492375"/>
          <p14:tracePt t="76156" x="7881938" y="2501900"/>
          <p14:tracePt t="79167" x="7881938" y="2584450"/>
          <p14:tracePt t="79172" x="7881938" y="2730500"/>
          <p14:tracePt t="79179" x="7862888" y="2913063"/>
          <p14:tracePt t="79185" x="7862888" y="3095625"/>
          <p14:tracePt t="79193" x="7862888" y="3224213"/>
          <p14:tracePt t="79201" x="7862888" y="3324225"/>
          <p14:tracePt t="79208" x="7862888" y="3406775"/>
          <p14:tracePt t="79214" x="7862888" y="3460750"/>
          <p14:tracePt t="79222" x="7862888" y="3524250"/>
          <p14:tracePt t="79229" x="7872413" y="3570288"/>
          <p14:tracePt t="79235" x="7872413" y="3616325"/>
          <p14:tracePt t="79242" x="7872413" y="3643313"/>
          <p14:tracePt t="79251" x="7872413" y="3679825"/>
          <p14:tracePt t="79256" x="7872413" y="3706813"/>
          <p14:tracePt t="79263" x="7872413" y="3716338"/>
          <p14:tracePt t="79270" x="7872413" y="3735388"/>
          <p14:tracePt t="79277" x="7872413" y="3743325"/>
          <p14:tracePt t="81071" x="7899400" y="3670300"/>
          <p14:tracePt t="81078" x="7954963" y="3579813"/>
          <p14:tracePt t="81084" x="8008938" y="3487738"/>
          <p14:tracePt t="81100" x="8128000" y="3268663"/>
          <p14:tracePt t="81105" x="8191500" y="3159125"/>
          <p14:tracePt t="81112" x="8247063" y="3068638"/>
          <p14:tracePt t="81119" x="8293100" y="2986088"/>
          <p14:tracePt t="81126" x="8329613" y="2922588"/>
          <p14:tracePt t="81134" x="8356600" y="2876550"/>
          <p14:tracePt t="81140" x="8374063" y="2840038"/>
          <p14:tracePt t="81148" x="8402638" y="2784475"/>
          <p14:tracePt t="81154" x="8410575" y="2740025"/>
          <p14:tracePt t="81161" x="8420100" y="2703513"/>
          <p14:tracePt t="81167" x="8429625" y="2667000"/>
          <p14:tracePt t="81177" x="8439150" y="2647950"/>
          <p14:tracePt t="81184" x="8439150" y="2611438"/>
          <p14:tracePt t="81190" x="8439150" y="2593975"/>
          <p14:tracePt t="81197" x="8439150" y="2574925"/>
          <p14:tracePt t="81204" x="8439150" y="2547938"/>
          <p14:tracePt t="81211" x="8439150" y="2538413"/>
          <p14:tracePt t="81217" x="8439150" y="2520950"/>
          <p14:tracePt t="81225" x="8439150" y="2501900"/>
          <p14:tracePt t="81231" x="8439150" y="2484438"/>
          <p14:tracePt t="81239" x="8447088" y="2465388"/>
          <p14:tracePt t="81245" x="8447088" y="2438400"/>
          <p14:tracePt t="81252" x="8447088" y="2419350"/>
          <p14:tracePt t="81260" x="8447088" y="2392363"/>
          <p14:tracePt t="81267" x="8447088" y="2365375"/>
          <p14:tracePt t="81273" x="8447088" y="2346325"/>
          <p14:tracePt t="81281" x="8447088" y="2328863"/>
          <p14:tracePt t="81288" x="8447088" y="2309813"/>
          <p14:tracePt t="81295" x="8439150" y="2292350"/>
          <p14:tracePt t="81301" x="8429625" y="2265363"/>
          <p14:tracePt t="81309" x="8429625" y="2255838"/>
          <p14:tracePt t="81316" x="8429625" y="2228850"/>
          <p14:tracePt t="81323" x="8420100" y="2219325"/>
          <p14:tracePt t="81330" x="8402638" y="2192338"/>
          <p14:tracePt t="81336" x="8383588" y="2173288"/>
          <p14:tracePt t="81343" x="8374063" y="2155825"/>
          <p14:tracePt t="81350" x="8366125" y="2146300"/>
          <p14:tracePt t="81358" x="8347075" y="2127250"/>
          <p14:tracePt t="81366" x="8329613" y="2109788"/>
          <p14:tracePt t="81370" x="8320088" y="2109788"/>
          <p14:tracePt t="81380" x="8310563" y="2100263"/>
          <p14:tracePt t="81385" x="8301038" y="2090738"/>
          <p14:tracePt t="81392" x="8293100" y="2082800"/>
          <p14:tracePt t="81400" x="8283575" y="2082800"/>
          <p14:tracePt t="81407" x="8274050" y="2082800"/>
          <p14:tracePt t="81415" x="8264525" y="2082800"/>
          <p14:tracePt t="81420" x="8247063" y="2082800"/>
          <p14:tracePt t="81427" x="8228013" y="2082800"/>
          <p14:tracePt t="81434" x="8191500" y="2109788"/>
          <p14:tracePt t="81441" x="8164513" y="2155825"/>
          <p14:tracePt t="81448" x="8118475" y="2192338"/>
          <p14:tracePt t="81455" x="8072438" y="2255838"/>
          <p14:tracePt t="81462" x="8027988" y="2338388"/>
          <p14:tracePt t="81468" x="7999413" y="2411413"/>
          <p14:tracePt t="81477" x="7972425" y="2492375"/>
          <p14:tracePt t="81484" x="7945438" y="2565400"/>
          <p14:tracePt t="81491" x="7908925" y="2667000"/>
          <p14:tracePt t="81500" x="7872413" y="2767013"/>
          <p14:tracePt t="81504" x="7835900" y="2857500"/>
          <p14:tracePt t="81511" x="7816850" y="2940050"/>
          <p14:tracePt t="81518" x="7799388" y="3005138"/>
          <p14:tracePt t="81526" x="7772400" y="3078163"/>
          <p14:tracePt t="81534" x="7762875" y="3141663"/>
          <p14:tracePt t="81539" x="7743825" y="3205163"/>
          <p14:tracePt t="81547" x="7716838" y="3278188"/>
          <p14:tracePt t="81553" x="7699375" y="3341688"/>
          <p14:tracePt t="81561" x="7680325" y="3414713"/>
          <p14:tracePt t="81567" x="7662863" y="3497263"/>
          <p14:tracePt t="81575" x="7643813" y="3570288"/>
          <p14:tracePt t="81584" x="7626350" y="3662363"/>
          <p14:tracePt t="81589" x="7597775" y="3725863"/>
          <p14:tracePt t="81596" x="7580313" y="3771900"/>
          <p14:tracePt t="81603" x="7570788" y="3808413"/>
          <p14:tracePt t="81610" x="7561263" y="3844925"/>
          <p14:tracePt t="81617" x="7553325" y="3862388"/>
          <p14:tracePt t="81623" x="7553325" y="3881438"/>
          <p14:tracePt t="81630" x="7543800" y="3908425"/>
          <p14:tracePt t="81637" x="7534275" y="3917950"/>
          <p14:tracePt t="81645" x="7534275" y="3935413"/>
          <p14:tracePt t="81651" x="7516813" y="3971925"/>
          <p14:tracePt t="81659" x="7507288" y="3990975"/>
          <p14:tracePt t="81667" x="7507288" y="4027488"/>
          <p14:tracePt t="81673" x="7497763" y="4073525"/>
          <p14:tracePt t="81680" x="7488238" y="4110038"/>
          <p14:tracePt t="81686" x="7480300" y="4137025"/>
          <p14:tracePt t="81694" x="7480300" y="4183063"/>
          <p14:tracePt t="81700" x="7480300" y="4219575"/>
          <p14:tracePt t="81708" x="7480300" y="4246563"/>
          <p14:tracePt t="81717" x="7480300" y="4283075"/>
          <p14:tracePt t="81721" x="7480300" y="4310063"/>
          <p14:tracePt t="81729" x="7480300" y="4337050"/>
          <p14:tracePt t="81735" x="7488238" y="4373563"/>
          <p14:tracePt t="81743" x="7497763" y="4402138"/>
          <p14:tracePt t="81750" x="7497763" y="4429125"/>
          <p14:tracePt t="81756" x="7507288" y="4465638"/>
          <p14:tracePt t="81763" x="7516813" y="4492625"/>
          <p14:tracePt t="81770" x="7524750" y="4529138"/>
          <p14:tracePt t="81779" x="7534275" y="4565650"/>
          <p14:tracePt t="81784" x="7534275" y="4592638"/>
          <p14:tracePt t="81791" x="7534275" y="4621213"/>
          <p14:tracePt t="81799" x="7543800" y="4648200"/>
          <p14:tracePt t="81806" x="7553325" y="4665663"/>
          <p14:tracePt t="81812" x="7561263" y="4694238"/>
          <p14:tracePt t="81820" x="7570788" y="4711700"/>
          <p14:tracePt t="81834" x="7570788" y="4721225"/>
          <p14:tracePt t="81848" x="7570788" y="4730750"/>
          <p14:tracePt t="81868" x="7580313" y="4738688"/>
          <p14:tracePt t="81877" x="7580313" y="4748213"/>
          <p14:tracePt t="81897" x="7580313" y="4757738"/>
          <p14:tracePt t="81903" x="7589838" y="4767263"/>
          <p14:tracePt t="81917" x="7597775" y="4775200"/>
          <p14:tracePt t="81924" x="7597775" y="4784725"/>
          <p14:tracePt t="81939" x="7597775" y="4794250"/>
          <p14:tracePt t="81952" x="7607300" y="4803775"/>
          <p14:tracePt t="81967" x="7616825" y="4811713"/>
          <p14:tracePt t="82001" x="7626350" y="4821238"/>
          <p14:tracePt t="82016" x="7634288" y="4830763"/>
          <p14:tracePt t="85305" x="7716838" y="4694238"/>
          <p14:tracePt t="85312" x="7845425" y="4511675"/>
          <p14:tracePt t="85318" x="7945438" y="4337050"/>
          <p14:tracePt t="85325" x="8027988" y="4173538"/>
          <p14:tracePt t="85333" x="8081963" y="4017963"/>
          <p14:tracePt t="85340" x="8101013" y="3881438"/>
          <p14:tracePt t="85348" x="8108950" y="3752850"/>
          <p14:tracePt t="85354" x="8128000" y="3616325"/>
          <p14:tracePt t="85362" x="8128000" y="3506788"/>
          <p14:tracePt t="85368" x="8108950" y="3414713"/>
          <p14:tracePt t="85375" x="8081963" y="3351213"/>
          <p14:tracePt t="85382" x="8035925" y="3305175"/>
          <p14:tracePt t="85389" x="7991475" y="3268663"/>
          <p14:tracePt t="85396" x="7935913" y="3232150"/>
          <p14:tracePt t="85402" x="7872413" y="3214688"/>
          <p14:tracePt t="85410" x="7808913" y="3178175"/>
          <p14:tracePt t="85416" x="7743825" y="3159125"/>
          <p14:tracePt t="85424" x="7670800" y="3122613"/>
          <p14:tracePt t="85432" x="7589838" y="3105150"/>
          <p14:tracePt t="85439" x="7524750" y="3068638"/>
          <p14:tracePt t="85446" x="7434263" y="3049588"/>
          <p14:tracePt t="85452" x="7342188" y="3032125"/>
          <p14:tracePt t="85460" x="7251700" y="3013075"/>
          <p14:tracePt t="85465" x="7169150" y="3013075"/>
          <p14:tracePt t="85473" x="7077075" y="3013075"/>
          <p14:tracePt t="85482" x="7004050" y="3013075"/>
          <p14:tracePt t="85488" x="6913563" y="3041650"/>
          <p14:tracePt t="85495" x="6813550" y="3049588"/>
          <p14:tracePt t="85500" x="6731000" y="3078163"/>
          <p14:tracePt t="85508" x="6657975" y="3095625"/>
          <p14:tracePt t="85515" x="6575425" y="3114675"/>
          <p14:tracePt t="85521" x="6529388" y="3122613"/>
          <p14:tracePt t="85528" x="6492875" y="3132138"/>
          <p14:tracePt t="85536" x="6475413" y="3141663"/>
          <p14:tracePt t="85544" x="6446838" y="3141663"/>
          <p14:tracePt t="85550" x="6438900" y="3151188"/>
          <p14:tracePt t="85558" x="6419850" y="3151188"/>
          <p14:tracePt t="85566" x="6410325" y="3159125"/>
          <p14:tracePt t="85571" x="6402388" y="3159125"/>
          <p14:tracePt t="85578" x="6392863" y="3159125"/>
          <p14:tracePt t="85584" x="6383338" y="3168650"/>
          <p14:tracePt t="85592" x="6365875" y="3168650"/>
          <p14:tracePt t="85599" x="6346825" y="3178175"/>
          <p14:tracePt t="85606" x="6346825" y="3187700"/>
          <p14:tracePt t="85612" x="6329363" y="3195638"/>
          <p14:tracePt t="85619" x="6319838" y="3195638"/>
          <p14:tracePt t="85627" x="6310313" y="3214688"/>
          <p14:tracePt t="85634" x="6292850" y="3214688"/>
          <p14:tracePt t="85641" x="6292850" y="3224213"/>
          <p14:tracePt t="85655" x="6283325" y="3224213"/>
          <p14:tracePt t="85662" x="6273800" y="3224213"/>
          <p14:tracePt t="85669" x="6273800" y="3232150"/>
          <p14:tracePt t="85683" x="6264275" y="3232150"/>
          <p14:tracePt t="87136" x="6346825" y="3232150"/>
          <p14:tracePt t="87142" x="6483350" y="3232150"/>
          <p14:tracePt t="87148" x="6594475" y="3224213"/>
          <p14:tracePt t="87156" x="6684963" y="3214688"/>
          <p14:tracePt t="87164" x="6740525" y="3205163"/>
          <p14:tracePt t="87169" x="6794500" y="3195638"/>
          <p14:tracePt t="87178" x="6831013" y="3178175"/>
          <p14:tracePt t="87183" x="6858000" y="3168650"/>
          <p14:tracePt t="87191" x="6886575" y="3151188"/>
          <p14:tracePt t="87198" x="6904038" y="3132138"/>
          <p14:tracePt t="87205" x="6913563" y="3132138"/>
          <p14:tracePt t="87211" x="6931025" y="3114675"/>
          <p14:tracePt t="87220" x="6950075" y="3095625"/>
          <p14:tracePt t="87227" x="6959600" y="3078163"/>
          <p14:tracePt t="87233" x="6967538" y="3049588"/>
          <p14:tracePt t="87240" x="6977063" y="3022600"/>
          <p14:tracePt t="87248" x="6996113" y="2976563"/>
          <p14:tracePt t="87254" x="7013575" y="2930525"/>
          <p14:tracePt t="87261" x="7032625" y="2867025"/>
          <p14:tracePt t="87269" x="7059613" y="2803525"/>
          <p14:tracePt t="87275" x="7077075" y="2740025"/>
          <p14:tracePt t="87282" x="7105650" y="2693988"/>
          <p14:tracePt t="87290" x="7123113" y="2630488"/>
          <p14:tracePt t="87298" x="7142163" y="2565400"/>
          <p14:tracePt t="87303" x="7178675" y="2501900"/>
          <p14:tracePt t="87309" x="7196138" y="2447925"/>
          <p14:tracePt t="87318" x="7215188" y="2401888"/>
          <p14:tracePt t="87324" x="7232650" y="2365375"/>
          <p14:tracePt t="87333" x="7242175" y="2346325"/>
          <p14:tracePt t="87338" x="7251700" y="2338388"/>
          <p14:tracePt t="87346" x="7251700" y="2319338"/>
          <p14:tracePt t="87352" x="7251700" y="2309813"/>
          <p14:tracePt t="87387" x="7259638" y="2301875"/>
          <p14:tracePt t="87394" x="7269163" y="2301875"/>
          <p14:tracePt t="87400" x="7269163" y="2292350"/>
          <p14:tracePt t="87415" x="7278688" y="2292350"/>
          <p14:tracePt t="87422" x="7288213" y="2292350"/>
          <p14:tracePt t="87431" x="7296150" y="2292350"/>
          <p14:tracePt t="87436" x="7315200" y="2282825"/>
          <p14:tracePt t="87443" x="7342188" y="2282825"/>
          <p14:tracePt t="87450" x="7378700" y="2273300"/>
          <p14:tracePt t="87458" x="7415213" y="2273300"/>
          <p14:tracePt t="87464" x="7434263" y="2273300"/>
          <p14:tracePt t="87471" x="7461250" y="2273300"/>
          <p14:tracePt t="87478" x="7480300" y="2273300"/>
          <p14:tracePt t="87485" x="7507288" y="2282825"/>
          <p14:tracePt t="87491" x="7543800" y="2282825"/>
          <p14:tracePt t="87498" x="7561263" y="2282825"/>
          <p14:tracePt t="87506" x="7597775" y="2292350"/>
          <p14:tracePt t="87515" x="7634288" y="2301875"/>
          <p14:tracePt t="87520" x="7662863" y="2301875"/>
          <p14:tracePt t="87528" x="7699375" y="2319338"/>
          <p14:tracePt t="87535" x="7743825" y="2328863"/>
          <p14:tracePt t="87541" x="7780338" y="2338388"/>
          <p14:tracePt t="87548" x="7816850" y="2338388"/>
          <p14:tracePt t="87555" x="7845425" y="2346325"/>
          <p14:tracePt t="87562" x="7881938" y="2355850"/>
          <p14:tracePt t="87569" x="7918450" y="2365375"/>
          <p14:tracePt t="87577" x="7935913" y="2382838"/>
          <p14:tracePt t="87582" x="7962900" y="2392363"/>
          <p14:tracePt t="87590" x="7991475" y="2401888"/>
          <p14:tracePt t="87598" x="8008938" y="2401888"/>
          <p14:tracePt t="87604" x="8027988" y="2411413"/>
          <p14:tracePt t="87611" x="8045450" y="2419350"/>
          <p14:tracePt t="87619" x="8064500" y="2419350"/>
          <p14:tracePt t="87626" x="8091488" y="2428875"/>
          <p14:tracePt t="87632" x="8101013" y="2438400"/>
          <p14:tracePt t="87640" x="8108950" y="2438400"/>
          <p14:tracePt t="87648" x="8118475" y="2438400"/>
          <p14:tracePt t="87653" x="8128000" y="2438400"/>
          <p14:tracePt t="87660" x="8137525" y="2438400"/>
          <p14:tracePt t="87667" x="8147050" y="2438400"/>
          <p14:tracePt t="87681" x="8154988" y="2438400"/>
          <p14:tracePt t="87689" x="8164513" y="2438400"/>
          <p14:tracePt t="87701" x="8174038" y="2438400"/>
          <p14:tracePt t="90602" x="8081963" y="2465388"/>
          <p14:tracePt t="90608" x="7908925" y="2501900"/>
          <p14:tracePt t="90614" x="7762875" y="2538413"/>
          <p14:tracePt t="90621" x="7634288" y="2565400"/>
          <p14:tracePt t="90630" x="7516813" y="2584450"/>
          <p14:tracePt t="90636" x="7378700" y="2611438"/>
          <p14:tracePt t="90643" x="7178675" y="2638425"/>
          <p14:tracePt t="90649" x="6977063" y="2667000"/>
          <p14:tracePt t="90656" x="6748463" y="2693988"/>
          <p14:tracePt t="90664" x="6565900" y="2711450"/>
          <p14:tracePt t="90670" x="6337300" y="2740025"/>
          <p14:tracePt t="90677" x="6183313" y="2747963"/>
          <p14:tracePt t="90685" x="6018213" y="2767013"/>
          <p14:tracePt t="90691" x="5872163" y="2767013"/>
          <p14:tracePt t="90699" x="5726113" y="2776538"/>
          <p14:tracePt t="90706" x="5580063" y="2784475"/>
          <p14:tracePt t="90714" x="5461000" y="2784475"/>
          <p14:tracePt t="90720" x="5387975" y="2813050"/>
          <p14:tracePt t="90727" x="5314950" y="2820988"/>
          <p14:tracePt t="90733" x="5251450" y="2840038"/>
          <p14:tracePt t="90740" x="5187950" y="2867025"/>
          <p14:tracePt t="90747" x="5122863" y="2894013"/>
          <p14:tracePt t="90754" x="5059363" y="2930525"/>
          <p14:tracePt t="90761" x="5022850" y="2959100"/>
          <p14:tracePt t="90768" x="4976813" y="2986088"/>
          <p14:tracePt t="90776" x="4959350" y="3013075"/>
          <p14:tracePt t="90784" x="4932363" y="3032125"/>
          <p14:tracePt t="90790" x="4903788" y="3049588"/>
          <p14:tracePt t="90797" x="4886325" y="3086100"/>
          <p14:tracePt t="90805" x="4867275" y="3122613"/>
          <p14:tracePt t="90811" x="4849813" y="3151188"/>
          <p14:tracePt t="90817" x="4830763" y="3187700"/>
          <p14:tracePt t="90825" x="4813300" y="3214688"/>
          <p14:tracePt t="90831" x="4794250" y="3232150"/>
          <p14:tracePt t="90839" x="4784725" y="3260725"/>
          <p14:tracePt t="90847" x="4767263" y="3278188"/>
          <p14:tracePt t="90852" x="4757738" y="3297238"/>
          <p14:tracePt t="90861" x="4748213" y="3314700"/>
          <p14:tracePt t="90868" x="4730750" y="3341688"/>
          <p14:tracePt t="90873" x="4711700" y="3360738"/>
          <p14:tracePt t="90881" x="4694238" y="3378200"/>
          <p14:tracePt t="90889" x="4694238" y="3397250"/>
          <p14:tracePt t="90897" x="4684713" y="3406775"/>
          <p14:tracePt t="90902" x="4675188" y="3424238"/>
          <p14:tracePt t="90914" x="4675188" y="3433763"/>
          <p14:tracePt t="90923" x="4675188" y="3451225"/>
          <p14:tracePt t="90930" x="4675188" y="3460750"/>
          <p14:tracePt t="90938" x="4675188" y="3479800"/>
          <p14:tracePt t="90944" x="4694238" y="3506788"/>
          <p14:tracePt t="90950" x="4711700" y="3543300"/>
          <p14:tracePt t="90958" x="4740275" y="3579813"/>
          <p14:tracePt t="90964" x="4767263" y="3643313"/>
          <p14:tracePt t="90971" x="4813300" y="3706813"/>
          <p14:tracePt t="90980" x="4867275" y="3798888"/>
          <p14:tracePt t="90987" x="4922838" y="3908425"/>
          <p14:tracePt t="90993" x="4968875" y="4027488"/>
          <p14:tracePt t="91000" x="5022850" y="4127500"/>
          <p14:tracePt t="91008" x="5068888" y="4219575"/>
          <p14:tracePt t="91013" x="5105400" y="4264025"/>
          <p14:tracePt t="91020" x="5132388" y="4310063"/>
          <p14:tracePt t="91030" x="5159375" y="4346575"/>
          <p14:tracePt t="91034" x="5187950" y="4373563"/>
          <p14:tracePt t="91041" x="5214938" y="4392613"/>
          <p14:tracePt t="91048" x="5232400" y="4419600"/>
          <p14:tracePt t="91056" x="5260975" y="4438650"/>
          <p14:tracePt t="91063" x="5287963" y="4465638"/>
          <p14:tracePt t="91070" x="5314950" y="4475163"/>
          <p14:tracePt t="91077" x="5360988" y="4511675"/>
          <p14:tracePt t="91084" x="5397500" y="4529138"/>
          <p14:tracePt t="91091" x="5443538" y="4556125"/>
          <p14:tracePt t="91098" x="5507038" y="4575175"/>
          <p14:tracePt t="91105" x="5589588" y="4602163"/>
          <p14:tracePt t="91114" x="5653088" y="4621213"/>
          <p14:tracePt t="91119" x="5708650" y="4621213"/>
          <p14:tracePt t="91126" x="5772150" y="4629150"/>
          <p14:tracePt t="91133" x="5826125" y="4629150"/>
          <p14:tracePt t="91139" x="5891213" y="4629150"/>
          <p14:tracePt t="91148" x="5954713" y="4629150"/>
          <p14:tracePt t="91154" x="6000750" y="4621213"/>
          <p14:tracePt t="91161" x="6064250" y="4602163"/>
          <p14:tracePt t="91167" x="6110288" y="4575175"/>
          <p14:tracePt t="91175" x="6164263" y="4556125"/>
          <p14:tracePt t="91182" x="6210300" y="4538663"/>
          <p14:tracePt t="91189" x="6256338" y="4519613"/>
          <p14:tracePt t="91197" x="6292850" y="4502150"/>
          <p14:tracePt t="91203" x="6329363" y="4492625"/>
          <p14:tracePt t="91210" x="6346825" y="4483100"/>
          <p14:tracePt t="91217" x="6365875" y="4475163"/>
          <p14:tracePt t="91224" x="6383338" y="4465638"/>
          <p14:tracePt t="91230" x="6402388" y="4465638"/>
          <p14:tracePt t="91238" x="6402388" y="4456113"/>
          <p14:tracePt t="91246" x="6419850" y="4446588"/>
          <p14:tracePt t="91259" x="6429375" y="4438650"/>
          <p14:tracePt t="91265" x="6446838" y="4419600"/>
          <p14:tracePt t="91281" x="6456363" y="4392613"/>
          <p14:tracePt t="91288" x="6475413" y="4373563"/>
          <p14:tracePt t="91295" x="6492875" y="4346575"/>
          <p14:tracePt t="91301" x="6511925" y="4300538"/>
          <p14:tracePt t="91309" x="6538913" y="4264025"/>
          <p14:tracePt t="91314" x="6557963" y="4200525"/>
          <p14:tracePt t="91322" x="6594475" y="4117975"/>
          <p14:tracePt t="91331" x="6611938" y="4073525"/>
          <p14:tracePt t="91336" x="6630988" y="4017963"/>
          <p14:tracePt t="91343" x="6648450" y="3981450"/>
          <p14:tracePt t="91349" x="6657975" y="3954463"/>
          <p14:tracePt t="91357" x="6675438" y="3927475"/>
          <p14:tracePt t="91364" x="6675438" y="3898900"/>
          <p14:tracePt t="91370" x="6684963" y="3889375"/>
          <p14:tracePt t="91380" x="6684963" y="3862388"/>
          <p14:tracePt t="91385" x="6684963" y="3852863"/>
          <p14:tracePt t="91392" x="6684963" y="3825875"/>
          <p14:tracePt t="91398" x="6684963" y="3808413"/>
          <p14:tracePt t="91407" x="6684963" y="3762375"/>
          <p14:tracePt t="91413" x="6684963" y="3716338"/>
          <p14:tracePt t="91419" x="6684963" y="3652838"/>
          <p14:tracePt t="91427" x="6667500" y="3579813"/>
          <p14:tracePt t="91433" x="6648450" y="3497263"/>
          <p14:tracePt t="91440" x="6638925" y="3443288"/>
          <p14:tracePt t="91447" x="6630988" y="3387725"/>
          <p14:tracePt t="91454" x="6621463" y="3341688"/>
          <p14:tracePt t="91461" x="6611938" y="3297238"/>
          <p14:tracePt t="91468" x="6602413" y="3260725"/>
          <p14:tracePt t="91476" x="6584950" y="3224213"/>
          <p14:tracePt t="91482" x="6575425" y="3205163"/>
          <p14:tracePt t="91490" x="6565900" y="3168650"/>
          <p14:tracePt t="91497" x="6548438" y="3141663"/>
          <p14:tracePt t="91503" x="6529388" y="3114675"/>
          <p14:tracePt t="91511" x="6521450" y="3086100"/>
          <p14:tracePt t="91517" x="6511925" y="3059113"/>
          <p14:tracePt t="91525" x="6492875" y="3041650"/>
          <p14:tracePt t="91531" x="6483350" y="3032125"/>
          <p14:tracePt t="91539" x="6465888" y="3005138"/>
          <p14:tracePt t="91547" x="6456363" y="2986088"/>
          <p14:tracePt t="91552" x="6446838" y="2976563"/>
          <p14:tracePt t="91559" x="6419850" y="2959100"/>
          <p14:tracePt t="91566" x="6402388" y="2940050"/>
          <p14:tracePt t="91574" x="6392863" y="2930525"/>
          <p14:tracePt t="91581" x="6373813" y="2930525"/>
          <p14:tracePt t="91588" x="6356350" y="2930525"/>
          <p14:tracePt t="91597" x="6329363" y="2930525"/>
          <p14:tracePt t="91602" x="6292850" y="2930525"/>
          <p14:tracePt t="91609" x="6264275" y="2930525"/>
          <p14:tracePt t="91615" x="6219825" y="2930525"/>
          <p14:tracePt t="91623" x="6183313" y="2930525"/>
          <p14:tracePt t="91630" x="6154738" y="2930525"/>
          <p14:tracePt t="91637" x="6118225" y="2940050"/>
          <p14:tracePt t="91644" x="6073775" y="2940050"/>
          <p14:tracePt t="91650" x="6045200" y="2940050"/>
          <p14:tracePt t="91658" x="5972175" y="2949575"/>
          <p14:tracePt t="91664" x="5899150" y="2968625"/>
          <p14:tracePt t="91672" x="5818188" y="2976563"/>
          <p14:tracePt t="91681" x="5726113" y="3005138"/>
          <p14:tracePt t="91686" x="5634038" y="3022600"/>
          <p14:tracePt t="91693" x="5561013" y="3059113"/>
          <p14:tracePt t="91699" x="5507038" y="3078163"/>
          <p14:tracePt t="91708" x="5451475" y="3095625"/>
          <p14:tracePt t="91714" x="5378450" y="3132138"/>
          <p14:tracePt t="91721" x="5334000" y="3151188"/>
          <p14:tracePt t="91728" x="5278438" y="3178175"/>
          <p14:tracePt t="91735" x="5214938" y="3214688"/>
          <p14:tracePt t="91742" x="5168900" y="3241675"/>
          <p14:tracePt t="91748" x="5132388" y="3260725"/>
          <p14:tracePt t="91756" x="5095875" y="3287713"/>
          <p14:tracePt t="91763" x="5059363" y="3305175"/>
          <p14:tracePt t="91771" x="5032375" y="3333750"/>
          <p14:tracePt t="91778" x="5005388" y="3341688"/>
          <p14:tracePt t="91784" x="4995863" y="3360738"/>
          <p14:tracePt t="91791" x="4976813" y="3370263"/>
          <p14:tracePt t="91798" x="4959350" y="3378200"/>
          <p14:tracePt t="91805" x="4949825" y="3387725"/>
          <p14:tracePt t="91813" x="4940300" y="3406775"/>
          <p14:tracePt t="91819" x="4922838" y="3414713"/>
          <p14:tracePt t="91826" x="4903788" y="3424238"/>
          <p14:tracePt t="91832" x="4903788" y="3443288"/>
          <p14:tracePt t="91840" x="4886325" y="3460750"/>
          <p14:tracePt t="91847" x="4876800" y="3460750"/>
          <p14:tracePt t="91853" x="4867275" y="3479800"/>
          <p14:tracePt t="91867" x="4857750" y="3479800"/>
          <p14:tracePt t="91876" x="4849813" y="3487738"/>
          <p14:tracePt t="93395" x="4940300" y="3470275"/>
          <p14:tracePt t="93401" x="5095875" y="3433763"/>
          <p14:tracePt t="93408" x="5224463" y="3406775"/>
          <p14:tracePt t="93415" x="5334000" y="3397250"/>
          <p14:tracePt t="93422" x="5407025" y="3387725"/>
          <p14:tracePt t="93429" x="5461000" y="3387725"/>
          <p14:tracePt t="93435" x="5534025" y="3387725"/>
          <p14:tracePt t="93442" x="5580063" y="3387725"/>
          <p14:tracePt t="93449" x="5616575" y="3387725"/>
          <p14:tracePt t="93458" x="5662613" y="3387725"/>
          <p14:tracePt t="93464" x="5689600" y="3387725"/>
          <p14:tracePt t="93471" x="5726113" y="3387725"/>
          <p14:tracePt t="93479" x="5753100" y="3387725"/>
          <p14:tracePt t="93485" x="5781675" y="3387725"/>
          <p14:tracePt t="93492" x="5799138" y="3387725"/>
          <p14:tracePt t="93507" x="5818188" y="3387725"/>
          <p14:tracePt t="93534" x="5826125" y="3387725"/>
          <p14:tracePt t="93547" x="5835650" y="3387725"/>
          <p14:tracePt t="95972" x="5908675" y="3314700"/>
          <p14:tracePt t="95979" x="6064250" y="3178175"/>
          <p14:tracePt t="95987" x="6246813" y="3041650"/>
          <p14:tracePt t="95993" x="6402388" y="2922588"/>
          <p14:tracePt t="96000" x="6557963" y="2813050"/>
          <p14:tracePt t="96006" x="6757988" y="2703513"/>
          <p14:tracePt t="96013" x="6967538" y="2574925"/>
          <p14:tracePt t="96020" x="7159625" y="2492375"/>
          <p14:tracePt t="96029" x="7351713" y="2401888"/>
          <p14:tracePt t="96036" x="7553325" y="2309813"/>
          <p14:tracePt t="96043" x="7762875" y="2246313"/>
          <p14:tracePt t="96049" x="7945438" y="2173288"/>
          <p14:tracePt t="96056" x="8118475" y="2136775"/>
          <p14:tracePt t="96063" x="8256588" y="2100263"/>
          <p14:tracePt t="96070" x="8393113" y="2090738"/>
          <p14:tracePt t="96078" x="8493125" y="2073275"/>
          <p14:tracePt t="96084" x="8585200" y="2073275"/>
          <p14:tracePt t="96091" x="8658225" y="2063750"/>
          <p14:tracePt t="96098" x="8712200" y="2063750"/>
          <p14:tracePt t="96105" x="8775700" y="2054225"/>
          <p14:tracePt t="96111" x="8840788" y="2046288"/>
          <p14:tracePt t="96119" x="8894763" y="2046288"/>
          <p14:tracePt t="96129" x="8977313" y="2036763"/>
          <p14:tracePt t="96133" x="9032875" y="2027238"/>
          <p14:tracePt t="96140" x="9096375" y="2009775"/>
          <p14:tracePt t="96147" x="9169400" y="2000250"/>
          <p14:tracePt t="96155" x="9215438" y="1990725"/>
          <p14:tracePt t="96162" x="9278938" y="1973263"/>
          <p14:tracePt t="96169" x="9342438" y="1963738"/>
          <p14:tracePt t="96175" x="9405938" y="1944688"/>
          <p14:tracePt t="96181" x="9478963" y="1927225"/>
          <p14:tracePt t="96190" x="9544050" y="1917700"/>
          <p14:tracePt t="96195" x="9598025" y="1917700"/>
          <p14:tracePt t="96203" x="9653588" y="1908175"/>
          <p14:tracePt t="96210" x="9698038" y="1908175"/>
          <p14:tracePt t="96217" x="9726613" y="1908175"/>
          <p14:tracePt t="96224" x="9753600" y="1908175"/>
          <p14:tracePt t="96231" x="9772650" y="1908175"/>
          <p14:tracePt t="96238" x="9809163" y="1917700"/>
          <p14:tracePt t="96246" x="9836150" y="1927225"/>
          <p14:tracePt t="96251" x="9853613" y="1927225"/>
          <p14:tracePt t="96259" x="9890125" y="1935163"/>
          <p14:tracePt t="96266" x="9918700" y="1954213"/>
          <p14:tracePt t="96273" x="9936163" y="1963738"/>
          <p14:tracePt t="96279" x="9972675" y="1973263"/>
          <p14:tracePt t="96287" x="9999663" y="2000250"/>
          <p14:tracePt t="96295" x="10028238" y="2027238"/>
          <p14:tracePt t="96300" x="10064750" y="2082800"/>
          <p14:tracePt t="96308" x="10101263" y="2127250"/>
          <p14:tracePt t="96315" x="10118725" y="2209800"/>
          <p14:tracePt t="96321" x="10145713" y="2309813"/>
          <p14:tracePt t="96329" x="10145713" y="2447925"/>
          <p14:tracePt t="96336" x="10128250" y="2574925"/>
          <p14:tracePt t="96345" x="10091738" y="2720975"/>
          <p14:tracePt t="96350" x="10045700" y="2857500"/>
          <p14:tracePt t="96358" x="9982200" y="2995613"/>
          <p14:tracePt t="96363" x="9918700" y="3132138"/>
          <p14:tracePt t="96371" x="9853613" y="3268663"/>
          <p14:tracePt t="96379" x="9809163" y="3397250"/>
          <p14:tracePt t="96385" x="9744075" y="3524250"/>
          <p14:tracePt t="96392" x="9690100" y="3643313"/>
          <p14:tracePt t="96398" x="9634538" y="3779838"/>
          <p14:tracePt t="96406" x="9571038" y="3935413"/>
          <p14:tracePt t="96412" x="9551988" y="4064000"/>
          <p14:tracePt t="96420" x="9515475" y="4183063"/>
          <p14:tracePt t="96429" x="9498013" y="4292600"/>
          <p14:tracePt t="96435" x="9488488" y="4383088"/>
          <p14:tracePt t="96442" x="9488488" y="4465638"/>
          <p14:tracePt t="96448" x="9488488" y="4529138"/>
          <p14:tracePt t="96456" x="9488488" y="4584700"/>
          <p14:tracePt t="96462" x="9488488" y="4648200"/>
          <p14:tracePt t="96470" x="9488488" y="4694238"/>
          <p14:tracePt t="96477" x="9488488" y="4738688"/>
          <p14:tracePt t="96483" x="9488488" y="4784725"/>
          <p14:tracePt t="96490" x="9488488" y="4830763"/>
          <p14:tracePt t="96496" x="9488488" y="4876800"/>
          <p14:tracePt t="96504" x="9488488" y="4930775"/>
          <p14:tracePt t="96511" x="9488488" y="4976813"/>
          <p14:tracePt t="96518" x="9498013" y="5022850"/>
          <p14:tracePt t="96526" x="9507538" y="5049838"/>
          <p14:tracePt t="96532" x="9515475" y="5086350"/>
          <p14:tracePt t="96540" x="9525000" y="5105400"/>
          <p14:tracePt t="96546" x="9525000" y="5122863"/>
          <p14:tracePt t="96553" x="9544050" y="5149850"/>
          <p14:tracePt t="96566" x="9551988" y="5159375"/>
          <p14:tracePt t="96575" x="9571038" y="5168900"/>
          <p14:tracePt t="96581" x="9580563" y="5168900"/>
          <p14:tracePt t="96588" x="9598025" y="5178425"/>
          <p14:tracePt t="96595" x="9607550" y="5178425"/>
          <p14:tracePt t="96601" x="9634538" y="5178425"/>
          <p14:tracePt t="96609" x="9661525" y="5178425"/>
          <p14:tracePt t="96615" x="9690100" y="5168900"/>
          <p14:tracePt t="96623" x="9726613" y="5168900"/>
          <p14:tracePt t="96630" x="9772650" y="5159375"/>
          <p14:tracePt t="96638" x="9836150" y="5141913"/>
          <p14:tracePt t="96645" x="9899650" y="5132388"/>
          <p14:tracePt t="96651" x="9963150" y="5113338"/>
          <p14:tracePt t="96658" x="10009188" y="5105400"/>
          <p14:tracePt t="96664" x="10064750" y="5105400"/>
          <p14:tracePt t="96672" x="10101263" y="5095875"/>
          <p14:tracePt t="96679" x="10145713" y="5086350"/>
          <p14:tracePt t="96686" x="10182225" y="5086350"/>
          <p14:tracePt t="96693" x="10228263" y="5076825"/>
          <p14:tracePt t="96700" x="10274300" y="5068888"/>
          <p14:tracePt t="96706" x="10310813" y="5059363"/>
          <p14:tracePt t="96713" x="10356850" y="5059363"/>
          <p14:tracePt t="96721" x="10401300" y="5049838"/>
          <p14:tracePt t="96729" x="10429875" y="5040313"/>
          <p14:tracePt t="96735" x="10456863" y="5032375"/>
          <p14:tracePt t="96743" x="10483850" y="5032375"/>
          <p14:tracePt t="96750" x="10493375" y="5022850"/>
          <p14:tracePt t="96757" x="10510838" y="5022850"/>
          <p14:tracePt t="96762" x="10520363" y="5022850"/>
          <p14:tracePt t="96784" x="10529888" y="5022850"/>
          <p14:tracePt t="97218" x="10529888" y="5013325"/>
          <p14:tracePt t="97226" x="10539413" y="5013325"/>
          <p14:tracePt t="97240" x="10539413" y="5003800"/>
          <p14:tracePt t="99610" x="10374313" y="5003800"/>
          <p14:tracePt t="99618" x="10064750" y="5022850"/>
          <p14:tracePt t="99624" x="9734550" y="5013325"/>
          <p14:tracePt t="99631" x="9369425" y="4995863"/>
          <p14:tracePt t="99639" x="8967788" y="4940300"/>
          <p14:tracePt t="99645" x="8593138" y="4884738"/>
          <p14:tracePt t="99651" x="8154988" y="4803775"/>
          <p14:tracePt t="99660" x="7780338" y="4730750"/>
          <p14:tracePt t="99667" x="7397750" y="4657725"/>
          <p14:tracePt t="99673" x="7086600" y="4602163"/>
          <p14:tracePt t="99680" x="6821488" y="4556125"/>
          <p14:tracePt t="99687" x="6638925" y="4538663"/>
          <p14:tracePt t="99694" x="6465888" y="4511675"/>
          <p14:tracePt t="99701" x="6337300" y="4502150"/>
          <p14:tracePt t="99711" x="6200775" y="4492625"/>
          <p14:tracePt t="99715" x="6100763" y="4465638"/>
          <p14:tracePt t="99723" x="6008688" y="4429125"/>
          <p14:tracePt t="99729" x="5945188" y="4402138"/>
          <p14:tracePt t="99737" x="5899150" y="4356100"/>
          <p14:tracePt t="99744" x="5862638" y="4346575"/>
          <p14:tracePt t="99750" x="5845175" y="4319588"/>
          <p14:tracePt t="99758" x="5826125" y="4300538"/>
          <p14:tracePt t="99763" x="5808663" y="4283075"/>
          <p14:tracePt t="99771" x="5799138" y="4283075"/>
          <p14:tracePt t="99777" x="5799138" y="4273550"/>
          <p14:tracePt t="99785" x="5799138" y="4264025"/>
          <p14:tracePt t="100352" x="5818188" y="4219575"/>
          <p14:tracePt t="100359" x="5862638" y="4117975"/>
          <p14:tracePt t="100366" x="5891213" y="4054475"/>
          <p14:tracePt t="100373" x="5935663" y="3981450"/>
          <p14:tracePt t="100379" x="5981700" y="3908425"/>
          <p14:tracePt t="100387" x="6027738" y="3816350"/>
          <p14:tracePt t="100394" x="6064250" y="3725863"/>
          <p14:tracePt t="100402" x="6100763" y="3625850"/>
          <p14:tracePt t="100410" x="6137275" y="3533775"/>
          <p14:tracePt t="100415" x="6154738" y="3470275"/>
          <p14:tracePt t="100422" x="6173788" y="3406775"/>
          <p14:tracePt t="100428" x="6183313" y="3378200"/>
          <p14:tracePt t="100436" x="6191250" y="3351213"/>
          <p14:tracePt t="100444" x="6200775" y="3341688"/>
          <p14:tracePt t="100458" x="6200775" y="3333750"/>
          <p14:tracePt t="100464" x="6200775" y="3324225"/>
          <p14:tracePt t="100507" x="6191250" y="3324225"/>
          <p14:tracePt t="100535" x="6183313" y="3314700"/>
          <p14:tracePt t="100541" x="6173788" y="3314700"/>
          <p14:tracePt t="100555" x="6173788" y="3305175"/>
          <p14:tracePt t="100561" x="6164263" y="3305175"/>
          <p14:tracePt t="100570" x="6154738" y="3305175"/>
          <p14:tracePt t="100583" x="6146800" y="3305175"/>
          <p14:tracePt t="100605" x="6137275" y="3305175"/>
          <p14:tracePt t="100632" x="6127750" y="3305175"/>
          <p14:tracePt t="100645" x="6118225" y="3305175"/>
          <p14:tracePt t="100667" x="6110288" y="3305175"/>
          <p14:tracePt t="100695" x="6100763" y="3314700"/>
          <p14:tracePt t="100702" x="6091238" y="3324225"/>
          <p14:tracePt t="100710" x="6091238" y="3333750"/>
          <p14:tracePt t="100716" x="6091238" y="3341688"/>
          <p14:tracePt t="100723" x="6081713" y="3341688"/>
          <p14:tracePt t="100730" x="6081713" y="3351213"/>
          <p14:tracePt t="100737" x="6073775" y="3351213"/>
          <p14:tracePt t="100751" x="6073775" y="3360738"/>
          <p14:tracePt t="100779" x="6073775" y="3370263"/>
          <p14:tracePt t="100800" x="6091238" y="3378200"/>
          <p14:tracePt t="100809" x="6118225" y="3387725"/>
          <p14:tracePt t="100814" x="6164263" y="3387725"/>
          <p14:tracePt t="100821" x="6191250" y="3387725"/>
          <p14:tracePt t="100828" x="6246813" y="3378200"/>
          <p14:tracePt t="100835" x="6292850" y="3370263"/>
          <p14:tracePt t="100843" x="6337300" y="3341688"/>
          <p14:tracePt t="100850" x="6373813" y="3341688"/>
          <p14:tracePt t="100856" x="6402388" y="3341688"/>
          <p14:tracePt t="100863" x="6410325" y="3333750"/>
          <p14:tracePt t="100870" x="6429375" y="3324225"/>
          <p14:tracePt t="100877" x="6438900" y="3324225"/>
          <p14:tracePt t="100885" x="6438900" y="3314700"/>
          <p14:tracePt t="100899" x="6446838" y="3314700"/>
          <p14:tracePt t="100912" x="6456363" y="3305175"/>
          <p14:tracePt t="100947" x="6465888" y="3305175"/>
          <p14:tracePt t="100960" x="6475413" y="3305175"/>
          <p14:tracePt t="100976" x="6475413" y="3297238"/>
          <p14:tracePt t="101004" x="6475413" y="3287713"/>
          <p14:tracePt t="101010" x="6475413" y="3278188"/>
          <p14:tracePt t="101031" x="6475413" y="3268663"/>
          <p14:tracePt t="101039" x="6475413" y="3260725"/>
          <p14:tracePt t="101044" x="6475413" y="3251200"/>
          <p14:tracePt t="101060" x="6475413" y="3241675"/>
          <p14:tracePt t="101072" x="6475413" y="3232150"/>
          <p14:tracePt t="101109" x="6475413" y="3224213"/>
          <p14:tracePt t="101129" x="6475413" y="3214688"/>
          <p14:tracePt t="107682" x="6602413" y="3132138"/>
          <p14:tracePt t="107690" x="6867525" y="2976563"/>
          <p14:tracePt t="107696" x="7069138" y="2867025"/>
          <p14:tracePt t="107703" x="7288213" y="2776538"/>
          <p14:tracePt t="107711" x="7461250" y="2730500"/>
          <p14:tracePt t="107719" x="7607300" y="2720975"/>
          <p14:tracePt t="107725" x="7753350" y="2703513"/>
          <p14:tracePt t="107731" x="7918450" y="2711450"/>
          <p14:tracePt t="107742" x="8064500" y="2730500"/>
          <p14:tracePt t="107746" x="8210550" y="2767013"/>
          <p14:tracePt t="107753" x="8310563" y="2794000"/>
          <p14:tracePt t="107759" x="8420100" y="2840038"/>
          <p14:tracePt t="107767" x="8529638" y="2886075"/>
          <p14:tracePt t="107774" x="8629650" y="2922588"/>
          <p14:tracePt t="107780" x="8739188" y="2949575"/>
          <p14:tracePt t="107787" x="8831263" y="2968625"/>
          <p14:tracePt t="107794" x="8904288" y="2995613"/>
          <p14:tracePt t="107802" x="8986838" y="3013075"/>
          <p14:tracePt t="107809" x="9059863" y="3041650"/>
          <p14:tracePt t="107817" x="9123363" y="3068638"/>
          <p14:tracePt t="107825" x="9186863" y="3105150"/>
          <p14:tracePt t="107830" x="9223375" y="3114675"/>
          <p14:tracePt t="107837" x="9259888" y="3132138"/>
          <p14:tracePt t="107843" x="9288463" y="3141663"/>
          <p14:tracePt t="107852" x="9288463" y="3151188"/>
          <p14:tracePt t="107858" x="9305925" y="3159125"/>
          <p14:tracePt t="107871" x="9315450" y="3159125"/>
          <p14:tracePt t="108382" x="9223375" y="3214688"/>
          <p14:tracePt t="108389" x="9023350" y="3278188"/>
          <p14:tracePt t="108396" x="8785225" y="3341688"/>
          <p14:tracePt t="108405" x="8539163" y="3443288"/>
          <p14:tracePt t="108411" x="8329613" y="3506788"/>
          <p14:tracePt t="108419" x="8091488" y="3570288"/>
          <p14:tracePt t="108425" x="7853363" y="3633788"/>
          <p14:tracePt t="108431" x="7626350" y="3679825"/>
          <p14:tracePt t="108441" x="7451725" y="3698875"/>
          <p14:tracePt t="108445" x="7296150" y="3716338"/>
          <p14:tracePt t="108452" x="7178675" y="3735388"/>
          <p14:tracePt t="108460" x="7077075" y="3752850"/>
          <p14:tracePt t="108466" x="6967538" y="3762375"/>
          <p14:tracePt t="108474" x="6894513" y="3779838"/>
          <p14:tracePt t="108480" x="6831013" y="3789363"/>
          <p14:tracePt t="108488" x="6784975" y="3798888"/>
          <p14:tracePt t="108495" x="6748463" y="3808413"/>
          <p14:tracePt t="108502" x="6721475" y="3808413"/>
          <p14:tracePt t="108508" x="6684963" y="3816350"/>
          <p14:tracePt t="108517" x="6648450" y="3825875"/>
          <p14:tracePt t="108524" x="6630988" y="3825875"/>
          <p14:tracePt t="108530" x="6602413" y="3835400"/>
          <p14:tracePt t="108537" x="6575425" y="3835400"/>
          <p14:tracePt t="108544" x="6557963" y="3844925"/>
          <p14:tracePt t="108550" x="6538913" y="3844925"/>
          <p14:tracePt t="108558" x="6529388" y="3852863"/>
          <p14:tracePt t="108564" x="6511925" y="3852863"/>
          <p14:tracePt t="108571" x="6492875" y="3852863"/>
          <p14:tracePt t="108586" x="6483350" y="3852863"/>
          <p14:tracePt t="108592" x="6475413" y="3852863"/>
          <p14:tracePt t="108600" x="6465888" y="3852863"/>
          <p14:tracePt t="108608" x="6456363" y="3852863"/>
          <p14:tracePt t="108627" x="6446838" y="3852863"/>
          <p14:tracePt t="108635" x="6438900" y="3844925"/>
          <p14:tracePt t="108656" x="6429375" y="3844925"/>
          <p14:tracePt t="108670" x="6419850" y="3835400"/>
          <p14:tracePt t="108684" x="6419850" y="3825875"/>
          <p14:tracePt t="108705" x="6419850" y="3808413"/>
          <p14:tracePt t="108712" x="6438900" y="3789363"/>
          <p14:tracePt t="108719" x="6446838" y="3771900"/>
          <p14:tracePt t="108725" x="6483350" y="3743325"/>
          <p14:tracePt t="108733" x="6521450" y="3725863"/>
          <p14:tracePt t="108741" x="6575425" y="3706813"/>
          <p14:tracePt t="108748" x="6638925" y="3679825"/>
          <p14:tracePt t="108754" x="6694488" y="3670300"/>
          <p14:tracePt t="108760" x="6777038" y="3662363"/>
          <p14:tracePt t="108768" x="6850063" y="3662363"/>
          <p14:tracePt t="108774" x="6904038" y="3662363"/>
          <p14:tracePt t="108781" x="6986588" y="3670300"/>
          <p14:tracePt t="108791" x="7059613" y="3689350"/>
          <p14:tracePt t="108795" x="7150100" y="3698875"/>
          <p14:tracePt t="108803" x="7251700" y="3698875"/>
          <p14:tracePt t="108810" x="7370763" y="3679825"/>
          <p14:tracePt t="108816" x="7507288" y="3662363"/>
          <p14:tracePt t="108824" x="7653338" y="3616325"/>
          <p14:tracePt t="108831" x="7780338" y="3570288"/>
          <p14:tracePt t="108838" x="7918450" y="3533775"/>
          <p14:tracePt t="108844" x="8035925" y="3497263"/>
          <p14:tracePt t="108851" x="8128000" y="3460750"/>
          <p14:tracePt t="108858" x="8210550" y="3443288"/>
          <p14:tracePt t="108866" x="8264525" y="3433763"/>
          <p14:tracePt t="108874" x="8329613" y="3424238"/>
          <p14:tracePt t="108879" x="8366125" y="3424238"/>
          <p14:tracePt t="108887" x="8393113" y="3424238"/>
          <p14:tracePt t="108894" x="8429625" y="3424238"/>
          <p14:tracePt t="108901" x="8466138" y="3424238"/>
          <p14:tracePt t="108908" x="8493125" y="3414713"/>
          <p14:tracePt t="108915" x="8520113" y="3414713"/>
          <p14:tracePt t="108921" x="8548688" y="3414713"/>
          <p14:tracePt t="108929" x="8585200" y="3414713"/>
          <p14:tracePt t="108936" x="8621713" y="3406775"/>
          <p14:tracePt t="108942" x="8648700" y="3406775"/>
          <p14:tracePt t="108950" x="8675688" y="3406775"/>
          <p14:tracePt t="108957" x="8702675" y="3406775"/>
          <p14:tracePt t="108964" x="8739188" y="3406775"/>
          <p14:tracePt t="108971" x="8767763" y="3406775"/>
          <p14:tracePt t="108977" x="8812213" y="3414713"/>
          <p14:tracePt t="108984" x="8831263" y="3424238"/>
          <p14:tracePt t="108991" x="8885238" y="3433763"/>
          <p14:tracePt t="109000" x="8950325" y="3443288"/>
          <p14:tracePt t="109008" x="9004300" y="3460750"/>
          <p14:tracePt t="109013" x="9050338" y="3470275"/>
          <p14:tracePt t="109020" x="9086850" y="3479800"/>
          <p14:tracePt t="109026" x="9113838" y="3479800"/>
          <p14:tracePt t="109034" x="9142413" y="3487738"/>
          <p14:tracePt t="109041" x="9150350" y="3487738"/>
          <p14:tracePt t="109048" x="9169400" y="3487738"/>
          <p14:tracePt t="109055" x="9178925" y="3487738"/>
          <p14:tracePt t="109061" x="9205913" y="3487738"/>
          <p14:tracePt t="109069" x="9223375" y="3487738"/>
          <p14:tracePt t="109075" x="9232900" y="3487738"/>
          <p14:tracePt t="109082" x="9242425" y="3479800"/>
          <p14:tracePt t="110178" x="9186863" y="3479800"/>
          <p14:tracePt t="110186" x="9096375" y="3479800"/>
          <p14:tracePt t="110192" x="9013825" y="3479800"/>
          <p14:tracePt t="110200" x="8940800" y="3479800"/>
          <p14:tracePt t="110208" x="8848725" y="3470275"/>
          <p14:tracePt t="110213" x="8785225" y="3443288"/>
          <p14:tracePt t="110220" x="8731250" y="3414713"/>
          <p14:tracePt t="110227" x="8685213" y="3397250"/>
          <p14:tracePt t="110234" x="8658225" y="3378200"/>
          <p14:tracePt t="110241" x="8621713" y="3360738"/>
          <p14:tracePt t="110248" x="8593138" y="3341688"/>
          <p14:tracePt t="110255" x="8575675" y="3324225"/>
          <p14:tracePt t="110262" x="8548688" y="3305175"/>
          <p14:tracePt t="110268" x="8520113" y="3297238"/>
          <p14:tracePt t="110275" x="8512175" y="3287713"/>
          <p14:tracePt t="110283" x="8483600" y="3278188"/>
          <p14:tracePt t="110291" x="8466138" y="3268663"/>
          <p14:tracePt t="110298" x="8447088" y="3260725"/>
          <p14:tracePt t="110305" x="8429625" y="3251200"/>
          <p14:tracePt t="110310" x="8402638" y="3241675"/>
          <p14:tracePt t="110318" x="8393113" y="3232150"/>
          <p14:tracePt t="110324" x="8374063" y="3232150"/>
          <p14:tracePt t="110331" x="8366125" y="3224213"/>
          <p14:tracePt t="110340" x="8347075" y="3214688"/>
          <p14:tracePt t="110346" x="8329613" y="3205163"/>
          <p14:tracePt t="110352" x="8329613" y="3195638"/>
          <p14:tracePt t="110359" x="8310563" y="3187700"/>
          <p14:tracePt t="110367" x="8301038" y="3168650"/>
          <p14:tracePt t="110374" x="8293100" y="3159125"/>
          <p14:tracePt t="110380" x="8293100" y="3141663"/>
          <p14:tracePt t="110391" x="8283575" y="3122613"/>
          <p14:tracePt t="110395" x="8274050" y="3114675"/>
          <p14:tracePt t="110402" x="8264525" y="3095625"/>
          <p14:tracePt t="110409" x="8256588" y="3086100"/>
          <p14:tracePt t="110416" x="8247063" y="3086100"/>
          <p14:tracePt t="110424" x="8228013" y="3078163"/>
          <p14:tracePt t="110430" x="8210550" y="3078163"/>
          <p14:tracePt t="110438" x="8183563" y="3078163"/>
          <p14:tracePt t="110443" x="8154988" y="3078163"/>
          <p14:tracePt t="110450" x="8118475" y="3095625"/>
          <p14:tracePt t="110458" x="8064500" y="3105150"/>
          <p14:tracePt t="110464" x="8018463" y="3132138"/>
          <p14:tracePt t="110472" x="7954963" y="3151188"/>
          <p14:tracePt t="110478" x="7889875" y="3187700"/>
          <p14:tracePt t="110487" x="7826375" y="3205163"/>
          <p14:tracePt t="110494" x="7772400" y="3241675"/>
          <p14:tracePt t="110500" x="7726363" y="3260725"/>
          <p14:tracePt t="110507" x="7670800" y="3278188"/>
          <p14:tracePt t="110514" x="7626350" y="3297238"/>
          <p14:tracePt t="110521" x="7589838" y="3314700"/>
          <p14:tracePt t="110528" x="7553325" y="3324225"/>
          <p14:tracePt t="110535" x="7516813" y="3341688"/>
          <p14:tracePt t="110541" x="7488238" y="3351213"/>
          <p14:tracePt t="110549" x="7451725" y="3360738"/>
          <p14:tracePt t="110556" x="7434263" y="3360738"/>
          <p14:tracePt t="110562" x="7424738" y="3360738"/>
          <p14:tracePt t="110570" x="7407275" y="3370263"/>
          <p14:tracePt t="110576" x="7397750" y="3370263"/>
          <p14:tracePt t="110585" x="7378700" y="3378200"/>
          <p14:tracePt t="110591" x="7370763" y="3378200"/>
          <p14:tracePt t="110599" x="7361238" y="3387725"/>
          <p14:tracePt t="110607" x="7342188" y="3406775"/>
          <p14:tracePt t="110612" x="7315200" y="3424238"/>
          <p14:tracePt t="110619" x="7305675" y="3451225"/>
          <p14:tracePt t="110625" x="7269163" y="3497263"/>
          <p14:tracePt t="110633" x="7251700" y="3524250"/>
          <p14:tracePt t="110641" x="7223125" y="3597275"/>
          <p14:tracePt t="110648" x="7186613" y="3670300"/>
          <p14:tracePt t="110657" x="7178675" y="3735388"/>
          <p14:tracePt t="110662" x="7159625" y="3779838"/>
          <p14:tracePt t="110668" x="7159625" y="3825875"/>
          <p14:tracePt t="110674" x="7150100" y="3862388"/>
          <p14:tracePt t="110682" x="7150100" y="3881438"/>
          <p14:tracePt t="110691" x="7150100" y="3908425"/>
          <p14:tracePt t="110697" x="7150100" y="3935413"/>
          <p14:tracePt t="110703" x="7150100" y="3944938"/>
          <p14:tracePt t="110710" x="7150100" y="3971925"/>
          <p14:tracePt t="110718" x="7159625" y="3990975"/>
          <p14:tracePt t="110724" x="7169150" y="4008438"/>
          <p14:tracePt t="110731" x="7178675" y="4037013"/>
          <p14:tracePt t="110740" x="7196138" y="4054475"/>
          <p14:tracePt t="110745" x="7215188" y="4081463"/>
          <p14:tracePt t="110752" x="7232650" y="4117975"/>
          <p14:tracePt t="110758" x="7259638" y="4146550"/>
          <p14:tracePt t="110766" x="7296150" y="4183063"/>
          <p14:tracePt t="110774" x="7324725" y="4210050"/>
          <p14:tracePt t="110781" x="7361238" y="4246563"/>
          <p14:tracePt t="110791" x="7388225" y="4273550"/>
          <p14:tracePt t="110794" x="7424738" y="4310063"/>
          <p14:tracePt t="110802" x="7443788" y="4329113"/>
          <p14:tracePt t="110808" x="7461250" y="4356100"/>
          <p14:tracePt t="110815" x="7470775" y="4365625"/>
          <p14:tracePt t="110824" x="7488238" y="4383088"/>
          <p14:tracePt t="110829" x="7507288" y="4402138"/>
          <p14:tracePt t="110837" x="7524750" y="4419600"/>
          <p14:tracePt t="110843" x="7534275" y="4419600"/>
          <p14:tracePt t="110850" x="7543800" y="4429125"/>
          <p14:tracePt t="110858" x="7553325" y="4438650"/>
          <p14:tracePt t="110864" x="7580313" y="4456113"/>
          <p14:tracePt t="110870" x="7597775" y="4456113"/>
          <p14:tracePt t="110879" x="7607300" y="4465638"/>
          <p14:tracePt t="110885" x="7626350" y="4465638"/>
          <p14:tracePt t="110892" x="7643813" y="4475163"/>
          <p14:tracePt t="110900" x="7670800" y="4475163"/>
          <p14:tracePt t="110908" x="7707313" y="4475163"/>
          <p14:tracePt t="110913" x="7753350" y="4465638"/>
          <p14:tracePt t="110920" x="7799388" y="4446588"/>
          <p14:tracePt t="110927" x="7862888" y="4410075"/>
          <p14:tracePt t="110934" x="7935913" y="4383088"/>
          <p14:tracePt t="110940" x="7999413" y="4337050"/>
          <p14:tracePt t="110948" x="8045450" y="4300538"/>
          <p14:tracePt t="110956" x="8091488" y="4264025"/>
          <p14:tracePt t="110961" x="8108950" y="4246563"/>
          <p14:tracePt t="110969" x="8137525" y="4219575"/>
          <p14:tracePt t="110976" x="8164513" y="4210050"/>
          <p14:tracePt t="110984" x="8174038" y="4200525"/>
          <p14:tracePt t="110990" x="8191500" y="4183063"/>
          <p14:tracePt t="110998" x="8201025" y="4183063"/>
          <p14:tracePt t="111006" x="8210550" y="4183063"/>
          <p14:tracePt t="111011" x="8228013" y="4173538"/>
          <p14:tracePt t="111019" x="8237538" y="4164013"/>
          <p14:tracePt t="111025" x="8247063" y="4154488"/>
          <p14:tracePt t="111032" x="8264525" y="4154488"/>
          <p14:tracePt t="111040" x="8283575" y="4137025"/>
          <p14:tracePt t="111046" x="8293100" y="4127500"/>
          <p14:tracePt t="111053" x="8310563" y="4110038"/>
          <p14:tracePt t="111060" x="8329613" y="4100513"/>
          <p14:tracePt t="111067" x="8337550" y="4081463"/>
          <p14:tracePt t="111074" x="8356600" y="4054475"/>
          <p14:tracePt t="111081" x="8374063" y="4037013"/>
          <p14:tracePt t="111090" x="8402638" y="3981450"/>
          <p14:tracePt t="111095" x="8420100" y="3908425"/>
          <p14:tracePt t="111102" x="8456613" y="3816350"/>
          <p14:tracePt t="111108" x="8483600" y="3698875"/>
          <p14:tracePt t="111117" x="8520113" y="3579813"/>
          <p14:tracePt t="111123" x="8539163" y="3460750"/>
          <p14:tracePt t="111129" x="8556625" y="3370263"/>
          <p14:tracePt t="111137" x="8575675" y="3297238"/>
          <p14:tracePt t="111144" x="8585200" y="3214688"/>
          <p14:tracePt t="111150" x="8593138" y="3159125"/>
          <p14:tracePt t="111157" x="8602663" y="3095625"/>
          <p14:tracePt t="111164" x="8602663" y="3059113"/>
          <p14:tracePt t="111171" x="8602663" y="3041650"/>
          <p14:tracePt t="111180" x="8602663" y="3022600"/>
          <p14:tracePt t="111193" x="8602663" y="3013075"/>
          <p14:tracePt t="111207" x="8602663" y="3005138"/>
          <p14:tracePt t="111262" x="8602663" y="2995613"/>
          <p14:tracePt t="111278" x="8593138" y="2995613"/>
          <p14:tracePt t="111354" x="8585200" y="2995613"/>
          <p14:tracePt t="113117" x="8439150" y="3086100"/>
          <p14:tracePt t="113123" x="8201025" y="3241675"/>
          <p14:tracePt t="113130" x="7991475" y="3387725"/>
          <p14:tracePt t="113137" x="7816850" y="3470275"/>
          <p14:tracePt t="113145" x="7699375" y="3524250"/>
          <p14:tracePt t="113151" x="7570788" y="3560763"/>
          <p14:tracePt t="113159" x="7434263" y="3597275"/>
          <p14:tracePt t="113165" x="7296150" y="3633788"/>
          <p14:tracePt t="113173" x="7169150" y="3670300"/>
          <p14:tracePt t="113179" x="7032625" y="3706813"/>
          <p14:tracePt t="113187" x="6913563" y="3762375"/>
          <p14:tracePt t="113194" x="6784975" y="3816350"/>
          <p14:tracePt t="113200" x="6648450" y="3908425"/>
          <p14:tracePt t="113207" x="6492875" y="4027488"/>
          <p14:tracePt t="113214" x="6383338" y="4137025"/>
          <p14:tracePt t="113222" x="6283325" y="4246563"/>
          <p14:tracePt t="113228" x="6183313" y="4337050"/>
          <p14:tracePt t="113235" x="6100763" y="4438650"/>
          <p14:tracePt t="113242" x="6018213" y="4519613"/>
          <p14:tracePt t="113249" x="5972175" y="4602163"/>
          <p14:tracePt t="113256" x="5935663" y="4648200"/>
          <p14:tracePt t="113265" x="5899150" y="4684713"/>
          <p14:tracePt t="113273" x="5899150" y="4711700"/>
          <p14:tracePt t="113278" x="5881688" y="4730750"/>
          <p14:tracePt t="113285" x="5881688" y="4738688"/>
          <p14:tracePt t="113291" x="5881688" y="4748213"/>
          <p14:tracePt t="113686" x="5964238" y="4684713"/>
          <p14:tracePt t="113692" x="6137275" y="4556125"/>
          <p14:tracePt t="113700" x="6310313" y="4438650"/>
          <p14:tracePt t="113706" x="6521450" y="4292600"/>
          <p14:tracePt t="113713" x="6711950" y="4154488"/>
          <p14:tracePt t="113722" x="6886575" y="4054475"/>
          <p14:tracePt t="113727" x="7050088" y="3971925"/>
          <p14:tracePt t="113735" x="7169150" y="3908425"/>
          <p14:tracePt t="113741" x="7296150" y="3862388"/>
          <p14:tracePt t="113750" x="7415213" y="3825875"/>
          <p14:tracePt t="113756" x="7516813" y="3779838"/>
          <p14:tracePt t="113762" x="7626350" y="3743325"/>
          <p14:tracePt t="113770" x="7716838" y="3716338"/>
          <p14:tracePt t="113776" x="7780338" y="3698875"/>
          <p14:tracePt t="113784" x="7816850" y="3689350"/>
          <p14:tracePt t="113790" x="7845425" y="3679825"/>
          <p14:tracePt t="113798" x="7872413" y="3679825"/>
          <p14:tracePt t="113806" x="7889875" y="3679825"/>
          <p14:tracePt t="113811" x="7918450" y="3679825"/>
          <p14:tracePt t="113818" x="7935913" y="3679825"/>
          <p14:tracePt t="113825" x="7954963" y="3679825"/>
          <p14:tracePt t="113832" x="7972425" y="3679825"/>
          <p14:tracePt t="113846" x="7991475" y="3689350"/>
          <p14:tracePt t="113856" x="7999413" y="3689350"/>
          <p14:tracePt t="113889" x="8008938" y="3689350"/>
          <p14:tracePt t="113896" x="8018463" y="3689350"/>
          <p14:tracePt t="113917" x="8027988" y="3698875"/>
          <p14:tracePt t="113923" x="8035925" y="3698875"/>
          <p14:tracePt t="113930" x="8035925" y="3706813"/>
          <p14:tracePt t="113939" x="8045450" y="3706813"/>
          <p14:tracePt t="113951" x="8054975" y="3706813"/>
          <p14:tracePt t="113966" x="8054975" y="3716338"/>
          <p14:tracePt t="113973" x="8064500" y="3716338"/>
          <p14:tracePt t="113980" x="8064500" y="3725863"/>
          <p14:tracePt t="113993" x="8072438" y="3725863"/>
          <p14:tracePt t="114000" x="8072438" y="3735388"/>
          <p14:tracePt t="114022" x="8081963" y="3735388"/>
          <p14:tracePt t="115591" x="8191500" y="3679825"/>
          <p14:tracePt t="115599" x="8420100" y="3570288"/>
          <p14:tracePt t="115605" x="8566150" y="3470275"/>
          <p14:tracePt t="115612" x="8675688" y="3406775"/>
          <p14:tracePt t="115619" x="8767763" y="3341688"/>
          <p14:tracePt t="115626" x="8848725" y="3297238"/>
          <p14:tracePt t="115634" x="8913813" y="3268663"/>
          <p14:tracePt t="115641" x="8977313" y="3232150"/>
          <p14:tracePt t="115648" x="9040813" y="3214688"/>
          <p14:tracePt t="115655" x="9086850" y="3195638"/>
          <p14:tracePt t="115661" x="9113838" y="3178175"/>
          <p14:tracePt t="115669" x="9142413" y="3168650"/>
          <p14:tracePt t="115675" x="9159875" y="3159125"/>
          <p14:tracePt t="115682" x="9178925" y="3151188"/>
          <p14:tracePt t="115689" x="9186863" y="3151188"/>
          <p14:tracePt t="115696" x="9205913" y="3151188"/>
          <p14:tracePt t="115705" x="9215438" y="3151188"/>
          <p14:tracePt t="115710" x="9223375" y="3151188"/>
          <p14:tracePt t="115718" x="9242425" y="3151188"/>
          <p14:tracePt t="115724" x="9259888" y="3151188"/>
          <p14:tracePt t="115732" x="9278938" y="3151188"/>
          <p14:tracePt t="115739" x="9288463" y="3159125"/>
          <p14:tracePt t="115746" x="9315450" y="3168650"/>
          <p14:tracePt t="115756" x="9332913" y="3178175"/>
          <p14:tracePt t="115759" x="9342438" y="3178175"/>
          <p14:tracePt t="115767" x="9361488" y="3187700"/>
          <p14:tracePt t="115773" x="9378950" y="3205163"/>
          <p14:tracePt t="115780" x="9378950" y="3214688"/>
          <p14:tracePt t="115788" x="9398000" y="3232150"/>
          <p14:tracePt t="115794" x="9415463" y="3260725"/>
          <p14:tracePt t="115801" x="9434513" y="3278188"/>
          <p14:tracePt t="115809" x="9442450" y="3297238"/>
          <p14:tracePt t="115816" x="9451975" y="3324225"/>
          <p14:tracePt t="115822" x="9461500" y="3341688"/>
          <p14:tracePt t="115830" x="9478963" y="3351213"/>
          <p14:tracePt t="115838" x="9498013" y="3370263"/>
          <p14:tracePt t="115844" x="9498013" y="3387725"/>
          <p14:tracePt t="115851" x="9515475" y="3406775"/>
          <p14:tracePt t="115857" x="9525000" y="3424238"/>
          <p14:tracePt t="115865" x="9544050" y="3451225"/>
          <p14:tracePt t="115872" x="9551988" y="3460750"/>
          <p14:tracePt t="115879" x="9551988" y="3479800"/>
          <p14:tracePt t="115886" x="9561513" y="3497263"/>
          <p14:tracePt t="115893" x="9561513" y="3516313"/>
          <p14:tracePt t="115900" x="9571038" y="3524250"/>
          <p14:tracePt t="115942" x="9580563" y="3533775"/>
          <p14:tracePt t="115955" x="9580563" y="3543300"/>
          <p14:tracePt t="115971" x="9580563" y="3552825"/>
          <p14:tracePt t="115976" x="9588500" y="3552825"/>
          <p14:tracePt t="115990" x="9598025" y="3552825"/>
          <p14:tracePt t="116004" x="9598025" y="3560763"/>
          <p14:tracePt t="116011" x="9607550" y="3560763"/>
          <p14:tracePt t="116019" x="9625013" y="3560763"/>
          <p14:tracePt t="116033" x="9644063" y="3560763"/>
          <p14:tracePt t="116907" x="9507538" y="3560763"/>
          <p14:tracePt t="116914" x="9332913" y="3560763"/>
          <p14:tracePt t="116921" x="9113838" y="3560763"/>
          <p14:tracePt t="116930" x="8904288" y="3560763"/>
          <p14:tracePt t="116938" x="8712200" y="3533775"/>
          <p14:tracePt t="116942" x="8539163" y="3487738"/>
          <p14:tracePt t="116949" x="8393113" y="3479800"/>
          <p14:tracePt t="116956" x="8247063" y="3470275"/>
          <p14:tracePt t="116963" x="8108950" y="3470275"/>
          <p14:tracePt t="116971" x="7981950" y="3470275"/>
          <p14:tracePt t="116977" x="7872413" y="3479800"/>
          <p14:tracePt t="116984" x="7772400" y="3506788"/>
          <p14:tracePt t="116994" x="7680325" y="3516313"/>
          <p14:tracePt t="116998" x="7616825" y="3533775"/>
          <p14:tracePt t="117005" x="7561263" y="3533775"/>
          <p14:tracePt t="117012" x="7516813" y="3533775"/>
          <p14:tracePt t="117021" x="7480300" y="3533775"/>
          <p14:tracePt t="117027" x="7461250" y="3533775"/>
          <p14:tracePt t="117033" x="7434263" y="3533775"/>
          <p14:tracePt t="117041" x="7424738" y="3533775"/>
          <p14:tracePt t="117047" x="7415213" y="3533775"/>
          <p14:tracePt t="117055" x="7407275" y="3533775"/>
          <p14:tracePt t="117068" x="7397750" y="3533775"/>
          <p14:tracePt t="117082" x="7388225" y="3533775"/>
          <p14:tracePt t="117096" x="7388225" y="3524250"/>
          <p14:tracePt t="117125" x="7388225" y="3516313"/>
          <p14:tracePt t="117138" x="7388225" y="3506788"/>
          <p14:tracePt t="117167" x="7397750" y="3506788"/>
          <p14:tracePt t="117181" x="7407275" y="3506788"/>
          <p14:tracePt t="117188" x="7415213" y="3506788"/>
          <p14:tracePt t="117196" x="7424738" y="3506788"/>
          <p14:tracePt t="117201" x="7443788" y="3506788"/>
          <p14:tracePt t="117208" x="7470775" y="3506788"/>
          <p14:tracePt t="117216" x="7507288" y="3506788"/>
          <p14:tracePt t="117222" x="7553325" y="3506788"/>
          <p14:tracePt t="117230" x="7597775" y="3506788"/>
          <p14:tracePt t="117238" x="7653338" y="3506788"/>
          <p14:tracePt t="117245" x="7716838" y="3506788"/>
          <p14:tracePt t="117251" x="7808913" y="3497263"/>
          <p14:tracePt t="117257" x="7899400" y="3470275"/>
          <p14:tracePt t="117265" x="7991475" y="3451225"/>
          <p14:tracePt t="117272" x="8081963" y="3424238"/>
          <p14:tracePt t="117279" x="8154988" y="3406775"/>
          <p14:tracePt t="117287" x="8247063" y="3378200"/>
          <p14:tracePt t="117292" x="8310563" y="3360738"/>
          <p14:tracePt t="117300" x="8374063" y="3351213"/>
          <p14:tracePt t="117305" x="8410575" y="3333750"/>
          <p14:tracePt t="117315" x="8456613" y="3333750"/>
          <p14:tracePt t="117321" x="8502650" y="3324225"/>
          <p14:tracePt t="117328" x="8548688" y="3314700"/>
          <p14:tracePt t="117335" x="8585200" y="3305175"/>
          <p14:tracePt t="117341" x="8612188" y="3305175"/>
          <p14:tracePt t="117350" x="8639175" y="3305175"/>
          <p14:tracePt t="117355" x="8666163" y="3297238"/>
          <p14:tracePt t="117362" x="8675688" y="3297238"/>
          <p14:tracePt t="117371" x="8694738" y="3287713"/>
          <p14:tracePt t="117376" x="8702675" y="3278188"/>
          <p14:tracePt t="117383" x="8721725" y="3278188"/>
          <p14:tracePt t="117390" x="8739188" y="3278188"/>
          <p14:tracePt t="117397" x="8748713" y="3268663"/>
          <p14:tracePt t="117404" x="8767763" y="3260725"/>
          <p14:tracePt t="117412" x="8767763" y="3251200"/>
          <p14:tracePt t="117419" x="8785225" y="3241675"/>
          <p14:tracePt t="117425" x="8804275" y="3232150"/>
          <p14:tracePt t="117433" x="8804275" y="3224213"/>
          <p14:tracePt t="117440" x="8821738" y="3214688"/>
          <p14:tracePt t="117448" x="8840788" y="3195638"/>
          <p14:tracePt t="117455" x="8840788" y="3178175"/>
          <p14:tracePt t="117461" x="8858250" y="3168650"/>
          <p14:tracePt t="117468" x="8877300" y="3151188"/>
          <p14:tracePt t="117474" x="8894763" y="3122613"/>
          <p14:tracePt t="117481" x="8894763" y="3114675"/>
          <p14:tracePt t="117488" x="8913813" y="3095625"/>
          <p14:tracePt t="117496" x="8921750" y="3068638"/>
          <p14:tracePt t="117502" x="8940800" y="3059113"/>
          <p14:tracePt t="117509" x="8940800" y="3041650"/>
          <p14:tracePt t="117518" x="8940800" y="3032125"/>
          <p14:tracePt t="117531" x="8940800" y="3022600"/>
          <p14:tracePt t="117539" x="8950325" y="3013075"/>
          <p14:tracePt t="117551" x="8950325" y="3005138"/>
          <p14:tracePt t="117558" x="8950325" y="2995613"/>
          <p14:tracePt t="117594" x="8950325" y="2986088"/>
          <p14:tracePt t="117600" x="8931275" y="2986088"/>
          <p14:tracePt t="117607" x="8921750" y="2986088"/>
          <p14:tracePt t="117615" x="8894763" y="2986088"/>
          <p14:tracePt t="117622" x="8885238" y="2986088"/>
          <p14:tracePt t="117969" x="8885238" y="2976563"/>
          <p14:tracePt t="117982" x="8885238" y="2968625"/>
          <p14:tracePt t="117989" x="8885238" y="2959100"/>
          <p14:tracePt t="117996" x="8867775" y="2959100"/>
          <p14:tracePt t="118004" x="8831263" y="2949575"/>
          <p14:tracePt t="118011" x="8804275" y="2940050"/>
          <p14:tracePt t="118021" x="8758238" y="2940050"/>
          <p14:tracePt t="118025" x="8702675" y="2930525"/>
          <p14:tracePt t="118031" x="8629650" y="2930525"/>
          <p14:tracePt t="118038" x="8548688" y="2922588"/>
          <p14:tracePt t="118047" x="8475663" y="2922588"/>
          <p14:tracePt t="118054" x="8410575" y="2922588"/>
          <p14:tracePt t="118060" x="8337550" y="2922588"/>
          <p14:tracePt t="118067" x="8274050" y="2922588"/>
          <p14:tracePt t="118074" x="8201025" y="2930525"/>
          <p14:tracePt t="118080" x="8128000" y="2930525"/>
          <p14:tracePt t="118088" x="8054975" y="2930525"/>
          <p14:tracePt t="118095" x="7962900" y="2940050"/>
          <p14:tracePt t="118102" x="7862888" y="2940050"/>
          <p14:tracePt t="118109" x="7762875" y="2949575"/>
          <p14:tracePt t="118117" x="7670800" y="2949575"/>
          <p14:tracePt t="118123" x="7597775" y="2949575"/>
          <p14:tracePt t="118130" x="7524750" y="2949575"/>
          <p14:tracePt t="118138" x="7461250" y="2940050"/>
          <p14:tracePt t="118144" x="7415213" y="2930525"/>
          <p14:tracePt t="118151" x="7361238" y="2913063"/>
          <p14:tracePt t="118157" x="7334250" y="2903538"/>
          <p14:tracePt t="118164" x="7296150" y="2886075"/>
          <p14:tracePt t="118171" x="7269163" y="2886075"/>
          <p14:tracePt t="118179" x="7242175" y="2876550"/>
          <p14:tracePt t="118188" x="7223125" y="2867025"/>
          <p14:tracePt t="118192" x="7196138" y="2857500"/>
          <p14:tracePt t="118199" x="7186613" y="2857500"/>
          <p14:tracePt t="118208" x="7159625" y="2857500"/>
          <p14:tracePt t="118214" x="7132638" y="2857500"/>
          <p14:tracePt t="118221" x="7105650" y="2857500"/>
          <p14:tracePt t="118228" x="7069138" y="2857500"/>
          <p14:tracePt t="118235" x="7050088" y="2857500"/>
          <p14:tracePt t="118241" x="7013575" y="2867025"/>
          <p14:tracePt t="118250" x="6977063" y="2876550"/>
          <p14:tracePt t="118255" x="6959600" y="2886075"/>
          <p14:tracePt t="118263" x="6923088" y="2894013"/>
          <p14:tracePt t="118271" x="6894513" y="2903538"/>
          <p14:tracePt t="118276" x="6877050" y="2903538"/>
          <p14:tracePt t="118284" x="6850063" y="2903538"/>
          <p14:tracePt t="118290" x="6840538" y="2913063"/>
          <p14:tracePt t="118298" x="6831013" y="2913063"/>
          <p14:tracePt t="118305" x="6821488" y="2913063"/>
          <p14:tracePt t="118312" x="6813550" y="2913063"/>
          <p14:tracePt t="118340" x="6804025" y="2913063"/>
          <p14:tracePt t="118869" x="6767513" y="2913063"/>
          <p14:tracePt t="118876" x="6721475" y="2922588"/>
          <p14:tracePt t="118883" x="6667500" y="2930525"/>
          <p14:tracePt t="118889" x="6611938" y="2940050"/>
          <p14:tracePt t="118897" x="6529388" y="2959100"/>
          <p14:tracePt t="118904" x="6438900" y="2995613"/>
          <p14:tracePt t="118921" x="6273800" y="3059113"/>
          <p14:tracePt t="118925" x="6200775" y="3105150"/>
          <p14:tracePt t="118932" x="6154738" y="3141663"/>
          <p14:tracePt t="118938" x="6100763" y="3178175"/>
          <p14:tracePt t="118946" x="6037263" y="3224213"/>
          <p14:tracePt t="118954" x="5981700" y="3268663"/>
          <p14:tracePt t="118959" x="5927725" y="3297238"/>
          <p14:tracePt t="118967" x="5891213" y="3314700"/>
          <p14:tracePt t="118973" x="5872163" y="3333750"/>
          <p14:tracePt t="118980" x="5845175" y="3351213"/>
          <p14:tracePt t="118988" x="5818188" y="3351213"/>
          <p14:tracePt t="118995" x="5808663" y="3360738"/>
          <p14:tracePt t="119004" x="5799138" y="3360738"/>
          <p14:tracePt t="119009" x="5789613" y="3360738"/>
          <p14:tracePt t="119037" x="5781675" y="3370263"/>
          <p14:tracePt t="119044" x="5772150" y="3370263"/>
          <p14:tracePt t="119051" x="5772150" y="3378200"/>
          <p14:tracePt t="119065" x="5753100" y="3378200"/>
          <p14:tracePt t="119071" x="5726113" y="3406775"/>
          <p14:tracePt t="119079" x="5716588" y="3424238"/>
          <p14:tracePt t="119087" x="5689600" y="3443288"/>
          <p14:tracePt t="119092" x="5670550" y="3451225"/>
          <p14:tracePt t="119100" x="5662613" y="3470275"/>
          <p14:tracePt t="119107" x="5643563" y="3470275"/>
          <p14:tracePt t="119114" x="5634038" y="3479800"/>
          <p14:tracePt t="119129" x="5626100" y="3479800"/>
          <p14:tracePt t="119142" x="5616575" y="3479800"/>
          <p14:tracePt t="119170" x="5607050" y="3479800"/>
          <p14:tracePt t="119176" x="5607050" y="3487738"/>
          <p14:tracePt t="119190" x="5597525" y="3497263"/>
          <p14:tracePt t="119212" x="5597525" y="3506788"/>
          <p14:tracePt t="119221" x="5597525" y="3516313"/>
          <p14:tracePt t="119227" x="5589588" y="3516313"/>
          <p14:tracePt t="119233" x="5589588" y="3524250"/>
          <p14:tracePt t="119240" x="5580063" y="3533775"/>
          <p14:tracePt t="119247" x="5580063" y="3543300"/>
          <p14:tracePt t="119260" x="5580063" y="3552825"/>
          <p14:tracePt t="119268" x="5570538" y="3560763"/>
          <p14:tracePt t="119288" x="5570538" y="3570288"/>
          <p14:tracePt t="119310" x="5570538" y="3579813"/>
          <p14:tracePt t="119337" x="5570538" y="3589338"/>
          <p14:tracePt t="119351" x="5570538" y="3597275"/>
          <p14:tracePt t="119632" x="5580063" y="3597275"/>
          <p14:tracePt t="119639" x="5589588" y="3606800"/>
          <p14:tracePt t="119660" x="5597525" y="3616325"/>
          <p14:tracePt t="119666" x="5607050" y="3616325"/>
          <p14:tracePt t="119680" x="5616575" y="3616325"/>
          <p14:tracePt t="119687" x="5626100" y="3625850"/>
          <p14:tracePt t="119709" x="5643563" y="3633788"/>
          <p14:tracePt t="119717" x="5653088" y="3633788"/>
          <p14:tracePt t="119723" x="5653088" y="3643313"/>
          <p14:tracePt t="119730" x="5662613" y="3643313"/>
          <p14:tracePt t="119737" x="5670550" y="3643313"/>
          <p14:tracePt t="119744" x="5680075" y="3643313"/>
          <p14:tracePt t="119751" x="5689600" y="3652838"/>
          <p14:tracePt t="119757" x="5689600" y="3662363"/>
          <p14:tracePt t="119765" x="5708650" y="3662363"/>
          <p14:tracePt t="119771" x="5716588" y="3662363"/>
          <p14:tracePt t="119787" x="5735638" y="3662363"/>
          <p14:tracePt t="119793" x="5735638" y="3670300"/>
          <p14:tracePt t="119807" x="5745163" y="3679825"/>
          <p14:tracePt t="119814" x="5753100" y="3679825"/>
          <p14:tracePt t="119841" x="5762625" y="3689350"/>
          <p14:tracePt t="119855" x="5772150" y="3689350"/>
          <p14:tracePt t="119891" x="5781675" y="3689350"/>
          <p14:tracePt t="120686" x="5964238" y="3560763"/>
          <p14:tracePt t="120692" x="6319838" y="3324225"/>
          <p14:tracePt t="120700" x="6638925" y="3141663"/>
          <p14:tracePt t="120705" x="6959600" y="2968625"/>
          <p14:tracePt t="120713" x="7278688" y="2820988"/>
          <p14:tracePt t="120720" x="7524750" y="2720975"/>
          <p14:tracePt t="120727" x="7772400" y="2620963"/>
          <p14:tracePt t="120737" x="8035925" y="2557463"/>
          <p14:tracePt t="120741" x="8274050" y="2492375"/>
          <p14:tracePt t="120748" x="8439150" y="2484438"/>
          <p14:tracePt t="120755" x="8566150" y="2465388"/>
          <p14:tracePt t="120761" x="8712200" y="2474913"/>
          <p14:tracePt t="120770" x="8848725" y="2484438"/>
          <p14:tracePt t="120775" x="8959850" y="2492375"/>
          <p14:tracePt t="120784" x="9050338" y="2492375"/>
          <p14:tracePt t="120791" x="9123363" y="2520950"/>
          <p14:tracePt t="120798" x="9186863" y="2528888"/>
          <p14:tracePt t="120804" x="9242425" y="2547938"/>
          <p14:tracePt t="120811" x="9288463" y="2565400"/>
          <p14:tracePt t="120820" x="9324975" y="2584450"/>
          <p14:tracePt t="120825" x="9351963" y="2601913"/>
          <p14:tracePt t="120831" x="9369425" y="2620963"/>
          <p14:tracePt t="120838" x="9398000" y="2638425"/>
          <p14:tracePt t="120847" x="9424988" y="2657475"/>
          <p14:tracePt t="120853" x="9451975" y="2693988"/>
          <p14:tracePt t="120860" x="9471025" y="2757488"/>
          <p14:tracePt t="120866" x="9478963" y="2849563"/>
          <p14:tracePt t="120874" x="9507538" y="2995613"/>
          <p14:tracePt t="120881" x="9534525" y="3159125"/>
          <p14:tracePt t="120888" x="9544050" y="3278188"/>
          <p14:tracePt t="120896" x="9571038" y="3424238"/>
          <p14:tracePt t="120903" x="9580563" y="3543300"/>
          <p14:tracePt t="120910" x="9617075" y="3652838"/>
          <p14:tracePt t="120921" x="9644063" y="3752850"/>
          <p14:tracePt t="120923" x="9671050" y="3835400"/>
          <p14:tracePt t="120930" x="9680575" y="3881438"/>
          <p14:tracePt t="120937" x="9698038" y="3917950"/>
          <p14:tracePt t="120944" x="9707563" y="3963988"/>
          <p14:tracePt t="120951" x="9717088" y="4000500"/>
          <p14:tracePt t="120958" x="9726613" y="4037013"/>
          <p14:tracePt t="120964" x="9726613" y="4064000"/>
          <p14:tracePt t="120971" x="9734550" y="4090988"/>
          <p14:tracePt t="120980" x="9734550" y="4110038"/>
          <p14:tracePt t="120987" x="9734550" y="4137025"/>
          <p14:tracePt t="120993" x="9744075" y="4154488"/>
          <p14:tracePt t="121000" x="9744075" y="4173538"/>
          <p14:tracePt t="121007" x="9744075" y="4191000"/>
          <p14:tracePt t="121021" x="9744075" y="4200525"/>
          <p14:tracePt t="121028" x="9744075" y="4210050"/>
          <p14:tracePt t="121063" x="9744075" y="4219575"/>
          <p14:tracePt t="121078" x="9744075" y="4227513"/>
          <p14:tracePt t="121393" x="9625013" y="4210050"/>
          <p14:tracePt t="121399" x="9388475" y="4146550"/>
          <p14:tracePt t="121406" x="9113838" y="4044950"/>
          <p14:tracePt t="121413" x="8885238" y="3927475"/>
          <p14:tracePt t="121421" x="8675688" y="3779838"/>
          <p14:tracePt t="121427" x="8420100" y="3543300"/>
          <p14:tracePt t="121436" x="8220075" y="3324225"/>
          <p14:tracePt t="121440" x="8018463" y="3122613"/>
          <p14:tracePt t="121448" x="7872413" y="2986088"/>
          <p14:tracePt t="121454" x="7753350" y="2849563"/>
          <p14:tracePt t="121461" x="7643813" y="2740025"/>
          <p14:tracePt t="121470" x="7561263" y="2630488"/>
          <p14:tracePt t="121477" x="7480300" y="2547938"/>
          <p14:tracePt t="121483" x="7434263" y="2492375"/>
          <p14:tracePt t="121490" x="7415213" y="2455863"/>
          <p14:tracePt t="121498" x="7388225" y="2419350"/>
          <p14:tracePt t="121504" x="7378700" y="2401888"/>
          <p14:tracePt t="121511" x="7378700" y="2392363"/>
          <p14:tracePt t="121520" x="7370763" y="2374900"/>
          <p14:tracePt t="121525" x="7370763" y="2365375"/>
          <p14:tracePt t="121539" x="7370763" y="2355850"/>
          <p14:tracePt t="121547" x="7370763" y="2346325"/>
          <p14:tracePt t="121553" x="7370763" y="2338388"/>
          <p14:tracePt t="121560" x="7370763" y="2319338"/>
          <p14:tracePt t="121567" x="7378700" y="2301875"/>
          <p14:tracePt t="121575" x="7378700" y="2273300"/>
          <p14:tracePt t="121581" x="7397750" y="2228850"/>
          <p14:tracePt t="121588" x="7415213" y="2192338"/>
          <p14:tracePt t="121595" x="7434263" y="2119313"/>
          <p14:tracePt t="121602" x="7470775" y="2036763"/>
          <p14:tracePt t="121610" x="7516813" y="1963738"/>
          <p14:tracePt t="121616" x="7561263" y="1890713"/>
          <p14:tracePt t="121622" x="7607300" y="1817688"/>
          <p14:tracePt t="121630" x="7662863" y="1716088"/>
          <p14:tracePt t="121637" x="7707313" y="1625600"/>
          <p14:tracePt t="121644" x="7743825" y="1562100"/>
          <p14:tracePt t="121651" x="7762875" y="1516063"/>
          <p14:tracePt t="121658" x="7780338" y="1479550"/>
          <p14:tracePt t="121665" x="7780338" y="1460500"/>
          <p14:tracePt t="121673" x="7789863" y="1452563"/>
          <p14:tracePt t="121680" x="7789863" y="1443038"/>
          <p14:tracePt t="121687" x="7789863" y="1433513"/>
          <p14:tracePt t="121707" x="7789863" y="1423988"/>
          <p14:tracePt t="121799" x="7789863" y="1452563"/>
          <p14:tracePt t="121805" x="7789863" y="1525588"/>
          <p14:tracePt t="121812" x="7789863" y="1606550"/>
          <p14:tracePt t="121820" x="7789863" y="1698625"/>
          <p14:tracePt t="121827" x="7789863" y="1762125"/>
          <p14:tracePt t="121833" x="7799388" y="1817688"/>
          <p14:tracePt t="121840" x="7808913" y="1881188"/>
          <p14:tracePt t="121847" x="7816850" y="1927225"/>
          <p14:tracePt t="121854" x="7826375" y="1981200"/>
          <p14:tracePt t="121861" x="7853363" y="2027238"/>
          <p14:tracePt t="121870" x="7862888" y="2073275"/>
          <p14:tracePt t="121876" x="7872413" y="2119313"/>
          <p14:tracePt t="121883" x="7872413" y="2163763"/>
          <p14:tracePt t="121889" x="7881938" y="2228850"/>
          <p14:tracePt t="121896" x="7881938" y="2273300"/>
          <p14:tracePt t="121903" x="7881938" y="2346325"/>
          <p14:tracePt t="121920" x="7889875" y="2511425"/>
          <p14:tracePt t="121924" x="7889875" y="2584450"/>
          <p14:tracePt t="121931" x="7899400" y="2674938"/>
          <p14:tracePt t="121937" x="7899400" y="2767013"/>
          <p14:tracePt t="121945" x="7908925" y="2840038"/>
          <p14:tracePt t="121954" x="7918450" y="2886075"/>
          <p14:tracePt t="121958" x="7918450" y="2930525"/>
          <p14:tracePt t="121967" x="7926388" y="2976563"/>
          <p14:tracePt t="121975" x="7935913" y="3022600"/>
          <p14:tracePt t="121981" x="7935913" y="3086100"/>
          <p14:tracePt t="121987" x="7935913" y="3141663"/>
          <p14:tracePt t="121995" x="7935913" y="3205163"/>
          <p14:tracePt t="122001" x="7935913" y="3251200"/>
          <p14:tracePt t="122008" x="7935913" y="3297238"/>
          <p14:tracePt t="122016" x="7945438" y="3314700"/>
          <p14:tracePt t="122022" x="7945438" y="3351213"/>
          <p14:tracePt t="122029" x="7945438" y="3378200"/>
          <p14:tracePt t="122036" x="7954963" y="3387725"/>
          <p14:tracePt t="122043" x="7962900" y="3406775"/>
          <p14:tracePt t="122050" x="7962900" y="3414713"/>
          <p14:tracePt t="122056" x="7972425" y="3433763"/>
          <p14:tracePt t="122065" x="7981950" y="3443288"/>
          <p14:tracePt t="122073" x="7981950" y="3451225"/>
          <p14:tracePt t="122079" x="7991475" y="3460750"/>
          <p14:tracePt t="122092" x="7999413" y="3470275"/>
          <p14:tracePt t="122128" x="7999413" y="3479800"/>
          <p14:tracePt t="122169" x="8008938" y="3479800"/>
          <p14:tracePt t="122177" x="8018463" y="3460750"/>
          <p14:tracePt t="122183" x="8018463" y="3397250"/>
          <p14:tracePt t="122190" x="8018463" y="3232150"/>
          <p14:tracePt t="122198" x="8018463" y="2968625"/>
          <p14:tracePt t="122204" x="8035925" y="2667000"/>
          <p14:tracePt t="122211" x="8045450" y="2392363"/>
          <p14:tracePt t="122220" x="8064500" y="2146300"/>
          <p14:tracePt t="122225" x="8081963" y="1927225"/>
          <p14:tracePt t="122232" x="8091488" y="1781175"/>
          <p14:tracePt t="122239" x="8118475" y="1643063"/>
          <p14:tracePt t="122247" x="8137525" y="1497013"/>
          <p14:tracePt t="122253" x="8164513" y="1379538"/>
          <p14:tracePt t="122260" x="8174038" y="1277938"/>
          <p14:tracePt t="122270" x="8201025" y="1214438"/>
          <p14:tracePt t="122274" x="8201025" y="1177925"/>
          <p14:tracePt t="122282" x="8201025" y="1168400"/>
          <p14:tracePt t="122288" x="8210550" y="1150938"/>
          <p14:tracePt t="122296" x="8210550" y="1141413"/>
          <p14:tracePt t="122442" x="8210550" y="1150938"/>
          <p14:tracePt t="122449" x="8201025" y="1177925"/>
          <p14:tracePt t="122456" x="8191500" y="1214438"/>
          <p14:tracePt t="122464" x="8174038" y="1233488"/>
          <p14:tracePt t="122470" x="8164513" y="1260475"/>
          <p14:tracePt t="122478" x="8147050" y="1296988"/>
          <p14:tracePt t="122486" x="8137525" y="1343025"/>
          <p14:tracePt t="122491" x="8118475" y="1406525"/>
          <p14:tracePt t="122499" x="8108950" y="1470025"/>
          <p14:tracePt t="122506" x="8091488" y="1543050"/>
          <p14:tracePt t="122512" x="8064500" y="1652588"/>
          <p14:tracePt t="122519" x="8035925" y="1771650"/>
          <p14:tracePt t="122527" x="8018463" y="1935163"/>
          <p14:tracePt t="122533" x="7991475" y="2127250"/>
          <p14:tracePt t="122539" x="7972425" y="2273300"/>
          <p14:tracePt t="122547" x="7962900" y="2392363"/>
          <p14:tracePt t="122554" x="7954963" y="2492375"/>
          <p14:tracePt t="122562" x="7954963" y="2601913"/>
          <p14:tracePt t="122569" x="7935913" y="2703513"/>
          <p14:tracePt t="122576" x="7926388" y="2820988"/>
          <p14:tracePt t="122582" x="7918450" y="2922588"/>
          <p14:tracePt t="122589" x="7908925" y="3022600"/>
          <p14:tracePt t="122597" x="7881938" y="3086100"/>
          <p14:tracePt t="122603" x="7872413" y="3151188"/>
          <p14:tracePt t="122610" x="7862888" y="3187700"/>
          <p14:tracePt t="122619" x="7862888" y="3214688"/>
          <p14:tracePt t="122624" x="7853363" y="3241675"/>
          <p14:tracePt t="122631" x="7853363" y="3260725"/>
          <p14:tracePt t="122637" x="7853363" y="3278188"/>
          <p14:tracePt t="122645" x="7853363" y="3297238"/>
          <p14:tracePt t="122660" x="7853363" y="3314700"/>
          <p14:tracePt t="122668" x="7853363" y="3324225"/>
          <p14:tracePt t="122736" x="7853363" y="3333750"/>
          <p14:tracePt t="122750" x="7853363" y="3341688"/>
          <p14:tracePt t="122786" x="7853363" y="3351213"/>
          <p14:tracePt t="122807" x="7853363" y="3360738"/>
          <p14:tracePt t="122835" x="7853363" y="3370263"/>
          <p14:tracePt t="122877" x="7853363" y="3360738"/>
          <p14:tracePt t="122884" x="7872413" y="3324225"/>
          <p14:tracePt t="122890" x="7889875" y="3260725"/>
          <p14:tracePt t="122898" x="7926388" y="3168650"/>
          <p14:tracePt t="122904" x="7962900" y="3078163"/>
          <p14:tracePt t="122911" x="7981950" y="2995613"/>
          <p14:tracePt t="122919" x="7991475" y="2940050"/>
          <p14:tracePt t="122925" x="7999413" y="2876550"/>
          <p14:tracePt t="122931" x="8008938" y="2840038"/>
          <p14:tracePt t="122939" x="8008938" y="2813050"/>
          <p14:tracePt t="122947" x="8008938" y="2776538"/>
          <p14:tracePt t="122953" x="8008938" y="2757488"/>
          <p14:tracePt t="122961" x="8008938" y="2711450"/>
          <p14:tracePt t="122969" x="8008938" y="2674938"/>
          <p14:tracePt t="122976" x="8008938" y="2630488"/>
          <p14:tracePt t="122982" x="8018463" y="2584450"/>
          <p14:tracePt t="122989" x="8018463" y="2538413"/>
          <p14:tracePt t="122996" x="8018463" y="2492375"/>
          <p14:tracePt t="123003" x="8027988" y="2465388"/>
          <p14:tracePt t="123010" x="8027988" y="2428875"/>
          <p14:tracePt t="123017" x="8027988" y="2401888"/>
          <p14:tracePt t="123023" x="8027988" y="2392363"/>
          <p14:tracePt t="123030" x="8027988" y="2382838"/>
          <p14:tracePt t="123059" x="8027988" y="2374900"/>
          <p14:tracePt t="123073" x="8027988" y="2365375"/>
          <p14:tracePt t="123115" x="8027988" y="2374900"/>
          <p14:tracePt t="123121" x="8027988" y="2382838"/>
          <p14:tracePt t="123128" x="8018463" y="2428875"/>
          <p14:tracePt t="123136" x="7999413" y="2492375"/>
          <p14:tracePt t="123141" x="7981950" y="2584450"/>
          <p14:tracePt t="123150" x="7954963" y="2703513"/>
          <p14:tracePt t="123157" x="7945438" y="2830513"/>
          <p14:tracePt t="123164" x="7935913" y="2940050"/>
          <p14:tracePt t="123170" x="7935913" y="3013075"/>
          <p14:tracePt t="123178" x="7935913" y="3068638"/>
          <p14:tracePt t="123186" x="7935913" y="3105150"/>
          <p14:tracePt t="123191" x="7935913" y="3122613"/>
          <p14:tracePt t="123199" x="7935913" y="3141663"/>
          <p14:tracePt t="123205" x="7935913" y="3159125"/>
          <p14:tracePt t="123213" x="7935913" y="3168650"/>
          <p14:tracePt t="123220" x="7935913" y="3178175"/>
          <p14:tracePt t="123227" x="7935913" y="3187700"/>
          <p14:tracePt t="123233" x="7935913" y="3205163"/>
          <p14:tracePt t="123239" x="7935913" y="3214688"/>
          <p14:tracePt t="123247" x="7935913" y="3232150"/>
          <p14:tracePt t="123255" x="7935913" y="3241675"/>
          <p14:tracePt t="123262" x="7935913" y="3260725"/>
          <p14:tracePt t="123270" x="7935913" y="3287713"/>
          <p14:tracePt t="123276" x="7935913" y="3297238"/>
          <p14:tracePt t="123283" x="7945438" y="3324225"/>
          <p14:tracePt t="123297" x="7945438" y="3333750"/>
          <p14:tracePt t="123303" x="7945438" y="3341688"/>
          <p14:tracePt t="124338" x="8045450" y="3251200"/>
          <p14:tracePt t="124345" x="8310563" y="2995613"/>
          <p14:tracePt t="124352" x="8556625" y="2784475"/>
          <p14:tracePt t="124359" x="8840788" y="2538413"/>
          <p14:tracePt t="124366" x="9069388" y="2309813"/>
          <p14:tracePt t="124372" x="9296400" y="2082800"/>
          <p14:tracePt t="124379" x="9515475" y="1898650"/>
          <p14:tracePt t="124386" x="9690100" y="1771650"/>
          <p14:tracePt t="124394" x="9853613" y="1708150"/>
          <p14:tracePt t="124403" x="9972675" y="1662113"/>
          <p14:tracePt t="124407" x="10091738" y="1635125"/>
          <p14:tracePt t="124415" x="10182225" y="1625600"/>
          <p14:tracePt t="124421" x="10255250" y="1616075"/>
          <p14:tracePt t="124428" x="10347325" y="1616075"/>
          <p14:tracePt t="124436" x="10410825" y="1616075"/>
          <p14:tracePt t="124442" x="10466388" y="1616075"/>
          <p14:tracePt t="124450" x="10510838" y="1616075"/>
          <p14:tracePt t="124456" x="10556875" y="1616075"/>
          <p14:tracePt t="124462" x="10593388" y="1616075"/>
          <p14:tracePt t="124469" x="10612438" y="1616075"/>
          <p14:tracePt t="124477" x="10639425" y="1625600"/>
          <p14:tracePt t="124486" x="10658475" y="1625600"/>
          <p14:tracePt t="124490" x="10675938" y="1643063"/>
          <p14:tracePt t="124498" x="10685463" y="1662113"/>
          <p14:tracePt t="124506" x="10702925" y="1698625"/>
          <p14:tracePt t="124511" x="10712450" y="1844675"/>
          <p14:tracePt t="124519" x="10712450" y="2173288"/>
          <p14:tracePt t="124525" x="10666413" y="2601913"/>
          <p14:tracePt t="124531" x="10593388" y="2949575"/>
          <p14:tracePt t="124538" x="10529888" y="3214688"/>
          <p14:tracePt t="124548" x="10493375" y="3414713"/>
          <p14:tracePt t="124553" x="10474325" y="3579813"/>
          <p14:tracePt t="124561" x="10474325" y="3743325"/>
          <p14:tracePt t="124569" x="10474325" y="3852863"/>
          <p14:tracePt t="124575" x="10474325" y="3963988"/>
          <p14:tracePt t="124582" x="10474325" y="4044950"/>
          <p14:tracePt t="124588" x="10483850" y="4137025"/>
          <p14:tracePt t="124595" x="10483850" y="4227513"/>
          <p14:tracePt t="124602" x="10483850" y="4329113"/>
          <p14:tracePt t="124609" x="10483850" y="4429125"/>
          <p14:tracePt t="124617" x="10474325" y="4565650"/>
          <p14:tracePt t="124623" x="10456863" y="4657725"/>
          <p14:tracePt t="124631" x="10456863" y="4738688"/>
          <p14:tracePt t="124637" x="10447338" y="4830763"/>
          <p14:tracePt t="124645" x="10437813" y="4903788"/>
          <p14:tracePt t="124652" x="10437813" y="4976813"/>
          <p14:tracePt t="124658" x="10437813" y="5049838"/>
          <p14:tracePt t="124666" x="10437813" y="5095875"/>
          <p14:tracePt t="124672" x="10437813" y="5122863"/>
          <p14:tracePt t="124680" x="10437813" y="5149850"/>
          <p14:tracePt t="124686" x="10447338" y="5159375"/>
          <p14:tracePt t="124693" x="10447338" y="5168900"/>
          <p14:tracePt t="124702" x="10447338" y="5178425"/>
          <p14:tracePt t="124735" x="10447338" y="5186363"/>
          <p14:tracePt t="124743" x="10447338" y="5195888"/>
          <p14:tracePt t="124752" x="10447338" y="5214938"/>
          <p14:tracePt t="124756" x="10447338" y="5251450"/>
          <p14:tracePt t="124764" x="10447338" y="5278438"/>
          <p14:tracePt t="124771" x="10447338" y="5314950"/>
          <p14:tracePt t="124778" x="10447338" y="5324475"/>
          <p14:tracePt t="124786" x="10447338" y="5341938"/>
          <p14:tracePt t="124792" x="10447338" y="5351463"/>
          <p14:tracePt t="124806" x="10447338" y="5360988"/>
          <p14:tracePt t="124819" x="10447338" y="5368925"/>
          <p14:tracePt t="124877" x="10447338" y="5360988"/>
          <p14:tracePt t="124883" x="10447338" y="5351463"/>
          <p14:tracePt t="125579" x="10456863" y="5287963"/>
          <p14:tracePt t="125585" x="10466388" y="5232400"/>
          <p14:tracePt t="125592" x="10466388" y="5168900"/>
          <p14:tracePt t="125601" x="10474325" y="5122863"/>
          <p14:tracePt t="125607" x="10474325" y="5076825"/>
          <p14:tracePt t="125614" x="10474325" y="5040313"/>
          <p14:tracePt t="125621" x="10474325" y="5013325"/>
          <p14:tracePt t="125627" x="10474325" y="4986338"/>
          <p14:tracePt t="125635" x="10474325" y="4967288"/>
          <p14:tracePt t="125642" x="10474325" y="4940300"/>
          <p14:tracePt t="125651" x="10466388" y="4913313"/>
          <p14:tracePt t="125656" x="10466388" y="4894263"/>
          <p14:tracePt t="125663" x="10456863" y="4867275"/>
          <p14:tracePt t="125669" x="10456863" y="4848225"/>
          <p14:tracePt t="125677" x="10447338" y="4821238"/>
          <p14:tracePt t="125685" x="10447338" y="4784725"/>
          <p14:tracePt t="125691" x="10429875" y="4738688"/>
          <p14:tracePt t="125698" x="10410825" y="4694238"/>
          <p14:tracePt t="125704" x="10401300" y="4629150"/>
          <p14:tracePt t="125711" x="10383838" y="4584700"/>
          <p14:tracePt t="125719" x="10364788" y="4519613"/>
          <p14:tracePt t="125726" x="10347325" y="4465638"/>
          <p14:tracePt t="125733" x="10310813" y="4429125"/>
          <p14:tracePt t="125740" x="10283825" y="4373563"/>
          <p14:tracePt t="125748" x="10255250" y="4337050"/>
          <p14:tracePt t="125754" x="10218738" y="4300538"/>
          <p14:tracePt t="125761" x="10182225" y="4264025"/>
          <p14:tracePt t="125769" x="10164763" y="4227513"/>
          <p14:tracePt t="125775" x="10137775" y="4191000"/>
          <p14:tracePt t="125781" x="10128250" y="4164013"/>
          <p14:tracePt t="125789" x="10101263" y="4137025"/>
          <p14:tracePt t="125795" x="10082213" y="4100513"/>
          <p14:tracePt t="125803" x="10055225" y="4081463"/>
          <p14:tracePt t="125810" x="9999663" y="4037013"/>
          <p14:tracePt t="125818" x="9963150" y="4008438"/>
          <p14:tracePt t="125823" x="9899650" y="3971925"/>
          <p14:tracePt t="125831" x="9845675" y="3944938"/>
          <p14:tracePt t="125837" x="9790113" y="3927475"/>
          <p14:tracePt t="125845" x="9717088" y="3889375"/>
          <p14:tracePt t="125852" x="9661525" y="3881438"/>
          <p14:tracePt t="125859" x="9598025" y="3862388"/>
          <p14:tracePt t="125868" x="9551988" y="3852863"/>
          <p14:tracePt t="125872" x="9488488" y="3835400"/>
          <p14:tracePt t="125880" x="9442450" y="3825875"/>
          <p14:tracePt t="125886" x="9405938" y="3816350"/>
          <p14:tracePt t="125894" x="9369425" y="3816350"/>
          <p14:tracePt t="125902" x="9351963" y="3816350"/>
          <p14:tracePt t="125907" x="9324975" y="3816350"/>
          <p14:tracePt t="125915" x="9305925" y="3816350"/>
          <p14:tracePt t="125921" x="9278938" y="3816350"/>
          <p14:tracePt t="125930" x="9259888" y="3816350"/>
          <p14:tracePt t="125936" x="9251950" y="3816350"/>
          <p14:tracePt t="125944" x="9232900" y="3816350"/>
          <p14:tracePt t="125952" x="9223375" y="3816350"/>
          <p14:tracePt t="125958" x="9205913" y="3816350"/>
          <p14:tracePt t="125965" x="9196388" y="3816350"/>
          <p14:tracePt t="125970" x="9169400" y="3816350"/>
          <p14:tracePt t="125978" x="9150350" y="3816350"/>
          <p14:tracePt t="125985" x="9123363" y="3825875"/>
          <p14:tracePt t="125991" x="9086850" y="3825875"/>
          <p14:tracePt t="125999" x="9040813" y="3825875"/>
          <p14:tracePt t="126005" x="8996363" y="3835400"/>
          <p14:tracePt t="126012" x="8940800" y="3844925"/>
          <p14:tracePt t="126019" x="8858250" y="3871913"/>
          <p14:tracePt t="126027" x="8767763" y="3889375"/>
          <p14:tracePt t="126035" x="8648700" y="3944938"/>
          <p14:tracePt t="126041" x="8539163" y="3990975"/>
          <p14:tracePt t="126049" x="8402638" y="4064000"/>
          <p14:tracePt t="126055" x="8293100" y="4137025"/>
          <p14:tracePt t="126061" x="8183563" y="4200525"/>
          <p14:tracePt t="126069" x="8091488" y="4256088"/>
          <p14:tracePt t="126076" x="7999413" y="4300538"/>
          <p14:tracePt t="126082" x="7918450" y="4346575"/>
          <p14:tracePt t="126090" x="7845425" y="4383088"/>
          <p14:tracePt t="126097" x="7772400" y="4410075"/>
          <p14:tracePt t="126103" x="7707313" y="4446588"/>
          <p14:tracePt t="126110" x="7643813" y="4465638"/>
          <p14:tracePt t="126118" x="7597775" y="4475163"/>
          <p14:tracePt t="126125" x="7561263" y="4492625"/>
          <p14:tracePt t="126132" x="7543800" y="4502150"/>
          <p14:tracePt t="126139" x="7516813" y="4511675"/>
          <p14:tracePt t="126147" x="7497763" y="4519613"/>
          <p14:tracePt t="126152" x="7488238" y="4529138"/>
          <p14:tracePt t="126160" x="7480300" y="4529138"/>
          <p14:tracePt t="126168" x="7470775" y="4538663"/>
          <p14:tracePt t="126174" x="7470775" y="4548188"/>
          <p14:tracePt t="126181" x="7451725" y="4556125"/>
          <p14:tracePt t="126188" x="7443788" y="4565650"/>
          <p14:tracePt t="126195" x="7434263" y="4575175"/>
          <p14:tracePt t="126202" x="7424738" y="4592638"/>
          <p14:tracePt t="126209" x="7415213" y="4602163"/>
          <p14:tracePt t="126216" x="7415213" y="4611688"/>
          <p14:tracePt t="126222" x="7397750" y="4629150"/>
          <p14:tracePt t="126231" x="7388225" y="4638675"/>
          <p14:tracePt t="126237" x="7378700" y="4648200"/>
          <p14:tracePt t="126245" x="7370763" y="4657725"/>
          <p14:tracePt t="126252" x="7361238" y="4665663"/>
          <p14:tracePt t="126258" x="7351713" y="4675188"/>
          <p14:tracePt t="126265" x="7334250" y="4694238"/>
          <p14:tracePt t="126271" x="7324725" y="4702175"/>
          <p14:tracePt t="126279" x="7315200" y="4711700"/>
          <p14:tracePt t="126286" x="7296150" y="4721225"/>
          <p14:tracePt t="126292" x="7288213" y="4738688"/>
          <p14:tracePt t="126301" x="7278688" y="4757738"/>
          <p14:tracePt t="126307" x="7259638" y="4767263"/>
          <p14:tracePt t="126320" x="7242175" y="4775200"/>
          <p14:tracePt t="126328" x="7232650" y="4775200"/>
          <p14:tracePt t="126336" x="7232650" y="4784725"/>
          <p14:tracePt t="126363" x="7223125" y="4784725"/>
          <p14:tracePt t="126384" x="7215188" y="4784725"/>
          <p14:tracePt t="126411" x="7205663" y="4784725"/>
          <p14:tracePt t="127235" x="7259638" y="4840288"/>
          <p14:tracePt t="127242" x="7342188" y="4922838"/>
          <p14:tracePt t="127250" x="7407275" y="4995863"/>
          <p14:tracePt t="127256" x="7488238" y="5076825"/>
          <p14:tracePt t="127263" x="7561263" y="5141913"/>
          <p14:tracePt t="127270" x="7626350" y="5214938"/>
          <p14:tracePt t="127276" x="7680325" y="5268913"/>
          <p14:tracePt t="127284" x="7743825" y="5305425"/>
          <p14:tracePt t="127291" x="7772400" y="5324475"/>
          <p14:tracePt t="127297" x="7808913" y="5341938"/>
          <p14:tracePt t="127304" x="7826375" y="5351463"/>
          <p14:tracePt t="127311" x="7853363" y="5351463"/>
          <p14:tracePt t="127319" x="7881938" y="5351463"/>
          <p14:tracePt t="127326" x="7899400" y="5351463"/>
          <p14:tracePt t="127334" x="7935913" y="5341938"/>
          <p14:tracePt t="127340" x="7972425" y="5332413"/>
          <p14:tracePt t="127348" x="8018463" y="5305425"/>
          <p14:tracePt t="127354" x="8081963" y="5268913"/>
          <p14:tracePt t="127361" x="8137525" y="5232400"/>
          <p14:tracePt t="127368" x="8174038" y="5205413"/>
          <p14:tracePt t="127375" x="8201025" y="5178425"/>
          <p14:tracePt t="127381" x="8237538" y="5149850"/>
          <p14:tracePt t="127388" x="8274050" y="5113338"/>
          <p14:tracePt t="127395" x="8320088" y="5086350"/>
          <p14:tracePt t="127402" x="8337550" y="5068888"/>
          <p14:tracePt t="127409" x="8383588" y="5022850"/>
          <p14:tracePt t="127418" x="8402638" y="4995863"/>
          <p14:tracePt t="127424" x="8447088" y="4949825"/>
          <p14:tracePt t="127431" x="8493125" y="4894263"/>
          <p14:tracePt t="127438" x="8529638" y="4840288"/>
          <p14:tracePt t="127445" x="8593138" y="4757738"/>
          <p14:tracePt t="127451" x="8639175" y="4684713"/>
          <p14:tracePt t="127460" x="8685213" y="4602163"/>
          <p14:tracePt t="127466" x="8712200" y="4548188"/>
          <p14:tracePt t="127472" x="8731250" y="4511675"/>
          <p14:tracePt t="127480" x="8739188" y="4492625"/>
          <p14:tracePt t="127486" x="8748713" y="4475163"/>
          <p14:tracePt t="127501" x="8748713" y="4465638"/>
          <p14:tracePt t="127522" x="8748713" y="4456113"/>
          <p14:tracePt t="127530" x="8748713" y="4446588"/>
          <p14:tracePt t="127536" x="8748713" y="4429125"/>
          <p14:tracePt t="127544" x="8731250" y="4402138"/>
          <p14:tracePt t="127552" x="8712200" y="4365625"/>
          <p14:tracePt t="127558" x="8685213" y="4329113"/>
          <p14:tracePt t="127564" x="8658225" y="4283075"/>
          <p14:tracePt t="127570" x="8612188" y="4227513"/>
          <p14:tracePt t="127579" x="8556625" y="4164013"/>
          <p14:tracePt t="127585" x="8502650" y="4110038"/>
          <p14:tracePt t="127592" x="8466138" y="4081463"/>
          <p14:tracePt t="127601" x="8410575" y="4054475"/>
          <p14:tracePt t="127606" x="8374063" y="4037013"/>
          <p14:tracePt t="127614" x="8347075" y="4027488"/>
          <p14:tracePt t="127620" x="8301038" y="4027488"/>
          <p14:tracePt t="127628" x="8256588" y="4027488"/>
          <p14:tracePt t="127636" x="8191500" y="4027488"/>
          <p14:tracePt t="127641" x="8147050" y="4027488"/>
          <p14:tracePt t="127649" x="8101013" y="4027488"/>
          <p14:tracePt t="127655" x="8054975" y="4027488"/>
          <p14:tracePt t="127662" x="8008938" y="4027488"/>
          <p14:tracePt t="127669" x="7972425" y="4027488"/>
          <p14:tracePt t="127677" x="7935913" y="4027488"/>
          <p14:tracePt t="127684" x="7889875" y="4027488"/>
          <p14:tracePt t="127690" x="7853363" y="4027488"/>
          <p14:tracePt t="127697" x="7808913" y="4037013"/>
          <p14:tracePt t="127703" x="7789863" y="4044950"/>
          <p14:tracePt t="127711" x="7753350" y="4054475"/>
          <p14:tracePt t="127718" x="7716838" y="4064000"/>
          <p14:tracePt t="127725" x="7680325" y="4090988"/>
          <p14:tracePt t="127732" x="7662863" y="4110038"/>
          <p14:tracePt t="127739" x="7626350" y="4137025"/>
          <p14:tracePt t="127746" x="7607300" y="4154488"/>
          <p14:tracePt t="127753" x="7589838" y="4164013"/>
          <p14:tracePt t="127760" x="7580313" y="4183063"/>
          <p14:tracePt t="127768" x="7553325" y="4200525"/>
          <p14:tracePt t="127774" x="7534275" y="4219575"/>
          <p14:tracePt t="127781" x="7516813" y="4227513"/>
          <p14:tracePt t="127787" x="7507288" y="4246563"/>
          <p14:tracePt t="127795" x="7488238" y="4264025"/>
          <p14:tracePt t="127801" x="7480300" y="4273550"/>
          <p14:tracePt t="127810" x="7470775" y="4283075"/>
          <p14:tracePt t="127817" x="7451725" y="4300538"/>
          <p14:tracePt t="127824" x="7443788" y="4319588"/>
          <p14:tracePt t="127830" x="7434263" y="4329113"/>
          <p14:tracePt t="127838" x="7424738" y="4346575"/>
          <p14:tracePt t="127845" x="7415213" y="4365625"/>
          <p14:tracePt t="127851" x="7407275" y="4383088"/>
          <p14:tracePt t="127859" x="7397750" y="4419600"/>
          <p14:tracePt t="127865" x="7388225" y="4456113"/>
          <p14:tracePt t="127871" x="7378700" y="4502150"/>
          <p14:tracePt t="127880" x="7378700" y="4556125"/>
          <p14:tracePt t="127885" x="7378700" y="4621213"/>
          <p14:tracePt t="127892" x="7378700" y="4694238"/>
          <p14:tracePt t="127901" x="7388225" y="4757738"/>
          <p14:tracePt t="127908" x="7397750" y="4830763"/>
          <p14:tracePt t="127918" x="7415213" y="4894263"/>
          <p14:tracePt t="127921" x="7434263" y="4959350"/>
          <p14:tracePt t="127928" x="7451725" y="5032375"/>
          <p14:tracePt t="127935" x="7480300" y="5113338"/>
          <p14:tracePt t="127942" x="7497763" y="5168900"/>
          <p14:tracePt t="127951" x="7516813" y="5222875"/>
          <p14:tracePt t="127956" x="7543800" y="5278438"/>
          <p14:tracePt t="127963" x="7580313" y="5314950"/>
          <p14:tracePt t="127969" x="7597775" y="5332413"/>
          <p14:tracePt t="127976" x="7616825" y="5360988"/>
          <p14:tracePt t="127985" x="7643813" y="5378450"/>
          <p14:tracePt t="127991" x="7670800" y="5397500"/>
          <p14:tracePt t="127998" x="7689850" y="5414963"/>
          <p14:tracePt t="128004" x="7726363" y="5414963"/>
          <p14:tracePt t="128012" x="7762875" y="5424488"/>
          <p14:tracePt t="128019" x="7780338" y="5434013"/>
          <p14:tracePt t="128027" x="7826375" y="5441950"/>
          <p14:tracePt t="128034" x="7862888" y="5441950"/>
          <p14:tracePt t="128040" x="7889875" y="5451475"/>
          <p14:tracePt t="128048" x="7935913" y="5451475"/>
          <p14:tracePt t="128055" x="7991475" y="5451475"/>
          <p14:tracePt t="128061" x="8035925" y="5441950"/>
          <p14:tracePt t="128068" x="8081963" y="5434013"/>
          <p14:tracePt t="128075" x="8118475" y="5414963"/>
          <p14:tracePt t="128081" x="8164513" y="5405438"/>
          <p14:tracePt t="128089" x="8201025" y="5378450"/>
          <p14:tracePt t="128097" x="8237538" y="5360988"/>
          <p14:tracePt t="128102" x="8293100" y="5332413"/>
          <p14:tracePt t="128110" x="8329613" y="5287963"/>
          <p14:tracePt t="128118" x="8383588" y="5232400"/>
          <p14:tracePt t="128124" x="8439150" y="5178425"/>
          <p14:tracePt t="128131" x="8483600" y="5113338"/>
          <p14:tracePt t="128138" x="8529638" y="5059363"/>
          <p14:tracePt t="128145" x="8566150" y="4995863"/>
          <p14:tracePt t="128152" x="8602663" y="4949825"/>
          <p14:tracePt t="128159" x="8621713" y="4894263"/>
          <p14:tracePt t="128167" x="8639175" y="4848225"/>
          <p14:tracePt t="128174" x="8648700" y="4784725"/>
          <p14:tracePt t="128180" x="8648700" y="4730750"/>
          <p14:tracePt t="128186" x="8648700" y="4648200"/>
          <p14:tracePt t="128194" x="8639175" y="4575175"/>
          <p14:tracePt t="128201" x="8612188" y="4483100"/>
          <p14:tracePt t="128209" x="8593138" y="4419600"/>
          <p14:tracePt t="128217" x="8556625" y="4356100"/>
          <p14:tracePt t="128222" x="8520113" y="4300538"/>
          <p14:tracePt t="128230" x="8493125" y="4264025"/>
          <p14:tracePt t="128236" x="8456613" y="4237038"/>
          <p14:tracePt t="128243" x="8439150" y="4210050"/>
          <p14:tracePt t="128251" x="8410575" y="4200525"/>
          <p14:tracePt t="128257" x="8383588" y="4183063"/>
          <p14:tracePt t="128265" x="8374063" y="4173538"/>
          <p14:tracePt t="128270" x="8356600" y="4154488"/>
          <p14:tracePt t="128279" x="8337550" y="4154488"/>
          <p14:tracePt t="128285" x="8329613" y="4146550"/>
          <p14:tracePt t="128291" x="8310563" y="4146550"/>
          <p14:tracePt t="128299" x="8301038" y="4146550"/>
          <p14:tracePt t="128307" x="8274050" y="4146550"/>
          <p14:tracePt t="128314" x="8264525" y="4146550"/>
          <p14:tracePt t="128320" x="8237538" y="4146550"/>
          <p14:tracePt t="128328" x="8201025" y="4154488"/>
          <p14:tracePt t="128335" x="8183563" y="4164013"/>
          <p14:tracePt t="128341" x="8147050" y="4164013"/>
          <p14:tracePt t="128348" x="8118475" y="4183063"/>
          <p14:tracePt t="128355" x="8108950" y="4191000"/>
          <p14:tracePt t="128362" x="8081963" y="4200525"/>
          <p14:tracePt t="128368" x="8072438" y="4200525"/>
          <p14:tracePt t="128376" x="8064500" y="4200525"/>
          <p14:tracePt t="128384" x="8054975" y="4200525"/>
          <p14:tracePt t="128397" x="8045450" y="4200525"/>
          <p14:tracePt t="128418" x="8035925" y="4200525"/>
          <p14:tracePt t="128432" x="8027988" y="4200525"/>
          <p14:tracePt t="128787" x="8164513" y="4110038"/>
          <p14:tracePt t="128794" x="8439150" y="3889375"/>
          <p14:tracePt t="128801" x="8685213" y="3670300"/>
          <p14:tracePt t="128809" x="8921750" y="3524250"/>
          <p14:tracePt t="128817" x="9132888" y="3397250"/>
          <p14:tracePt t="128823" x="9305925" y="3297238"/>
          <p14:tracePt t="128829" x="9507538" y="3187700"/>
          <p14:tracePt t="128836" x="9680575" y="3086100"/>
          <p14:tracePt t="128843" x="9809163" y="2995613"/>
          <p14:tracePt t="128851" x="9945688" y="2903538"/>
          <p14:tracePt t="128858" x="10072688" y="2830513"/>
          <p14:tracePt t="128863" x="10164763" y="2784475"/>
          <p14:tracePt t="128871" x="10237788" y="2757488"/>
          <p14:tracePt t="128878" x="10274300" y="2740025"/>
          <p14:tracePt t="128884" x="10328275" y="2730500"/>
          <p14:tracePt t="128891" x="10347325" y="2720975"/>
          <p14:tracePt t="128900" x="10374313" y="2711450"/>
          <p14:tracePt t="128907" x="10393363" y="2711450"/>
          <p14:tracePt t="128918" x="10410825" y="2703513"/>
          <p14:tracePt t="128920" x="10429875" y="2703513"/>
          <p14:tracePt t="128934" x="10437813" y="2693988"/>
          <p14:tracePt t="128941" x="10447338" y="2693988"/>
          <p14:tracePt t="129193" x="10456863" y="2693988"/>
          <p14:tracePt t="129215" x="10466388" y="2693988"/>
          <p14:tracePt t="129284" x="10447338" y="2693988"/>
          <p14:tracePt t="129291" x="10420350" y="2693988"/>
          <p14:tracePt t="129299" x="10374313" y="2693988"/>
          <p14:tracePt t="129306" x="10310813" y="2693988"/>
          <p14:tracePt t="129312" x="10210800" y="2693988"/>
          <p14:tracePt t="129319" x="10082213" y="2703513"/>
          <p14:tracePt t="129326" x="9936163" y="2703513"/>
          <p14:tracePt t="129334" x="9799638" y="2703513"/>
          <p14:tracePt t="129340" x="9690100" y="2684463"/>
          <p14:tracePt t="129348" x="9580563" y="2674938"/>
          <p14:tracePt t="129354" x="9478963" y="2667000"/>
          <p14:tracePt t="129361" x="9405938" y="2657475"/>
          <p14:tracePt t="129368" x="9324975" y="2647950"/>
          <p14:tracePt t="129375" x="9269413" y="2647950"/>
          <p14:tracePt t="129382" x="9223375" y="2647950"/>
          <p14:tracePt t="129389" x="9186863" y="2647950"/>
          <p14:tracePt t="129398" x="9159875" y="2647950"/>
          <p14:tracePt t="129403" x="9123363" y="2647950"/>
          <p14:tracePt t="129410" x="9086850" y="2647950"/>
          <p14:tracePt t="129417" x="9059863" y="2647950"/>
          <p14:tracePt t="129424" x="9023350" y="2647950"/>
          <p14:tracePt t="129431" x="9004300" y="2647950"/>
          <p14:tracePt t="129438" x="8977313" y="2647950"/>
          <p14:tracePt t="129446" x="8959850" y="2647950"/>
          <p14:tracePt t="129452" x="8940800" y="2647950"/>
          <p14:tracePt t="129460" x="8921750" y="2647950"/>
          <p14:tracePt t="129467" x="8913813" y="2647950"/>
          <p14:tracePt t="129473" x="8894763" y="2647950"/>
          <p14:tracePt t="129480" x="8885238" y="2647950"/>
          <p14:tracePt t="129486" x="8858250" y="2647950"/>
          <p14:tracePt t="129495" x="8848725" y="2647950"/>
          <p14:tracePt t="129501" x="8831263" y="2647950"/>
          <p14:tracePt t="129509" x="8821738" y="2657475"/>
          <p14:tracePt t="129517" x="8804275" y="2657475"/>
          <p14:tracePt t="129523" x="8785225" y="2667000"/>
          <p14:tracePt t="129530" x="8775700" y="2667000"/>
          <p14:tracePt t="129536" x="8748713" y="2674938"/>
          <p14:tracePt t="129543" x="8739188" y="2684463"/>
          <p14:tracePt t="129552" x="8731250" y="2684463"/>
          <p14:tracePt t="129558" x="8712200" y="2693988"/>
          <p14:tracePt t="129570" x="8694738" y="2703513"/>
          <p14:tracePt t="129578" x="8694738" y="2711450"/>
          <p14:tracePt t="129584" x="8685213" y="2711450"/>
          <p14:tracePt t="129602" x="8666163" y="2720975"/>
          <p14:tracePt t="129607" x="8666163" y="2740025"/>
          <p14:tracePt t="129614" x="8648700" y="2747963"/>
          <p14:tracePt t="129620" x="8639175" y="2776538"/>
          <p14:tracePt t="129627" x="8621713" y="2813050"/>
          <p14:tracePt t="129634" x="8593138" y="2840038"/>
          <p14:tracePt t="129641" x="8575675" y="2886075"/>
          <p14:tracePt t="129651" x="8556625" y="2949575"/>
          <p14:tracePt t="129656" x="8529638" y="3013075"/>
          <p14:tracePt t="129662" x="8512175" y="3059113"/>
          <p14:tracePt t="129669" x="8493125" y="3114675"/>
          <p14:tracePt t="129677" x="8483600" y="3159125"/>
          <p14:tracePt t="129684" x="8475663" y="3205163"/>
          <p14:tracePt t="129691" x="8466138" y="3251200"/>
          <p14:tracePt t="129700" x="8456613" y="3287713"/>
          <p14:tracePt t="129706" x="8447088" y="3333750"/>
          <p14:tracePt t="129712" x="8439150" y="3397250"/>
          <p14:tracePt t="129718" x="8429625" y="3460750"/>
          <p14:tracePt t="129726" x="8429625" y="3516313"/>
          <p14:tracePt t="129734" x="8420100" y="3552825"/>
          <p14:tracePt t="129740" x="8410575" y="3589338"/>
          <p14:tracePt t="129746" x="8410575" y="3606800"/>
          <p14:tracePt t="129753" x="8410575" y="3633788"/>
          <p14:tracePt t="129760" x="8410575" y="3643313"/>
          <p14:tracePt t="129767" x="8410575" y="3652838"/>
          <p14:tracePt t="129775" x="8420100" y="3670300"/>
          <p14:tracePt t="129781" x="8420100" y="3679825"/>
          <p14:tracePt t="129789" x="8420100" y="3698875"/>
          <p14:tracePt t="129796" x="8439150" y="3716338"/>
          <p14:tracePt t="129803" x="8447088" y="3752850"/>
          <p14:tracePt t="129810" x="8466138" y="3789363"/>
          <p14:tracePt t="129817" x="8475663" y="3835400"/>
          <p14:tracePt t="129823" x="8483600" y="3889375"/>
          <p14:tracePt t="129830" x="8502650" y="3944938"/>
          <p14:tracePt t="129838" x="8512175" y="4000500"/>
          <p14:tracePt t="129845" x="8529638" y="4054475"/>
          <p14:tracePt t="129851" x="8529638" y="4090988"/>
          <p14:tracePt t="129859" x="8539163" y="4127500"/>
          <p14:tracePt t="129867" x="8539163" y="4146550"/>
          <p14:tracePt t="129872" x="8539163" y="4173538"/>
          <p14:tracePt t="129880" x="8548688" y="4200525"/>
          <p14:tracePt t="129885" x="8548688" y="4210050"/>
          <p14:tracePt t="129895" x="8548688" y="4227513"/>
          <p14:tracePt t="129900" x="8548688" y="4237038"/>
          <p14:tracePt t="129908" x="8548688" y="4264025"/>
          <p14:tracePt t="129915" x="8548688" y="4273550"/>
          <p14:tracePt t="129921" x="8548688" y="4300538"/>
          <p14:tracePt t="129929" x="8548688" y="4310063"/>
          <p14:tracePt t="129935" x="8548688" y="4337050"/>
          <p14:tracePt t="129943" x="8548688" y="4346575"/>
          <p14:tracePt t="129951" x="8548688" y="4373563"/>
          <p14:tracePt t="129957" x="8548688" y="4392613"/>
          <p14:tracePt t="129964" x="8548688" y="4402138"/>
          <p14:tracePt t="129970" x="8548688" y="4419600"/>
          <p14:tracePt t="130006" x="8548688" y="4429125"/>
          <p14:tracePt t="130019" x="8548688" y="4438650"/>
          <p14:tracePt t="130033" x="8539163" y="4438650"/>
          <p14:tracePt t="130048" x="8529638" y="4438650"/>
          <p14:tracePt t="130054" x="8512175" y="4446588"/>
          <p14:tracePt t="130061" x="8502650" y="4456113"/>
          <p14:tracePt t="130068" x="8475663" y="4465638"/>
          <p14:tracePt t="130075" x="8447088" y="4475163"/>
          <p14:tracePt t="130084" x="8429625" y="4483100"/>
          <p14:tracePt t="130090" x="8402638" y="4483100"/>
          <p14:tracePt t="130098" x="8393113" y="4483100"/>
          <p14:tracePt t="130103" x="8366125" y="4483100"/>
          <p14:tracePt t="130110" x="8337550" y="4492625"/>
          <p14:tracePt t="130117" x="8329613" y="4492625"/>
          <p14:tracePt t="130125" x="8310563" y="4502150"/>
          <p14:tracePt t="130131" x="8301038" y="4502150"/>
          <p14:tracePt t="130138" x="8293100" y="4502150"/>
          <p14:tracePt t="130146" x="8283575" y="4502150"/>
          <p14:tracePt t="130166" x="8274050" y="4502150"/>
          <p14:tracePt t="130173" x="8264525" y="4502150"/>
          <p14:tracePt t="130209" x="8256588" y="4511675"/>
          <p14:tracePt t="130236" x="8256588" y="4519613"/>
          <p14:tracePt t="130243" x="8256588" y="4538663"/>
          <p14:tracePt t="130250" x="8264525" y="4556125"/>
          <p14:tracePt t="130257" x="8283575" y="4584700"/>
          <p14:tracePt t="130265" x="8301038" y="4611688"/>
          <p14:tracePt t="130270" x="8320088" y="4629150"/>
          <p14:tracePt t="130279" x="8347075" y="4648200"/>
          <p14:tracePt t="130285" x="8356600" y="4675188"/>
          <p14:tracePt t="130293" x="8383588" y="4702175"/>
          <p14:tracePt t="130300" x="8402638" y="4721225"/>
          <p14:tracePt t="130306" x="8429625" y="4748213"/>
          <p14:tracePt t="130314" x="8439150" y="4767263"/>
          <p14:tracePt t="130321" x="8466138" y="4794250"/>
          <p14:tracePt t="130328" x="8502650" y="4811713"/>
          <p14:tracePt t="130334" x="8529638" y="4821238"/>
          <p14:tracePt t="130341" x="8566150" y="4830763"/>
          <p14:tracePt t="130350" x="8593138" y="4848225"/>
          <p14:tracePt t="130355" x="8648700" y="4857750"/>
          <p14:tracePt t="130362" x="8694738" y="4867275"/>
          <p14:tracePt t="130369" x="8721725" y="4876800"/>
          <p14:tracePt t="130377" x="8758238" y="4884738"/>
          <p14:tracePt t="130384" x="8794750" y="4894263"/>
          <p14:tracePt t="130391" x="8831263" y="4913313"/>
          <p14:tracePt t="130398" x="8867775" y="4922838"/>
          <p14:tracePt t="130405" x="8904288" y="4930775"/>
          <p14:tracePt t="130411" x="8921750" y="4940300"/>
          <p14:tracePt t="130418" x="8950325" y="4949825"/>
          <p14:tracePt t="130426" x="8959850" y="4959350"/>
          <p14:tracePt t="130434" x="8967788" y="4959350"/>
          <p14:tracePt t="130447" x="8977313" y="4959350"/>
          <p14:tracePt t="130461" x="8986838" y="4959350"/>
          <p14:tracePt t="130482" x="9004300" y="4959350"/>
          <p14:tracePt t="130488" x="9023350" y="4959350"/>
          <p14:tracePt t="130496" x="9050338" y="4959350"/>
          <p14:tracePt t="130502" x="9069388" y="4949825"/>
          <p14:tracePt t="130510" x="9096375" y="4940300"/>
          <p14:tracePt t="130517" x="9123363" y="4922838"/>
          <p14:tracePt t="130524" x="9142413" y="4913313"/>
          <p14:tracePt t="130530" x="9169400" y="4894263"/>
          <p14:tracePt t="130538" x="9178925" y="4894263"/>
          <p14:tracePt t="130559" x="9186863" y="4884738"/>
          <p14:tracePt t="130566" x="9196388" y="4884738"/>
          <p14:tracePt t="130571" x="9205913" y="4884738"/>
          <p14:tracePt t="130586" x="9215438" y="4884738"/>
          <p14:tracePt t="130594" x="9223375" y="4884738"/>
          <p14:tracePt t="130600" x="9232900" y="4884738"/>
          <p14:tracePt t="130608" x="9278938" y="4884738"/>
          <p14:tracePt t="130617" x="9305925" y="4884738"/>
          <p14:tracePt t="130621" x="9351963" y="4876800"/>
          <p14:tracePt t="130629" x="9405938" y="4867275"/>
          <p14:tracePt t="130635" x="9451975" y="4857750"/>
          <p14:tracePt t="130642" x="9478963" y="4848225"/>
          <p14:tracePt t="130650" x="9534525" y="4840288"/>
          <p14:tracePt t="130656" x="9561513" y="4830763"/>
          <p14:tracePt t="130664" x="9607550" y="4830763"/>
          <p14:tracePt t="130670" x="9671050" y="4811713"/>
          <p14:tracePt t="130678" x="9734550" y="4803775"/>
          <p14:tracePt t="130685" x="9799638" y="4803775"/>
          <p14:tracePt t="130691" x="9853613" y="4803775"/>
          <p14:tracePt t="130701" x="9899650" y="4794250"/>
          <p14:tracePt t="130706" x="9936163" y="4784725"/>
          <p14:tracePt t="130713" x="9963150" y="4775200"/>
          <p14:tracePt t="130719" x="9972675" y="4775200"/>
          <p14:tracePt t="130727" x="9991725" y="4775200"/>
          <p14:tracePt t="130734" x="9991725" y="4767263"/>
          <p14:tracePt t="130748" x="9999663" y="4767263"/>
          <p14:tracePt t="130866" x="9991725" y="4784725"/>
          <p14:tracePt t="130873" x="9982200" y="4803775"/>
          <p14:tracePt t="130881" x="9955213" y="4830763"/>
          <p14:tracePt t="130888" x="9918700" y="4857750"/>
          <p14:tracePt t="130895" x="9853613" y="4884738"/>
          <p14:tracePt t="130901" x="9772650" y="4922838"/>
          <p14:tracePt t="130909" x="9698038" y="4930775"/>
          <p14:tracePt t="130917" x="9607550" y="4930775"/>
          <p14:tracePt t="130922" x="9515475" y="4930775"/>
          <p14:tracePt t="130929" x="9415463" y="4894263"/>
          <p14:tracePt t="130936" x="9296400" y="4867275"/>
          <p14:tracePt t="130943" x="9178925" y="4821238"/>
          <p14:tracePt t="130950" x="9069388" y="4784725"/>
          <p14:tracePt t="130958" x="8977313" y="4767263"/>
          <p14:tracePt t="130965" x="8913813" y="4748213"/>
          <p14:tracePt t="130970" x="8877300" y="4738688"/>
          <p14:tracePt t="130980" x="8840788" y="4738688"/>
          <p14:tracePt t="130986" x="8804275" y="4738688"/>
          <p14:tracePt t="130992" x="8767763" y="4738688"/>
          <p14:tracePt t="131000" x="8739188" y="4738688"/>
          <p14:tracePt t="131006" x="8694738" y="4738688"/>
          <p14:tracePt t="131014" x="8666163" y="4738688"/>
          <p14:tracePt t="131020" x="8639175" y="4748213"/>
          <p14:tracePt t="131028" x="8621713" y="4748213"/>
          <p14:tracePt t="131034" x="8602663" y="4748213"/>
          <p14:tracePt t="131041" x="8593138" y="4748213"/>
          <p14:tracePt t="131050" x="8575675" y="4748213"/>
          <p14:tracePt t="131078" x="8566150" y="4748213"/>
          <p14:tracePt t="131099" x="8556625" y="4748213"/>
          <p14:tracePt t="131147" x="8548688" y="4748213"/>
          <p14:tracePt t="131161" x="8548688" y="4757738"/>
          <p14:tracePt t="131167" x="8539163" y="4757738"/>
          <p14:tracePt t="131175" x="8539163" y="4767263"/>
          <p14:tracePt t="131196" x="8529638" y="4767263"/>
          <p14:tracePt t="131238" x="8520113" y="4767263"/>
          <p14:tracePt t="131244" x="8520113" y="4775200"/>
          <p14:tracePt t="131251" x="8512175" y="4775200"/>
          <p14:tracePt t="131258" x="8512175" y="4784725"/>
          <p14:tracePt t="131280" x="8512175" y="4794250"/>
          <p14:tracePt t="131287" x="8512175" y="4803775"/>
          <p14:tracePt t="131300" x="8502650" y="4811713"/>
          <p14:tracePt t="131308" x="8502650" y="4821238"/>
          <p14:tracePt t="131316" x="8493125" y="4821238"/>
          <p14:tracePt t="131321" x="8493125" y="4830763"/>
          <p14:tracePt t="131329" x="8483600" y="4840288"/>
          <p14:tracePt t="131335" x="8475663" y="4848225"/>
          <p14:tracePt t="131342" x="8475663" y="4857750"/>
          <p14:tracePt t="131350" x="8475663" y="4867275"/>
          <p14:tracePt t="131357" x="8466138" y="4876800"/>
          <p14:tracePt t="131363" x="8456613" y="4876800"/>
          <p14:tracePt t="131370" x="8447088" y="4894263"/>
          <p14:tracePt t="131379" x="8420100" y="4903788"/>
          <p14:tracePt t="131384" x="8393113" y="4903788"/>
          <p14:tracePt t="131392" x="8366125" y="4903788"/>
          <p14:tracePt t="131400" x="8337550" y="4903788"/>
          <p14:tracePt t="131406" x="8301038" y="4894263"/>
          <p14:tracePt t="131413" x="8283575" y="4867275"/>
          <p14:tracePt t="131419" x="8264525" y="4830763"/>
          <p14:tracePt t="131427" x="8247063" y="4803775"/>
          <p14:tracePt t="131433" x="8237538" y="4794250"/>
          <p14:tracePt t="131440" x="8228013" y="4767263"/>
          <p14:tracePt t="131448" x="8220075" y="4757738"/>
          <p14:tracePt t="131454" x="8220075" y="4748213"/>
          <p14:tracePt t="131467" x="8220075" y="4738688"/>
          <p14:tracePt t="131484" x="8220075" y="4730750"/>
          <p14:tracePt t="131517" x="8220075" y="4721225"/>
          <p14:tracePt t="131525" x="8220075" y="4711700"/>
          <p14:tracePt t="131531" x="8220075" y="4702175"/>
          <p14:tracePt t="131539" x="8228013" y="4675188"/>
          <p14:tracePt t="131545" x="8247063" y="4638675"/>
          <p14:tracePt t="131552" x="8274050" y="4621213"/>
          <p14:tracePt t="131560" x="8301038" y="4565650"/>
          <p14:tracePt t="131568" x="8329613" y="4529138"/>
          <p14:tracePt t="131574" x="8374063" y="4475163"/>
          <p14:tracePt t="131583" x="8402638" y="4429125"/>
          <p14:tracePt t="131588" x="8429625" y="4383088"/>
          <p14:tracePt t="131595" x="8466138" y="4337050"/>
          <p14:tracePt t="131601" x="8475663" y="4292600"/>
          <p14:tracePt t="131609" x="8493125" y="4256088"/>
          <p14:tracePt t="131616" x="8502650" y="4219575"/>
          <p14:tracePt t="131623" x="8520113" y="4164013"/>
          <p14:tracePt t="131631" x="8520113" y="4137025"/>
          <p14:tracePt t="131636" x="8520113" y="4110038"/>
          <p14:tracePt t="131644" x="8520113" y="4090988"/>
          <p14:tracePt t="131650" x="8520113" y="4064000"/>
          <p14:tracePt t="131658" x="8520113" y="4054475"/>
          <p14:tracePt t="131667" x="8520113" y="4044950"/>
          <p14:tracePt t="131672" x="8520113" y="4027488"/>
          <p14:tracePt t="131686" x="8512175" y="4008438"/>
          <p14:tracePt t="131693" x="8502650" y="4000500"/>
          <p14:tracePt t="131701" x="8493125" y="3990975"/>
          <p14:tracePt t="131706" x="8483600" y="3971925"/>
          <p14:tracePt t="131714" x="8466138" y="3971925"/>
          <p14:tracePt t="131720" x="8447088" y="3954463"/>
          <p14:tracePt t="131728" x="8429625" y="3944938"/>
          <p14:tracePt t="131734" x="8402638" y="3927475"/>
          <p14:tracePt t="131741" x="8374063" y="3917950"/>
          <p14:tracePt t="131749" x="8347075" y="3908425"/>
          <p14:tracePt t="131755" x="8320088" y="3908425"/>
          <p14:tracePt t="131761" x="8293100" y="3898900"/>
          <p14:tracePt t="131770" x="8274050" y="3889375"/>
          <p14:tracePt t="131778" x="8247063" y="3889375"/>
          <p14:tracePt t="131783" x="8228013" y="3889375"/>
          <p14:tracePt t="131791" x="8191500" y="3889375"/>
          <p14:tracePt t="131800" x="8174038" y="3889375"/>
          <p14:tracePt t="131805" x="8137525" y="3889375"/>
          <p14:tracePt t="131811" x="8108950" y="3889375"/>
          <p14:tracePt t="131818" x="8091488" y="3889375"/>
          <p14:tracePt t="131826" x="8054975" y="3889375"/>
          <p14:tracePt t="131834" x="8035925" y="3889375"/>
          <p14:tracePt t="131840" x="8008938" y="3889375"/>
          <p14:tracePt t="131846" x="7972425" y="3889375"/>
          <p14:tracePt t="131853" x="7962900" y="3889375"/>
          <p14:tracePt t="131860" x="7935913" y="3898900"/>
          <p14:tracePt t="131867" x="7918450" y="3898900"/>
          <p14:tracePt t="131875" x="7899400" y="3898900"/>
          <p14:tracePt t="131883" x="7881938" y="3898900"/>
          <p14:tracePt t="131890" x="7853363" y="3908425"/>
          <p14:tracePt t="131896" x="7835900" y="3917950"/>
          <p14:tracePt t="131902" x="7816850" y="3935413"/>
          <p14:tracePt t="131910" x="7789863" y="3944938"/>
          <p14:tracePt t="131917" x="7772400" y="3963988"/>
          <p14:tracePt t="131923" x="7753350" y="3963988"/>
          <p14:tracePt t="131930" x="7735888" y="3981450"/>
          <p14:tracePt t="131937" x="7707313" y="3990975"/>
          <p14:tracePt t="131944" x="7689850" y="4008438"/>
          <p14:tracePt t="131950" x="7670800" y="4017963"/>
          <p14:tracePt t="131959" x="7643813" y="4027488"/>
          <p14:tracePt t="131967" x="7634288" y="4037013"/>
          <p14:tracePt t="131973" x="7616825" y="4054475"/>
          <p14:tracePt t="131980" x="7607300" y="4073525"/>
          <p14:tracePt t="131986" x="7589838" y="4073525"/>
          <p14:tracePt t="131994" x="7589838" y="4090988"/>
          <p14:tracePt t="132000" x="7570788" y="4110038"/>
          <p14:tracePt t="132008" x="7561263" y="4110038"/>
          <p14:tracePt t="132016" x="7553325" y="4137025"/>
          <p14:tracePt t="132021" x="7553325" y="4146550"/>
          <p14:tracePt t="132029" x="7553325" y="4164013"/>
          <p14:tracePt t="132036" x="7543800" y="4183063"/>
          <p14:tracePt t="132043" x="7543800" y="4191000"/>
          <p14:tracePt t="132050" x="7543800" y="4219575"/>
          <p14:tracePt t="132057" x="7543800" y="4227513"/>
          <p14:tracePt t="132063" x="7543800" y="4256088"/>
          <p14:tracePt t="132072" x="7543800" y="4283075"/>
          <p14:tracePt t="132078" x="7561263" y="4310063"/>
          <p14:tracePt t="132084" x="7570788" y="4365625"/>
          <p14:tracePt t="132091" x="7580313" y="4392613"/>
          <p14:tracePt t="132100" x="7607300" y="4446588"/>
          <p14:tracePt t="132106" x="7626350" y="4492625"/>
          <p14:tracePt t="132113" x="7643813" y="4529138"/>
          <p14:tracePt t="132119" x="7653338" y="4565650"/>
          <p14:tracePt t="132126" x="7670800" y="4602163"/>
          <p14:tracePt t="132133" x="7680325" y="4629150"/>
          <p14:tracePt t="132140" x="7689850" y="4657725"/>
          <p14:tracePt t="132150" x="7699375" y="4684713"/>
          <p14:tracePt t="132153" x="7716838" y="4702175"/>
          <p14:tracePt t="132161" x="7735888" y="4721225"/>
          <p14:tracePt t="132169" x="7743825" y="4748213"/>
          <p14:tracePt t="132177" x="7753350" y="4767263"/>
          <p14:tracePt t="132184" x="7772400" y="4794250"/>
          <p14:tracePt t="132190" x="7799388" y="4811713"/>
          <p14:tracePt t="132198" x="7816850" y="4840288"/>
          <p14:tracePt t="132204" x="7826375" y="4848225"/>
          <p14:tracePt t="132211" x="7845425" y="4867275"/>
          <p14:tracePt t="132217" x="7862888" y="4884738"/>
          <p14:tracePt t="132225" x="7872413" y="4903788"/>
          <p14:tracePt t="132233" x="7889875" y="4903788"/>
          <p14:tracePt t="132238" x="7918450" y="4922838"/>
          <p14:tracePt t="132246" x="7926388" y="4930775"/>
          <p14:tracePt t="132252" x="7954963" y="4940300"/>
          <p14:tracePt t="132260" x="7972425" y="4949825"/>
          <p14:tracePt t="132267" x="7981950" y="4959350"/>
          <p14:tracePt t="132275" x="8008938" y="4967288"/>
          <p14:tracePt t="132281" x="8027988" y="4976813"/>
          <p14:tracePt t="132288" x="8045450" y="4986338"/>
          <p14:tracePt t="132295" x="8081963" y="4986338"/>
          <p14:tracePt t="132301" x="8108950" y="4995863"/>
          <p14:tracePt t="132309" x="8137525" y="4995863"/>
          <p14:tracePt t="132316" x="8164513" y="4995863"/>
          <p14:tracePt t="132322" x="8191500" y="4986338"/>
          <p14:tracePt t="132329" x="8220075" y="4976813"/>
          <p14:tracePt t="132336" x="8256588" y="4967288"/>
          <p14:tracePt t="132343" x="8274050" y="4959350"/>
          <p14:tracePt t="132350" x="8293100" y="4940300"/>
          <p14:tracePt t="132358" x="8320088" y="4922838"/>
          <p14:tracePt t="132366" x="8337550" y="4903788"/>
          <p14:tracePt t="132372" x="8356600" y="4876800"/>
          <p14:tracePt t="132379" x="8383588" y="4840288"/>
          <p14:tracePt t="132386" x="8402638" y="4821238"/>
          <p14:tracePt t="132393" x="8429625" y="4794250"/>
          <p14:tracePt t="132400" x="8447088" y="4757738"/>
          <p14:tracePt t="132406" x="8475663" y="4730750"/>
          <p14:tracePt t="132413" x="8493125" y="4711700"/>
          <p14:tracePt t="132420" x="8502650" y="4702175"/>
          <p14:tracePt t="132427" x="8512175" y="4684713"/>
          <p14:tracePt t="132434" x="8520113" y="4675188"/>
          <p14:tracePt t="132463" x="8529638" y="4675188"/>
          <p14:tracePt t="132469" x="8529638" y="4665663"/>
          <p14:tracePt t="132478" x="8539163" y="4665663"/>
          <p14:tracePt t="132554" x="8539163" y="4675188"/>
          <p14:tracePt t="132639" x="8548688" y="4675188"/>
          <p14:tracePt t="132651" x="8556625" y="4675188"/>
          <p14:tracePt t="133398" x="8666163" y="4665663"/>
          <p14:tracePt t="133404" x="8831263" y="4638675"/>
          <p14:tracePt t="133411" x="8977313" y="4602163"/>
          <p14:tracePt t="133417" x="9113838" y="4575175"/>
          <p14:tracePt t="133425" x="9242425" y="4538663"/>
          <p14:tracePt t="133432" x="9361488" y="4538663"/>
          <p14:tracePt t="133438" x="9461500" y="4529138"/>
          <p14:tracePt t="133445" x="9551988" y="4529138"/>
          <p14:tracePt t="133453" x="9644063" y="4556125"/>
          <p14:tracePt t="133460" x="9707563" y="4584700"/>
          <p14:tracePt t="133467" x="9790113" y="4621213"/>
          <p14:tracePt t="133475" x="9836150" y="4648200"/>
          <p14:tracePt t="133482" x="9890125" y="4694238"/>
          <p14:tracePt t="133489" x="9926638" y="4730750"/>
          <p14:tracePt t="133495" x="9982200" y="4775200"/>
          <p14:tracePt t="133503" x="10018713" y="4803775"/>
          <p14:tracePt t="133509" x="10045700" y="4830763"/>
          <p14:tracePt t="133516" x="10082213" y="4848225"/>
          <p14:tracePt t="133522" x="10101263" y="4857750"/>
          <p14:tracePt t="133529" x="10128250" y="4867275"/>
          <p14:tracePt t="133536" x="10137775" y="4876800"/>
          <p14:tracePt t="133544" x="10155238" y="4876800"/>
          <p14:tracePt t="133551" x="10164763" y="4876800"/>
          <p14:tracePt t="133559" x="10174288" y="4876800"/>
          <p14:tracePt t="133566" x="10182225" y="4876800"/>
          <p14:tracePt t="133572" x="10201275" y="4876800"/>
          <p14:tracePt t="133580" x="10218738" y="4884738"/>
          <p14:tracePt t="133586" x="10228263" y="4884738"/>
          <p14:tracePt t="133593" x="10247313" y="4894263"/>
          <p14:tracePt t="133600" x="10264775" y="4894263"/>
          <p14:tracePt t="133607" x="10283825" y="4903788"/>
          <p14:tracePt t="133614" x="10310813" y="4903788"/>
          <p14:tracePt t="133620" x="10328275" y="4903788"/>
          <p14:tracePt t="133628" x="10356850" y="4913313"/>
          <p14:tracePt t="133634" x="10374313" y="4913313"/>
          <p14:tracePt t="133641" x="10401300" y="4922838"/>
          <p14:tracePt t="133649" x="10429875" y="4922838"/>
          <p14:tracePt t="133657" x="10437813" y="4922838"/>
          <p14:tracePt t="133663" x="10456863" y="4922838"/>
          <p14:tracePt t="133698" x="10466388" y="4922838"/>
          <p14:tracePt t="133711" x="10474325" y="4922838"/>
          <p14:tracePt t="133746" x="10483850" y="4922838"/>
          <p14:tracePt t="133768" x="10483850" y="4913313"/>
          <p14:tracePt t="133803" x="10483850" y="4903788"/>
          <p14:tracePt t="133838" x="10483850" y="4894263"/>
          <p14:tracePt t="134811" x="10466388" y="4894263"/>
          <p14:tracePt t="134817" x="10429875" y="4884738"/>
          <p14:tracePt t="134824" x="10393363" y="4867275"/>
          <p14:tracePt t="134832" x="10347325" y="4857750"/>
          <p14:tracePt t="134839" x="10320338" y="4848225"/>
          <p14:tracePt t="134849" x="10283825" y="4840288"/>
          <p14:tracePt t="134854" x="10228263" y="4821238"/>
          <p14:tracePt t="134860" x="10191750" y="4803775"/>
          <p14:tracePt t="134867" x="10174288" y="4794250"/>
          <p14:tracePt t="134875" x="10145713" y="4767263"/>
          <p14:tracePt t="134884" x="10118725" y="4757738"/>
          <p14:tracePt t="134889" x="10109200" y="4748213"/>
          <p14:tracePt t="134895" x="10101263" y="4730750"/>
          <p14:tracePt t="134901" x="10082213" y="4721225"/>
          <p14:tracePt t="134909" x="10082213" y="4711700"/>
          <p14:tracePt t="134923" x="10082213" y="4702175"/>
          <p14:tracePt t="134930" x="10072688" y="4702175"/>
          <p14:tracePt t="134937" x="10072688" y="4694238"/>
          <p14:tracePt t="134945" x="10064750" y="4694238"/>
          <p14:tracePt t="134965" x="10064750" y="4684713"/>
          <p14:tracePt t="134979" x="10064750" y="4675188"/>
          <p14:tracePt t="135014" x="10064750" y="4665663"/>
          <p14:tracePt t="135071" x="10055225" y="4665663"/>
          <p14:tracePt t="135077" x="10045700" y="4665663"/>
          <p14:tracePt t="135085" x="10028238" y="4684713"/>
          <p14:tracePt t="135090" x="10009188" y="4702175"/>
          <p14:tracePt t="135099" x="9982200" y="4711700"/>
          <p14:tracePt t="135105" x="9972675" y="4721225"/>
          <p14:tracePt t="135111" x="9945688" y="4730750"/>
          <p14:tracePt t="135118" x="9926638" y="4738688"/>
          <p14:tracePt t="135126" x="9918700" y="4738688"/>
          <p14:tracePt t="135132" x="9899650" y="4738688"/>
          <p14:tracePt t="135140" x="9890125" y="4738688"/>
          <p14:tracePt t="135149" x="9872663" y="4738688"/>
          <p14:tracePt t="135154" x="9863138" y="4738688"/>
          <p14:tracePt t="135161" x="9845675" y="4721225"/>
          <p14:tracePt t="135168" x="9826625" y="4711700"/>
          <p14:tracePt t="135175" x="9817100" y="4694238"/>
          <p14:tracePt t="135183" x="9799638" y="4665663"/>
          <p14:tracePt t="135190" x="9780588" y="4629150"/>
          <p14:tracePt t="135198" x="9772650" y="4611688"/>
          <p14:tracePt t="135202" x="9763125" y="4575175"/>
          <p14:tracePt t="135210" x="9763125" y="4556125"/>
          <p14:tracePt t="135216" x="9763125" y="4529138"/>
          <p14:tracePt t="135224" x="9763125" y="4492625"/>
          <p14:tracePt t="135232" x="9763125" y="4465638"/>
          <p14:tracePt t="135239" x="9772650" y="4429125"/>
          <p14:tracePt t="135246" x="9780588" y="4392613"/>
          <p14:tracePt t="135251" x="9799638" y="4329113"/>
          <p14:tracePt t="135259" x="9836150" y="4256088"/>
          <p14:tracePt t="135266" x="9863138" y="4191000"/>
          <p14:tracePt t="135273" x="9909175" y="4127500"/>
          <p14:tracePt t="135282" x="9945688" y="4054475"/>
          <p14:tracePt t="135287" x="9963150" y="4027488"/>
          <p14:tracePt t="135295" x="9982200" y="4000500"/>
          <p14:tracePt t="135300" x="10009188" y="3971925"/>
          <p14:tracePt t="135308" x="10028238" y="3954463"/>
          <p14:tracePt t="135315" x="10045700" y="3944938"/>
          <p14:tracePt t="135321" x="10055225" y="3927475"/>
          <p14:tracePt t="135329" x="10064750" y="3917950"/>
          <p14:tracePt t="135336" x="10072688" y="3908425"/>
          <p14:tracePt t="135365" x="10072688" y="3898900"/>
          <p14:tracePt t="135385" x="10072688" y="3889375"/>
          <p14:tracePt t="135406" x="10072688" y="3881438"/>
          <p14:tracePt t="135412" x="10072688" y="3871913"/>
          <p14:tracePt t="135420" x="10064750" y="3852863"/>
          <p14:tracePt t="135427" x="10064750" y="3844925"/>
          <p14:tracePt t="135434" x="10055225" y="3825875"/>
          <p14:tracePt t="135441" x="10045700" y="3798888"/>
          <p14:tracePt t="135449" x="10018713" y="3779838"/>
          <p14:tracePt t="135456" x="9999663" y="3752850"/>
          <p14:tracePt t="135462" x="9963150" y="3716338"/>
          <p14:tracePt t="135468" x="9936163" y="3689350"/>
          <p14:tracePt t="135476" x="9918700" y="3662363"/>
          <p14:tracePt t="135483" x="9872663" y="3633788"/>
          <p14:tracePt t="135490" x="9836150" y="3616325"/>
          <p14:tracePt t="135499" x="9817100" y="3597275"/>
          <p14:tracePt t="135504" x="9772650" y="3579813"/>
          <p14:tracePt t="135510" x="9734550" y="3560763"/>
          <p14:tracePt t="135518" x="9671050" y="3543300"/>
          <p14:tracePt t="135525" x="9607550" y="3533775"/>
          <p14:tracePt t="135532" x="9544050" y="3524250"/>
          <p14:tracePt t="135540" x="9498013" y="3516313"/>
          <p14:tracePt t="135547" x="9451975" y="3516313"/>
          <p14:tracePt t="135553" x="9405938" y="3516313"/>
          <p14:tracePt t="135560" x="9361488" y="3516313"/>
          <p14:tracePt t="135566" x="9324975" y="3516313"/>
          <p14:tracePt t="135575" x="9296400" y="3524250"/>
          <p14:tracePt t="135582" x="9251950" y="3524250"/>
          <p14:tracePt t="135588" x="9215438" y="3533775"/>
          <p14:tracePt t="135595" x="9178925" y="3543300"/>
          <p14:tracePt t="135601" x="9150350" y="3543300"/>
          <p14:tracePt t="135609" x="9105900" y="3543300"/>
          <p14:tracePt t="135615" x="9069388" y="3560763"/>
          <p14:tracePt t="135623" x="9032875" y="3570288"/>
          <p14:tracePt t="135632" x="8996363" y="3589338"/>
          <p14:tracePt t="135637" x="8950325" y="3616325"/>
          <p14:tracePt t="135645" x="8894763" y="3633788"/>
          <p14:tracePt t="135651" x="8858250" y="3662363"/>
          <p14:tracePt t="135659" x="8804275" y="3698875"/>
          <p14:tracePt t="135666" x="8758238" y="3735388"/>
          <p14:tracePt t="135672" x="8712200" y="3771900"/>
          <p14:tracePt t="135678" x="8666163" y="3825875"/>
          <p14:tracePt t="135685" x="8621713" y="3862388"/>
          <p14:tracePt t="135693" x="8585200" y="3908425"/>
          <p14:tracePt t="135699" x="8556625" y="3944938"/>
          <p14:tracePt t="135707" x="8512175" y="3981450"/>
          <p14:tracePt t="135714" x="8493125" y="4008438"/>
          <p14:tracePt t="135720" x="8456613" y="4044950"/>
          <p14:tracePt t="135728" x="8429625" y="4081463"/>
          <p14:tracePt t="135736" x="8402638" y="4137025"/>
          <p14:tracePt t="135742" x="8374063" y="4173538"/>
          <p14:tracePt t="135749" x="8337550" y="4237038"/>
          <p14:tracePt t="135756" x="8301038" y="4300538"/>
          <p14:tracePt t="135764" x="8264525" y="4383088"/>
          <p14:tracePt t="135769" x="8228013" y="4475163"/>
          <p14:tracePt t="135777" x="8191500" y="4584700"/>
          <p14:tracePt t="135784" x="8154988" y="4702175"/>
          <p14:tracePt t="135791" x="8118475" y="4821238"/>
          <p14:tracePt t="135798" x="8081963" y="4959350"/>
          <p14:tracePt t="135805" x="8072438" y="5040313"/>
          <p14:tracePt t="135811" x="8054975" y="5105400"/>
          <p14:tracePt t="135818" x="8045450" y="5149850"/>
          <p14:tracePt t="135826" x="8027988" y="5178425"/>
          <p14:tracePt t="135833" x="8018463" y="5205413"/>
          <p14:tracePt t="135840" x="8008938" y="5214938"/>
          <p14:tracePt t="135848" x="8008938" y="5222875"/>
          <p14:tracePt t="135855" x="7999413" y="5232400"/>
          <p14:tracePt t="135861" x="7991475" y="5232400"/>
          <p14:tracePt t="135875" x="7991475" y="5241925"/>
          <p14:tracePt t="135883" x="7981950" y="5241925"/>
          <p14:tracePt t="135890" x="7972425" y="5241925"/>
          <p14:tracePt t="135896" x="7962900" y="5241925"/>
          <p14:tracePt t="135903" x="7954963" y="5241925"/>
          <p14:tracePt t="135910" x="7945438" y="5241925"/>
          <p14:tracePt t="135916" x="7935913" y="5251450"/>
          <p14:tracePt t="135924" x="7908925" y="5251450"/>
          <p14:tracePt t="135932" x="7889875" y="5251450"/>
          <p14:tracePt t="135939" x="7862888" y="5251450"/>
          <p14:tracePt t="135946" x="7845425" y="5251450"/>
          <p14:tracePt t="135952" x="7816850" y="5251450"/>
          <p14:tracePt t="135959" x="7789863" y="5251450"/>
          <p14:tracePt t="135965" x="7772400" y="5241925"/>
          <p14:tracePt t="135973" x="7743825" y="5241925"/>
          <p14:tracePt t="135982" x="7726363" y="5241925"/>
          <p14:tracePt t="135987" x="7699375" y="5232400"/>
          <p14:tracePt t="135995" x="7670800" y="5232400"/>
          <p14:tracePt t="136001" x="7662863" y="5222875"/>
          <p14:tracePt t="136008" x="7634288" y="5222875"/>
          <p14:tracePt t="136015" x="7626350" y="5222875"/>
          <p14:tracePt t="136021" x="7607300" y="5222875"/>
          <p14:tracePt t="136032" x="7589838" y="5222875"/>
          <p14:tracePt t="136036" x="7580313" y="5222875"/>
          <p14:tracePt t="136044" x="7570788" y="5222875"/>
          <p14:tracePt t="136050" x="7561263" y="5222875"/>
          <p14:tracePt t="136065" x="7553325" y="5222875"/>
          <p14:tracePt t="136071" x="7543800" y="5222875"/>
          <p14:tracePt t="136106" x="7534275" y="5222875"/>
          <p14:tracePt t="136120" x="7524750" y="5222875"/>
          <p14:tracePt t="136141" x="7524750" y="5214938"/>
          <p14:tracePt t="136387" x="7524750" y="5205413"/>
          <p14:tracePt t="136450" x="7516813" y="5205413"/>
          <p14:tracePt t="136484" x="7516813" y="5195888"/>
          <p14:tracePt t="136490" x="7507288" y="5195888"/>
          <p14:tracePt t="136511" x="7507288" y="5186363"/>
          <p14:tracePt t="136518" x="7497763" y="5186363"/>
          <p14:tracePt t="136527" x="7497763" y="5168900"/>
          <p14:tracePt t="136533" x="7488238" y="5141913"/>
          <p14:tracePt t="136540" x="7488238" y="5122863"/>
          <p14:tracePt t="136548" x="7480300" y="5086350"/>
          <p14:tracePt t="136554" x="7480300" y="5068888"/>
          <p14:tracePt t="136561" x="7470775" y="5032375"/>
          <p14:tracePt t="136567" x="7470775" y="5003800"/>
          <p14:tracePt t="136575" x="7461250" y="4976813"/>
          <p14:tracePt t="136582" x="7461250" y="4949825"/>
          <p14:tracePt t="136590" x="7461250" y="4930775"/>
          <p14:tracePt t="136596" x="7461250" y="4913313"/>
          <p14:tracePt t="136602" x="7461250" y="4903788"/>
          <p14:tracePt t="136609" x="7461250" y="4884738"/>
          <p14:tracePt t="136616" x="7461250" y="4876800"/>
          <p14:tracePt t="136639" x="7461250" y="4867275"/>
          <p14:tracePt t="136652" x="7461250" y="4857750"/>
          <p14:tracePt t="137313" x="7524750" y="4821238"/>
          <p14:tracePt t="137320" x="7616825" y="4775200"/>
          <p14:tracePt t="137328" x="7743825" y="4721225"/>
          <p14:tracePt t="137334" x="7845425" y="4675188"/>
          <p14:tracePt t="137341" x="7954963" y="4638675"/>
          <p14:tracePt t="137348" x="8027988" y="4611688"/>
          <p14:tracePt t="137355" x="8081963" y="4584700"/>
          <p14:tracePt t="137362" x="8128000" y="4575175"/>
          <p14:tracePt t="137369" x="8174038" y="4565650"/>
          <p14:tracePt t="137376" x="8210550" y="4556125"/>
          <p14:tracePt t="137382" x="8247063" y="4556125"/>
          <p14:tracePt t="137390" x="8264525" y="4556125"/>
          <p14:tracePt t="137397" x="8283575" y="4556125"/>
          <p14:tracePt t="137403" x="8293100" y="4556125"/>
          <p14:tracePt t="137410" x="8310563" y="4556125"/>
          <p14:tracePt t="137425" x="8329613" y="4556125"/>
          <p14:tracePt t="137439" x="8337550" y="4556125"/>
          <p14:tracePt t="137469" x="8347075" y="4556125"/>
          <p14:tracePt t="137492" x="8356600" y="4556125"/>
          <p14:tracePt t="137509" x="8366125" y="4565650"/>
          <p14:tracePt t="137526" x="8374063" y="4565650"/>
          <p14:tracePt t="137540" x="8383588" y="4565650"/>
          <p14:tracePt t="137547" x="8393113" y="4575175"/>
          <p14:tracePt t="137576" x="8393113" y="4584700"/>
          <p14:tracePt t="137597" x="8402638" y="4584700"/>
          <p14:tracePt t="137612" x="8410575" y="4584700"/>
          <p14:tracePt t="137619" x="8410575" y="4592638"/>
          <p14:tracePt t="137655" x="8410575" y="4602163"/>
          <p14:tracePt t="137675" x="8402638" y="4602163"/>
          <p14:tracePt t="137681" x="8402638" y="4611688"/>
          <p14:tracePt t="137688" x="8383588" y="4611688"/>
          <p14:tracePt t="137695" x="8374063" y="4621213"/>
          <p14:tracePt t="137702" x="8366125" y="4621213"/>
          <p14:tracePt t="137710" x="8356600" y="4621213"/>
          <p14:tracePt t="137717" x="8337550" y="4629150"/>
          <p14:tracePt t="137724" x="8320088" y="4629150"/>
          <p14:tracePt t="137731" x="8310563" y="4629150"/>
          <p14:tracePt t="137738" x="8283575" y="4629150"/>
          <p14:tracePt t="137745" x="8274050" y="4629150"/>
          <p14:tracePt t="137751" x="8256588" y="4629150"/>
          <p14:tracePt t="137760" x="8237538" y="4638675"/>
          <p14:tracePt t="137766" x="8210550" y="4638675"/>
          <p14:tracePt t="137772" x="8183563" y="4638675"/>
          <p14:tracePt t="137781" x="8164513" y="4638675"/>
          <p14:tracePt t="137787" x="8137525" y="4638675"/>
          <p14:tracePt t="137794" x="8118475" y="4648200"/>
          <p14:tracePt t="137800" x="8108950" y="4648200"/>
          <p14:tracePt t="137808" x="8101013" y="4648200"/>
          <p14:tracePt t="137822" x="8091488" y="4648200"/>
          <p14:tracePt t="137831" x="8081963" y="4648200"/>
          <p14:tracePt t="137837" x="8072438" y="4648200"/>
          <p14:tracePt t="137864" x="8064500" y="4648200"/>
          <p14:tracePt t="137885" x="8054975" y="4648200"/>
          <p14:tracePt t="137914" x="8064500" y="4638675"/>
          <p14:tracePt t="137920" x="8081963" y="4621213"/>
          <p14:tracePt t="137928" x="8108950" y="4611688"/>
          <p14:tracePt t="137933" x="8164513" y="4575175"/>
          <p14:tracePt t="137942" x="8220075" y="4548188"/>
          <p14:tracePt t="137950" x="8310563" y="4511675"/>
          <p14:tracePt t="137959" x="8383588" y="4492625"/>
          <p14:tracePt t="137966" x="8466138" y="4465638"/>
          <p14:tracePt t="137974" x="8539163" y="4465638"/>
          <p14:tracePt t="137982" x="8593138" y="4465638"/>
          <p14:tracePt t="137990" x="8658225" y="4492625"/>
          <p14:tracePt t="137998" x="8721725" y="4511675"/>
          <p14:tracePt t="138006" x="8785225" y="4548188"/>
          <p14:tracePt t="138015" x="8840788" y="4584700"/>
          <p14:tracePt t="138021" x="8904288" y="4621213"/>
          <p14:tracePt t="138032" x="8959850" y="4648200"/>
          <p14:tracePt t="138038" x="8996363" y="4684713"/>
          <p14:tracePt t="138045" x="9032875" y="4702175"/>
          <p14:tracePt t="138053" x="9059863" y="4730750"/>
          <p14:tracePt t="138061" x="9077325" y="4738688"/>
          <p14:tracePt t="138069" x="9086850" y="4757738"/>
          <p14:tracePt t="138077" x="9105900" y="4757738"/>
          <p14:tracePt t="138092" x="9113838" y="4757738"/>
          <p14:tracePt t="138109" x="9113838" y="4767263"/>
          <p14:tracePt t="138651" x="9113838" y="4757738"/>
          <p14:tracePt t="138658" x="9096375" y="4711700"/>
          <p14:tracePt t="138666" x="9096375" y="4675188"/>
          <p14:tracePt t="138674" x="9086850" y="4638675"/>
          <p14:tracePt t="138684" x="9077325" y="4611688"/>
          <p14:tracePt t="138691" x="9069388" y="4575175"/>
          <p14:tracePt t="138699" x="9059863" y="4548188"/>
          <p14:tracePt t="138708" x="9059863" y="4538663"/>
          <p14:tracePt t="138715" x="9050338" y="4529138"/>
          <p14:tracePt t="138722" x="9050338" y="4519613"/>
          <p14:tracePt t="138747" x="9050338" y="4511675"/>
          <p14:tracePt t="138755" x="9032875" y="4492625"/>
          <p14:tracePt t="138765" x="9023350" y="4492625"/>
          <p14:tracePt t="138770" x="9013825" y="4475163"/>
          <p14:tracePt t="138780" x="8986838" y="4456113"/>
          <p14:tracePt t="138792" x="8940800" y="4429125"/>
          <p14:tracePt t="138800" x="8858250" y="4402138"/>
          <p14:tracePt t="138806" x="8785225" y="4365625"/>
          <p14:tracePt t="138812" x="8731250" y="4346575"/>
          <p14:tracePt t="138819" x="8685213" y="4329113"/>
          <p14:tracePt t="138826" x="8648700" y="4310063"/>
          <p14:tracePt t="138833" x="8612188" y="4300538"/>
          <p14:tracePt t="138840" x="8585200" y="4300538"/>
          <p14:tracePt t="138848" x="8548688" y="4300538"/>
          <p14:tracePt t="138854" x="8529638" y="4300538"/>
          <p14:tracePt t="138861" x="8493125" y="4300538"/>
          <p14:tracePt t="138867" x="8456613" y="4300538"/>
          <p14:tracePt t="138875" x="8429625" y="4300538"/>
          <p14:tracePt t="138881" x="8393113" y="4300538"/>
          <p14:tracePt t="138889" x="8347075" y="4310063"/>
          <p14:tracePt t="138897" x="8310563" y="4319588"/>
          <p14:tracePt t="138904" x="8264525" y="4329113"/>
          <p14:tracePt t="138910" x="8247063" y="4329113"/>
          <p14:tracePt t="138918" x="8210550" y="4337050"/>
          <p14:tracePt t="138925" x="8174038" y="4346575"/>
          <p14:tracePt t="138931" x="8154988" y="4365625"/>
          <p14:tracePt t="138939" x="8128000" y="4373563"/>
          <p14:tracePt t="138946" x="8091488" y="4392613"/>
          <p14:tracePt t="138951" x="8054975" y="4402138"/>
          <p14:tracePt t="138965" x="7972425" y="4446588"/>
          <p14:tracePt t="138973" x="7908925" y="4465638"/>
          <p14:tracePt t="138980" x="7845425" y="4502150"/>
          <p14:tracePt t="138987" x="7780338" y="4519613"/>
          <p14:tracePt t="138994" x="7726363" y="4538663"/>
          <p14:tracePt t="139001" x="7680325" y="4556125"/>
          <p14:tracePt t="139009" x="7634288" y="4575175"/>
          <p14:tracePt t="139015" x="7597775" y="4584700"/>
          <p14:tracePt t="139022" x="7553325" y="4602163"/>
          <p14:tracePt t="139031" x="7497763" y="4611688"/>
          <p14:tracePt t="139035" x="7451725" y="4629150"/>
          <p14:tracePt t="139042" x="7415213" y="4638675"/>
          <p14:tracePt t="139049" x="7370763" y="4657725"/>
          <p14:tracePt t="139056" x="7334250" y="4665663"/>
          <p14:tracePt t="139064" x="7315200" y="4684713"/>
          <p14:tracePt t="139070" x="7278688" y="4694238"/>
          <p14:tracePt t="139077" x="7251700" y="4711700"/>
          <p14:tracePt t="139085" x="7215188" y="4711700"/>
          <p14:tracePt t="139091" x="7196138" y="4730750"/>
          <p14:tracePt t="139099" x="7169150" y="4738688"/>
          <p14:tracePt t="139107" x="7142163" y="4748213"/>
          <p14:tracePt t="139114" x="7123113" y="4757738"/>
          <p14:tracePt t="139120" x="7096125" y="4767263"/>
          <p14:tracePt t="139127" x="7086600" y="4775200"/>
          <p14:tracePt t="139134" x="7059613" y="4775200"/>
          <p14:tracePt t="139141" x="7040563" y="4775200"/>
          <p14:tracePt t="139148" x="7032625" y="4775200"/>
          <p14:tracePt t="139155" x="7023100" y="4775200"/>
          <p14:tracePt t="139170" x="7013575" y="4775200"/>
          <p14:tracePt t="139182" x="7004050" y="4775200"/>
          <p14:tracePt t="139198" x="6996113" y="4775200"/>
          <p14:tracePt t="139226" x="6986588" y="4784725"/>
          <p14:tracePt t="139232" x="6977063" y="4784725"/>
          <p14:tracePt t="139240" x="6977063" y="4794250"/>
          <p14:tracePt t="139248" x="6967538" y="4794250"/>
          <p14:tracePt t="139253" x="6959600" y="4794250"/>
          <p14:tracePt t="139266" x="6940550" y="4803775"/>
          <p14:tracePt t="139274" x="6931025" y="4803775"/>
          <p14:tracePt t="139282" x="6904038" y="4821238"/>
          <p14:tracePt t="139287" x="6877050" y="4840288"/>
          <p14:tracePt t="139297" x="6850063" y="4857750"/>
          <p14:tracePt t="139302" x="6821488" y="4876800"/>
          <p14:tracePt t="139309" x="6794500" y="4884738"/>
          <p14:tracePt t="139316" x="6757988" y="4894263"/>
          <p14:tracePt t="139323" x="6740525" y="4903788"/>
          <p14:tracePt t="139331" x="6711950" y="4903788"/>
          <p14:tracePt t="139337" x="6684963" y="4913313"/>
          <p14:tracePt t="139344" x="6667500" y="4913313"/>
          <p14:tracePt t="139353" x="6648450" y="4922838"/>
          <p14:tracePt t="139358" x="6638925" y="4922838"/>
          <p14:tracePt t="139365" x="6630988" y="4922838"/>
          <p14:tracePt t="139380" x="6621463" y="4922838"/>
          <p14:tracePt t="139393" x="6611938" y="4922838"/>
          <p14:tracePt t="139401" x="6602413" y="4922838"/>
          <p14:tracePt t="139408" x="6594475" y="4922838"/>
          <p14:tracePt t="139436" x="6584950" y="4922838"/>
          <p14:tracePt t="139449" x="6575425" y="4922838"/>
          <p14:tracePt t="139932" x="6611938" y="4922838"/>
          <p14:tracePt t="139939" x="6667500" y="4922838"/>
          <p14:tracePt t="139946" x="6721475" y="4913313"/>
          <p14:tracePt t="139953" x="6740525" y="4903788"/>
          <p14:tracePt t="139960" x="6767513" y="4894263"/>
          <p14:tracePt t="139967" x="6784975" y="4894263"/>
          <p14:tracePt t="139974" x="6804025" y="4884738"/>
          <p14:tracePt t="139981" x="6813550" y="4884738"/>
          <p14:tracePt t="140016" x="6821488" y="4884738"/>
          <p14:tracePt t="140038" x="6831013" y="4884738"/>
          <p14:tracePt t="140367" x="6821488" y="4884738"/>
          <p14:tracePt t="140380" x="6813550" y="4884738"/>
          <p14:tracePt t="140387" x="6804025" y="4884738"/>
          <p14:tracePt t="140401" x="6784975" y="4894263"/>
          <p14:tracePt t="140408" x="6777038" y="4894263"/>
          <p14:tracePt t="140423" x="6767513" y="4894263"/>
          <p14:tracePt t="140431" x="6757988" y="4894263"/>
          <p14:tracePt t="140443" x="6748463" y="4894263"/>
          <p14:tracePt t="140449" x="6740525" y="4894263"/>
          <p14:tracePt t="140464" x="6731000" y="4894263"/>
          <p14:tracePt t="140471" x="6721475" y="4894263"/>
          <p14:tracePt t="140486" x="6711950" y="4894263"/>
          <p14:tracePt t="140570" x="6721475" y="4894263"/>
          <p14:tracePt t="140576" x="6731000" y="4894263"/>
          <p14:tracePt t="140584" x="6740525" y="4894263"/>
          <p14:tracePt t="140590" x="6748463" y="4894263"/>
          <p14:tracePt t="140605" x="6767513" y="4894263"/>
          <p14:tracePt t="140618" x="6777038" y="4894263"/>
          <p14:tracePt t="140626" x="6784975" y="4894263"/>
          <p14:tracePt t="140631" x="6794500" y="4894263"/>
          <p14:tracePt t="140639" x="6804025" y="4894263"/>
          <p14:tracePt t="140647" x="6813550" y="4894263"/>
          <p14:tracePt t="140660" x="6831013" y="4894263"/>
          <p14:tracePt t="140674" x="6840538" y="4894263"/>
          <p14:tracePt t="140681" x="6858000" y="4894263"/>
          <p14:tracePt t="140696" x="6867525" y="4894263"/>
          <p14:tracePt t="140702" x="6877050" y="4894263"/>
          <p14:tracePt t="140716" x="6886575" y="4894263"/>
          <p14:tracePt t="140730" x="6894513" y="4894263"/>
          <p14:tracePt t="140750" x="6904038" y="4894263"/>
          <p14:tracePt t="140771" x="6913563" y="4894263"/>
          <p14:tracePt t="140807" x="6923088" y="4894263"/>
          <p14:tracePt t="141890" x="6923088" y="4884738"/>
          <p14:tracePt t="141897" x="6923088" y="4867275"/>
          <p14:tracePt t="141913" x="6931025" y="4840288"/>
          <p14:tracePt t="141916" x="6931025" y="4794250"/>
          <p14:tracePt t="141922" x="6940550" y="4767263"/>
          <p14:tracePt t="141930" x="6940550" y="4702175"/>
          <p14:tracePt t="141939" x="6940550" y="4611688"/>
          <p14:tracePt t="141947" x="6940550" y="4511675"/>
          <p14:tracePt t="141954" x="6923088" y="4410075"/>
          <p14:tracePt t="141963" x="6913563" y="4337050"/>
          <p14:tracePt t="141970" x="6894513" y="4273550"/>
          <p14:tracePt t="141979" x="6886575" y="4219575"/>
          <p14:tracePt t="141986" x="6867525" y="4200525"/>
          <p14:tracePt t="141994" x="6858000" y="4183063"/>
          <p14:tracePt t="142001" x="6850063" y="4164013"/>
          <p14:tracePt t="142010" x="6850063" y="4154488"/>
          <p14:tracePt t="142018" x="6840538" y="4146550"/>
          <p14:tracePt t="142025" x="6831013" y="4137025"/>
          <p14:tracePt t="142032" x="6821488" y="4127500"/>
          <p14:tracePt t="142042" x="6804025" y="4110038"/>
          <p14:tracePt t="142048" x="6784975" y="4081463"/>
          <p14:tracePt t="142057" x="6757988" y="4064000"/>
          <p14:tracePt t="142065" x="6740525" y="4027488"/>
          <p14:tracePt t="142074" x="6721475" y="4000500"/>
          <p14:tracePt t="142080" x="6684963" y="3971925"/>
          <p14:tracePt t="142089" x="6648450" y="3935413"/>
          <p14:tracePt t="142096" x="6630988" y="3908425"/>
          <p14:tracePt t="142104" x="6602413" y="3881438"/>
          <p14:tracePt t="142112" x="6575425" y="3862388"/>
          <p14:tracePt t="142121" x="6538913" y="3844925"/>
          <p14:tracePt t="142130" x="6521450" y="3835400"/>
          <p14:tracePt t="142136" x="6475413" y="3816350"/>
          <p14:tracePt t="142143" x="6410325" y="3789363"/>
          <p14:tracePt t="142152" x="6329363" y="3771900"/>
          <p14:tracePt t="142160" x="6264275" y="3752850"/>
          <p14:tracePt t="142167" x="6191250" y="3725863"/>
          <p14:tracePt t="142177" x="6110288" y="3706813"/>
          <p14:tracePt t="142186" x="6054725" y="3698875"/>
          <p14:tracePt t="142192" x="6008688" y="3698875"/>
          <p14:tracePt t="142198" x="6000750" y="3689350"/>
          <p14:tracePt t="142208" x="5964238" y="3689350"/>
          <p14:tracePt t="142214" x="5918200" y="3689350"/>
          <p14:tracePt t="142220" x="5881688" y="3689350"/>
          <p14:tracePt t="142230" x="5854700" y="3689350"/>
          <p14:tracePt t="142233" x="5818188" y="3689350"/>
          <p14:tracePt t="142241" x="5789613" y="3689350"/>
          <p14:tracePt t="142247" x="5753100" y="3698875"/>
          <p14:tracePt t="142255" x="5689600" y="3716338"/>
          <p14:tracePt t="142263" x="5643563" y="3735388"/>
          <p14:tracePt t="142267" x="5589588" y="3743325"/>
          <p14:tracePt t="142275" x="5524500" y="3771900"/>
          <p14:tracePt t="142281" x="5480050" y="3789363"/>
          <p14:tracePt t="142289" x="5434013" y="3798888"/>
          <p14:tracePt t="142296" x="5407025" y="3808413"/>
          <p14:tracePt t="142301" x="5360988" y="3816350"/>
          <p14:tracePt t="142309" x="5351463" y="3825875"/>
          <p14:tracePt t="142315" x="5305425" y="3835400"/>
          <p14:tracePt t="142323" x="5278438" y="3835400"/>
          <p14:tracePt t="142330" x="5241925" y="3852863"/>
          <p14:tracePt t="142337" x="5205413" y="3871913"/>
          <p14:tracePt t="142343" x="5168900" y="3881438"/>
          <p14:tracePt t="142350" x="5122863" y="3917950"/>
          <p14:tracePt t="142357" x="5105400" y="3927475"/>
          <p14:tracePt t="142363" x="5086350" y="3944938"/>
          <p14:tracePt t="142371" x="5068888" y="3963988"/>
          <p14:tracePt t="142379" x="5049838" y="3971925"/>
          <p14:tracePt t="142385" x="5032375" y="4000500"/>
          <p14:tracePt t="142391" x="5022850" y="4017963"/>
          <p14:tracePt t="142398" x="5005388" y="4037013"/>
          <p14:tracePt t="142405" x="4986338" y="4054475"/>
          <p14:tracePt t="142413" x="4959350" y="4081463"/>
          <p14:tracePt t="142420" x="4940300" y="4117975"/>
          <p14:tracePt t="142427" x="4922838" y="4154488"/>
          <p14:tracePt t="142432" x="4903788" y="4200525"/>
          <p14:tracePt t="142440" x="4867275" y="4283075"/>
          <p14:tracePt t="142446" x="4849813" y="4373563"/>
          <p14:tracePt t="142454" x="4813300" y="4465638"/>
          <p14:tracePt t="142461" x="4776788" y="4575175"/>
          <p14:tracePt t="142467" x="4767263" y="4629150"/>
          <p14:tracePt t="142474" x="4757738" y="4738688"/>
          <p14:tracePt t="142481" x="4748213" y="4794250"/>
          <p14:tracePt t="142488" x="4748213" y="4840288"/>
          <p14:tracePt t="142496" x="4748213" y="4903788"/>
          <p14:tracePt t="142502" x="4748213" y="4949825"/>
          <p14:tracePt t="142510" x="4748213" y="4976813"/>
          <p14:tracePt t="142516" x="4748213" y="5022850"/>
          <p14:tracePt t="142524" x="4757738" y="5086350"/>
          <p14:tracePt t="142530" x="4767263" y="5159375"/>
          <p14:tracePt t="142538" x="4784725" y="5241925"/>
          <p14:tracePt t="142544" x="4803775" y="5314950"/>
          <p14:tracePt t="142551" x="4821238" y="5378450"/>
          <p14:tracePt t="142558" x="4849813" y="5441950"/>
          <p14:tracePt t="142565" x="4876800" y="5507038"/>
          <p14:tracePt t="142572" x="4895850" y="5543550"/>
          <p14:tracePt t="142580" x="4932363" y="5607050"/>
          <p14:tracePt t="142587" x="4976813" y="5661025"/>
          <p14:tracePt t="142593" x="5005388" y="5689600"/>
          <p14:tracePt t="142599" x="5059363" y="5716588"/>
          <p14:tracePt t="142607" x="5095875" y="5743575"/>
          <p14:tracePt t="142614" x="5132388" y="5762625"/>
          <p14:tracePt t="142620" x="5178425" y="5780088"/>
          <p14:tracePt t="142630" x="5232400" y="5789613"/>
          <p14:tracePt t="142634" x="5278438" y="5816600"/>
          <p14:tracePt t="142641" x="5324475" y="5826125"/>
          <p14:tracePt t="142648" x="5387975" y="5826125"/>
          <p14:tracePt t="142656" x="5461000" y="5835650"/>
          <p14:tracePt t="142663" x="5524500" y="5835650"/>
          <p14:tracePt t="142670" x="5580063" y="5843588"/>
          <p14:tracePt t="142677" x="5670550" y="5843588"/>
          <p14:tracePt t="142683" x="5762625" y="5843588"/>
          <p14:tracePt t="142691" x="5835650" y="5826125"/>
          <p14:tracePt t="142697" x="5935663" y="5816600"/>
          <p14:tracePt t="142705" x="6027738" y="5799138"/>
          <p14:tracePt t="142713" x="6110288" y="5770563"/>
          <p14:tracePt t="142717" x="6154738" y="5743575"/>
          <p14:tracePt t="142725" x="6227763" y="5697538"/>
          <p14:tracePt t="142731" x="6273800" y="5661025"/>
          <p14:tracePt t="142739" x="6337300" y="5616575"/>
          <p14:tracePt t="142747" x="6410325" y="5543550"/>
          <p14:tracePt t="142754" x="6475413" y="5487988"/>
          <p14:tracePt t="142763" x="6529388" y="5434013"/>
          <p14:tracePt t="142767" x="6584950" y="5368925"/>
          <p14:tracePt t="142774" x="6630988" y="5305425"/>
          <p14:tracePt t="142781" x="6667500" y="5241925"/>
          <p14:tracePt t="142790" x="6711950" y="5141913"/>
          <p14:tracePt t="142796" x="6731000" y="5076825"/>
          <p14:tracePt t="142803" x="6740525" y="5022850"/>
          <p14:tracePt t="142811" x="6740525" y="4922838"/>
          <p14:tracePt t="142815" x="6731000" y="4857750"/>
          <p14:tracePt t="142823" x="6721475" y="4821238"/>
          <p14:tracePt t="142831" x="6711950" y="4794250"/>
          <p14:tracePt t="142838" x="6694488" y="4775200"/>
          <p14:tracePt t="142846" x="6684963" y="4757738"/>
          <p14:tracePt t="142850" x="6667500" y="4738688"/>
          <p14:tracePt t="142859" x="6648450" y="4721225"/>
          <p14:tracePt t="142864" x="6621463" y="4721225"/>
          <p14:tracePt t="142872" x="6602413" y="4711700"/>
          <p14:tracePt t="142879" x="6575425" y="4702175"/>
          <p14:tracePt t="142885" x="6565900" y="4702175"/>
          <p14:tracePt t="142892" x="6538913" y="4702175"/>
          <p14:tracePt t="142899" x="6529388" y="4702175"/>
          <p14:tracePt t="142907" x="6521450" y="4702175"/>
          <p14:tracePt t="142912" x="6502400" y="4702175"/>
          <p14:tracePt t="142929" x="6492875" y="4702175"/>
          <p14:tracePt t="142933" x="6483350" y="4702175"/>
          <p14:tracePt t="142970" x="6475413" y="4702175"/>
          <p14:tracePt t="142975" x="6465888" y="4702175"/>
          <p14:tracePt t="143025" x="6456363" y="4702175"/>
          <p14:tracePt t="143392" x="6475413" y="4711700"/>
          <p14:tracePt t="143398" x="6492875" y="4738688"/>
          <p14:tracePt t="143407" x="6529388" y="4775200"/>
          <p14:tracePt t="143412" x="6584950" y="4830763"/>
          <p14:tracePt t="143420" x="6611938" y="4867275"/>
          <p14:tracePt t="143427" x="6638925" y="4894263"/>
          <p14:tracePt t="143433" x="6667500" y="4922838"/>
          <p14:tracePt t="143440" x="6684963" y="4940300"/>
          <p14:tracePt t="143446" x="6684963" y="4959350"/>
          <p14:tracePt t="143455" x="6694488" y="4967288"/>
          <p14:tracePt t="143481" x="6694488" y="4976813"/>
          <p14:tracePt t="143496" x="6694488" y="4986338"/>
          <p14:tracePt t="143516" x="6704013" y="4995863"/>
          <p14:tracePt t="143537" x="6711950" y="4995863"/>
          <p14:tracePt t="143550" x="6711950" y="5003800"/>
          <p14:tracePt t="143572" x="6721475" y="5013325"/>
          <p14:tracePt t="143592" x="6731000" y="5013325"/>
          <p14:tracePt t="143612" x="6731000" y="5022850"/>
          <p14:tracePt t="145366" x="6913563" y="4995863"/>
          <p14:tracePt t="145372" x="7223125" y="4940300"/>
          <p14:tracePt t="145379" x="7524750" y="4940300"/>
          <p14:tracePt t="145387" x="7707313" y="4940300"/>
          <p14:tracePt t="145394" x="7889875" y="4940300"/>
          <p14:tracePt t="145400" x="8045450" y="4940300"/>
          <p14:tracePt t="145407" x="8228013" y="4949825"/>
          <p14:tracePt t="145414" x="8393113" y="4976813"/>
          <p14:tracePt t="145421" x="8566150" y="4995863"/>
          <p14:tracePt t="145429" x="8712200" y="5013325"/>
          <p14:tracePt t="145437" x="8894763" y="5040313"/>
          <p14:tracePt t="145442" x="9059863" y="5068888"/>
          <p14:tracePt t="145450" x="9259888" y="5095875"/>
          <p14:tracePt t="145457" x="9405938" y="5113338"/>
          <p14:tracePt t="145463" x="9534525" y="5141913"/>
          <p14:tracePt t="145470" x="9671050" y="5149850"/>
          <p14:tracePt t="145478" x="9772650" y="5168900"/>
          <p14:tracePt t="145484" x="9863138" y="5178425"/>
          <p14:tracePt t="145491" x="9926638" y="5186363"/>
          <p14:tracePt t="145499" x="9972675" y="5195888"/>
          <p14:tracePt t="145505" x="9999663" y="5195888"/>
          <p14:tracePt t="145512" x="10028238" y="5205413"/>
          <p14:tracePt t="145519" x="10055225" y="5214938"/>
          <p14:tracePt t="145528" x="10072688" y="5222875"/>
          <p14:tracePt t="145535" x="10082213" y="5222875"/>
          <p14:tracePt t="145541" x="10091738" y="5222875"/>
          <p14:tracePt t="145590" x="10101263" y="5222875"/>
          <p14:tracePt t="145708" x="10109200" y="5222875"/>
          <p14:tracePt t="145715" x="10118725" y="5222875"/>
          <p14:tracePt t="145722" x="10137775" y="5214938"/>
          <p14:tracePt t="145730" x="10174288" y="5205413"/>
          <p14:tracePt t="145738" x="10191750" y="5186363"/>
          <p14:tracePt t="145745" x="10228263" y="5178425"/>
          <p14:tracePt t="145751" x="10255250" y="5159375"/>
          <p14:tracePt t="145759" x="10291763" y="5141913"/>
          <p14:tracePt t="145765" x="10328275" y="5122863"/>
          <p14:tracePt t="145772" x="10347325" y="5113338"/>
          <p14:tracePt t="145778" x="10374313" y="5095875"/>
          <p14:tracePt t="145786" x="10401300" y="5076825"/>
          <p14:tracePt t="145793" x="10410825" y="5068888"/>
          <p14:tracePt t="145799" x="10429875" y="5068888"/>
          <p14:tracePt t="145813" x="10437813" y="5059363"/>
          <p14:tracePt t="145821" x="10447338" y="5049838"/>
          <p14:tracePt t="145835" x="10456863" y="5040313"/>
          <p14:tracePt t="145848" x="10466388" y="5040313"/>
          <p14:tracePt t="145856" x="10474325" y="5040313"/>
          <p14:tracePt t="145870" x="10474325" y="5032375"/>
          <p14:tracePt t="145878" x="10483850" y="5032375"/>
          <p14:tracePt t="145884" x="10483850" y="5022850"/>
          <p14:tracePt t="145890" x="10493375" y="5022850"/>
          <p14:tracePt t="146468" x="10401300" y="5022850"/>
          <p14:tracePt t="146475" x="10274300" y="5032375"/>
          <p14:tracePt t="146481" x="10091738" y="5040313"/>
          <p14:tracePt t="146489" x="9899650" y="5059363"/>
          <p14:tracePt t="146495" x="9717088" y="5068888"/>
          <p14:tracePt t="146502" x="9525000" y="5086350"/>
          <p14:tracePt t="146511" x="9342438" y="5086350"/>
          <p14:tracePt t="146517" x="9159875" y="5086350"/>
          <p14:tracePt t="146524" x="8977313" y="5076825"/>
          <p14:tracePt t="146531" x="8812213" y="5068888"/>
          <p14:tracePt t="146539" x="8629650" y="5059363"/>
          <p14:tracePt t="146545" x="8447088" y="5040313"/>
          <p14:tracePt t="146551" x="8283575" y="5040313"/>
          <p14:tracePt t="146559" x="8164513" y="5040313"/>
          <p14:tracePt t="146565" x="8054975" y="5040313"/>
          <p14:tracePt t="146572" x="7935913" y="5040313"/>
          <p14:tracePt t="146579" x="7816850" y="5059363"/>
          <p14:tracePt t="146586" x="7689850" y="5059363"/>
          <p14:tracePt t="146594" x="7553325" y="5068888"/>
          <p14:tracePt t="146600" x="7434263" y="5076825"/>
          <p14:tracePt t="146608" x="7334250" y="5076825"/>
          <p14:tracePt t="146614" x="7242175" y="5076825"/>
          <p14:tracePt t="146621" x="7169150" y="5076825"/>
          <p14:tracePt t="146628" x="7113588" y="5076825"/>
          <p14:tracePt t="146636" x="7050088" y="5076825"/>
          <p14:tracePt t="146642" x="7004050" y="5076825"/>
          <p14:tracePt t="146650" x="6959600" y="5068888"/>
          <p14:tracePt t="146657" x="6923088" y="5068888"/>
          <p14:tracePt t="146663" x="6904038" y="5059363"/>
          <p14:tracePt t="146671" x="6877050" y="5059363"/>
          <p14:tracePt t="146679" x="6858000" y="5059363"/>
          <p14:tracePt t="146685" x="6840538" y="5059363"/>
          <p14:tracePt t="146691" x="6821488" y="5059363"/>
          <p14:tracePt t="146698" x="6821488" y="5049838"/>
          <p14:tracePt t="146705" x="6813550" y="5049838"/>
          <p14:tracePt t="146712" x="6804025" y="5040313"/>
          <p14:tracePt t="146790" x="6794500" y="5040313"/>
          <p14:tracePt t="147653" x="6959600" y="5040313"/>
          <p14:tracePt t="147660" x="7315200" y="5040313"/>
          <p14:tracePt t="147669" x="7653338" y="5068888"/>
          <p14:tracePt t="147676" x="7926388" y="5086350"/>
          <p14:tracePt t="147683" x="8201025" y="5105400"/>
          <p14:tracePt t="147693" x="8483600" y="5132388"/>
          <p14:tracePt t="147699" x="8702675" y="5149850"/>
          <p14:tracePt t="147706" x="9013825" y="5186363"/>
          <p14:tracePt t="147713" x="9215438" y="5214938"/>
          <p14:tracePt t="147720" x="9361488" y="5222875"/>
          <p14:tracePt t="147728" x="9507538" y="5251450"/>
          <p14:tracePt t="147735" x="9634538" y="5251450"/>
          <p14:tracePt t="147741" x="9734550" y="5251450"/>
          <p14:tracePt t="147747" x="9826625" y="5222875"/>
          <p14:tracePt t="147755" x="9899650" y="5214938"/>
          <p14:tracePt t="147762" x="9955213" y="5205413"/>
          <p14:tracePt t="147768" x="9982200" y="5195888"/>
          <p14:tracePt t="147778" x="10018713" y="5195888"/>
          <p14:tracePt t="147782" x="10045700" y="5195888"/>
          <p14:tracePt t="147790" x="10064750" y="5195888"/>
          <p14:tracePt t="147796" x="10082213" y="5195888"/>
          <p14:tracePt t="147804" x="10091738" y="5195888"/>
          <p14:tracePt t="147812" x="10109200" y="5195888"/>
          <p14:tracePt t="147828" x="10128250" y="5195888"/>
          <p14:tracePt t="147832" x="10137775" y="5195888"/>
          <p14:tracePt t="147840" x="10145713" y="5195888"/>
          <p14:tracePt t="147860" x="10155238" y="5195888"/>
          <p14:tracePt t="147880" x="10164763" y="5195888"/>
          <p14:tracePt t="147901" x="10174288" y="5195888"/>
          <p14:tracePt t="148307" x="10118725" y="5178425"/>
          <p14:tracePt t="148313" x="9963150" y="5132388"/>
          <p14:tracePt t="148319" x="9780588" y="5076825"/>
          <p14:tracePt t="148327" x="9534525" y="4995863"/>
          <p14:tracePt t="148333" x="9259888" y="4884738"/>
          <p14:tracePt t="148340" x="9050338" y="4830763"/>
          <p14:tracePt t="148346" x="8894763" y="4775200"/>
          <p14:tracePt t="148355" x="8767763" y="4738688"/>
          <p14:tracePt t="148361" x="8612188" y="4702175"/>
          <p14:tracePt t="148368" x="8466138" y="4675188"/>
          <p14:tracePt t="148375" x="8337550" y="4665663"/>
          <p14:tracePt t="148381" x="8220075" y="4657725"/>
          <p14:tracePt t="148389" x="8101013" y="4657725"/>
          <p14:tracePt t="148395" x="7999413" y="4657725"/>
          <p14:tracePt t="148404" x="7872413" y="4657725"/>
          <p14:tracePt t="148411" x="7762875" y="4665663"/>
          <p14:tracePt t="148418" x="7643813" y="4684713"/>
          <p14:tracePt t="148424" x="7561263" y="4694238"/>
          <p14:tracePt t="148431" x="7451725" y="4702175"/>
          <p14:tracePt t="148438" x="7388225" y="4711700"/>
          <p14:tracePt t="148445" x="7334250" y="4711700"/>
          <p14:tracePt t="148451" x="7288213" y="4721225"/>
          <p14:tracePt t="148461" x="7242175" y="4721225"/>
          <p14:tracePt t="148466" x="7205663" y="4721225"/>
          <p14:tracePt t="148473" x="7178675" y="4721225"/>
          <p14:tracePt t="148479" x="7132638" y="4721225"/>
          <p14:tracePt t="148487" x="7096125" y="4721225"/>
          <p14:tracePt t="148494" x="7040563" y="4730750"/>
          <p14:tracePt t="148501" x="6996113" y="4730750"/>
          <p14:tracePt t="148512" x="6959600" y="4738688"/>
          <p14:tracePt t="148515" x="6913563" y="4738688"/>
          <p14:tracePt t="148523" x="6886575" y="4738688"/>
          <p14:tracePt t="148529" x="6850063" y="4738688"/>
          <p14:tracePt t="148537" x="6831013" y="4738688"/>
          <p14:tracePt t="148544" x="6804025" y="4738688"/>
          <p14:tracePt t="148549" x="6784975" y="4738688"/>
          <p14:tracePt t="148558" x="6767513" y="4738688"/>
          <p14:tracePt t="148563" x="6748463" y="4738688"/>
          <p14:tracePt t="148571" x="6748463" y="4730750"/>
          <p14:tracePt t="148578" x="6740525" y="4730750"/>
          <p14:tracePt t="148585" x="6731000" y="4730750"/>
          <p14:tracePt t="148591" x="6731000" y="4721225"/>
          <p14:tracePt t="148598" x="6721475" y="4721225"/>
          <p14:tracePt t="148607" x="6711950" y="4721225"/>
          <p14:tracePt t="148627" x="6704013" y="4711700"/>
          <p14:tracePt t="148634" x="6694488" y="4711700"/>
          <p14:tracePt t="148655" x="6684963" y="4711700"/>
          <p14:tracePt t="148990" x="6657975" y="4621213"/>
          <p14:tracePt t="148998" x="6565900" y="4419600"/>
          <p14:tracePt t="149005" x="6446838" y="4164013"/>
          <p14:tracePt t="149011" x="6365875" y="3971925"/>
          <p14:tracePt t="149019" x="6273800" y="3844925"/>
          <p14:tracePt t="149027" x="6191250" y="3762375"/>
          <p14:tracePt t="149032" x="6127750" y="3725863"/>
          <p14:tracePt t="149040" x="6073775" y="3679825"/>
          <p14:tracePt t="149046" x="6027738" y="3652838"/>
          <p14:tracePt t="149053" x="5991225" y="3643313"/>
          <p14:tracePt t="149061" x="5964238" y="3625850"/>
          <p14:tracePt t="149068" x="5935663" y="3616325"/>
          <p14:tracePt t="149074" x="5908675" y="3616325"/>
          <p14:tracePt t="149080" x="5872163" y="3606800"/>
          <p14:tracePt t="149088" x="5845175" y="3606800"/>
          <p14:tracePt t="149095" x="5799138" y="3597275"/>
          <p14:tracePt t="149102" x="5762625" y="3597275"/>
          <p14:tracePt t="149111" x="5726113" y="3589338"/>
          <p14:tracePt t="149116" x="5699125" y="3579813"/>
          <p14:tracePt t="149123" x="5662613" y="3570288"/>
          <p14:tracePt t="149131" x="5634038" y="3560763"/>
          <p14:tracePt t="149137" x="5616575" y="3560763"/>
          <p14:tracePt t="149144" x="5589588" y="3552825"/>
          <p14:tracePt t="149151" x="5580063" y="3552825"/>
          <p14:tracePt t="149158" x="5561013" y="3543300"/>
          <p14:tracePt t="149165" x="5543550" y="3533775"/>
          <p14:tracePt t="149171" x="5534025" y="3524250"/>
          <p14:tracePt t="149178" x="5516563" y="3516313"/>
          <p14:tracePt t="149186" x="5487988" y="3506788"/>
          <p14:tracePt t="149193" x="5480050" y="3506788"/>
          <p14:tracePt t="149200" x="5461000" y="3506788"/>
          <p14:tracePt t="149208" x="5443538" y="3506788"/>
          <p14:tracePt t="149214" x="5424488" y="3506788"/>
          <p14:tracePt t="149221" x="5407025" y="3506788"/>
          <p14:tracePt t="149228" x="5387975" y="3506788"/>
          <p14:tracePt t="149236" x="5360988" y="3506788"/>
          <p14:tracePt t="149244" x="5351463" y="3506788"/>
          <p14:tracePt t="149249" x="5341938" y="3506788"/>
          <p14:tracePt t="149262" x="5334000" y="3506788"/>
          <p14:tracePt t="149270" x="5324475" y="3506788"/>
          <p14:tracePt t="149299" x="5314950" y="3506788"/>
          <p14:tracePt t="149312" x="5305425" y="3506788"/>
          <p14:tracePt t="149320" x="5297488" y="3516313"/>
          <p14:tracePt t="149339" x="5297488" y="3524250"/>
          <p14:tracePt t="149346" x="5297488" y="3533775"/>
          <p14:tracePt t="149353" x="5287963" y="3533775"/>
          <p14:tracePt t="149367" x="5278438" y="3533775"/>
          <p14:tracePt t="149381" x="5278438" y="3543300"/>
          <p14:tracePt t="149396" x="5278438" y="3552825"/>
          <p14:tracePt t="150338" x="5451475" y="3443288"/>
          <p14:tracePt t="150348" x="5854700" y="3214688"/>
          <p14:tracePt t="150355" x="6283325" y="3032125"/>
          <p14:tracePt t="150362" x="6704013" y="2913063"/>
          <p14:tracePt t="150371" x="7113588" y="2813050"/>
          <p14:tracePt t="150378" x="7470775" y="2794000"/>
          <p14:tracePt t="150387" x="7772400" y="2794000"/>
          <p14:tracePt t="150395" x="8118475" y="2857500"/>
          <p14:tracePt t="150403" x="8383588" y="2930525"/>
          <p14:tracePt t="150411" x="8658225" y="3013075"/>
          <p14:tracePt t="150426" x="9050338" y="3132138"/>
          <p14:tracePt t="150431" x="9405938" y="3241675"/>
          <p14:tracePt t="150438" x="9763125" y="3333750"/>
          <p14:tracePt t="150444" x="9963150" y="3378200"/>
          <p14:tracePt t="150451" x="10145713" y="3433763"/>
          <p14:tracePt t="150460" x="10301288" y="3487738"/>
          <p14:tracePt t="150465" x="10420350" y="3524250"/>
          <p14:tracePt t="150472" x="10520363" y="3597275"/>
          <p14:tracePt t="150479" x="10585450" y="3662363"/>
          <p14:tracePt t="150488" x="10612438" y="3716338"/>
          <p14:tracePt t="150494" x="10648950" y="3762375"/>
          <p14:tracePt t="150501" x="10666413" y="3825875"/>
          <p14:tracePt t="150508" x="10666413" y="3889375"/>
          <p14:tracePt t="150514" x="10675938" y="3971925"/>
          <p14:tracePt t="150522" x="10675938" y="4054475"/>
          <p14:tracePt t="150528" x="10675938" y="4127500"/>
          <p14:tracePt t="150536" x="10675938" y="4210050"/>
          <p14:tracePt t="150543" x="10658475" y="4300538"/>
          <p14:tracePt t="150550" x="10629900" y="4383088"/>
          <p14:tracePt t="150556" x="10612438" y="4475163"/>
          <p14:tracePt t="150563" x="10575925" y="4548188"/>
          <p14:tracePt t="150569" x="10539413" y="4611688"/>
          <p14:tracePt t="150576" x="10520363" y="4675188"/>
          <p14:tracePt t="150584" x="10493375" y="4738688"/>
          <p14:tracePt t="150591" x="10474325" y="4821238"/>
          <p14:tracePt t="150598" x="10456863" y="4884738"/>
          <p14:tracePt t="150605" x="10420350" y="4959350"/>
          <p14:tracePt t="150612" x="10410825" y="5022850"/>
          <p14:tracePt t="150619" x="10401300" y="5059363"/>
          <p14:tracePt t="150627" x="10393363" y="5105400"/>
          <p14:tracePt t="150634" x="10393363" y="5132388"/>
          <p14:tracePt t="150640" x="10393363" y="5159375"/>
          <p14:tracePt t="150647" x="10393363" y="5178425"/>
          <p14:tracePt t="150655" x="10401300" y="5205413"/>
          <p14:tracePt t="150661" x="10410825" y="5222875"/>
          <p14:tracePt t="150668" x="10410825" y="5241925"/>
          <p14:tracePt t="150676" x="10420350" y="5259388"/>
          <p14:tracePt t="150683" x="10429875" y="5278438"/>
          <p14:tracePt t="150690" x="10429875" y="5287963"/>
          <p14:tracePt t="150697" x="10429875" y="5305425"/>
          <p14:tracePt t="150710" x="10429875" y="5314950"/>
          <p14:tracePt t="150727" x="10437813" y="5314950"/>
          <p14:tracePt t="150739" x="10447338" y="5314950"/>
          <p14:tracePt t="150745" x="10447338" y="5324475"/>
          <p14:tracePt t="150773" x="10456863" y="5324475"/>
          <p14:tracePt t="150788" x="10466388" y="5324475"/>
          <p14:tracePt t="151383" x="10466388" y="5314950"/>
          <p14:tracePt t="151397" x="10474325" y="5305425"/>
          <p14:tracePt t="153981" x="10474325" y="5278438"/>
          <p14:tracePt t="153988" x="10474325" y="5251450"/>
          <p14:tracePt t="153995" x="10466388" y="5214938"/>
          <p14:tracePt t="154001" x="10466388" y="5178425"/>
          <p14:tracePt t="154008" x="10466388" y="5149850"/>
          <p14:tracePt t="154015" x="10466388" y="5113338"/>
          <p14:tracePt t="154024" x="10466388" y="5076825"/>
          <p14:tracePt t="154029" x="10466388" y="5049838"/>
          <p14:tracePt t="154036" x="10466388" y="5013325"/>
          <p14:tracePt t="154043" x="10466388" y="4995863"/>
          <p14:tracePt t="154051" x="10466388" y="4976813"/>
          <p14:tracePt t="154059" x="10466388" y="4967288"/>
          <p14:tracePt t="154065" x="10466388" y="4959350"/>
          <p14:tracePt t="154072" x="10466388" y="4949825"/>
          <p14:tracePt t="154079" x="10466388" y="4940300"/>
          <p14:tracePt t="154086" x="10474325" y="4940300"/>
          <p14:tracePt t="154092" x="10474325" y="4930775"/>
          <p14:tracePt t="154100" x="10483850" y="4930775"/>
          <p14:tracePt t="154110" x="10483850" y="4922838"/>
          <p14:tracePt t="154142" x="10483850" y="4913313"/>
          <p14:tracePt t="154158" x="10483850" y="4903788"/>
          <p14:tracePt t="154170" x="10493375" y="4894263"/>
          <p14:tracePt t="154185" x="10493375" y="4884738"/>
          <p14:tracePt t="154205" x="10493375" y="4876800"/>
          <p14:tracePt t="154219" x="10493375" y="4867275"/>
          <p14:tracePt t="154255" x="10493375" y="4857750"/>
          <p14:tracePt t="154269" x="10493375" y="4848225"/>
          <p14:tracePt t="155718" x="10429875" y="4840288"/>
          <p14:tracePt t="155725" x="10337800" y="4830763"/>
          <p14:tracePt t="155733" x="10247313" y="4811713"/>
          <p14:tracePt t="155741" x="10128250" y="4775200"/>
          <p14:tracePt t="155749" x="10018713" y="4738688"/>
          <p14:tracePt t="155758" x="9918700" y="4702175"/>
          <p14:tracePt t="155764" x="9826625" y="4665663"/>
          <p14:tracePt t="155773" x="9734550" y="4629150"/>
          <p14:tracePt t="155779" x="9653588" y="4611688"/>
          <p14:tracePt t="155787" x="9561513" y="4584700"/>
          <p14:tracePt t="155793" x="9515475" y="4584700"/>
          <p14:tracePt t="155800" x="9488488" y="4584700"/>
          <p14:tracePt t="155808" x="9442450" y="4584700"/>
          <p14:tracePt t="155813" x="9415463" y="4592638"/>
          <p14:tracePt t="155820" x="9388475" y="4602163"/>
          <p14:tracePt t="155826" x="9361488" y="4611688"/>
          <p14:tracePt t="155835" x="9332913" y="4621213"/>
          <p14:tracePt t="155842" x="9315450" y="4638675"/>
          <p14:tracePt t="155849" x="9296400" y="4638675"/>
          <p14:tracePt t="155855" x="9269413" y="4648200"/>
          <p14:tracePt t="155870" x="9251950" y="4648200"/>
          <p14:tracePt t="155875" x="9242425" y="4657725"/>
          <p14:tracePt t="155883" x="9232900" y="4657725"/>
          <p14:tracePt t="155891" x="9215438" y="4665663"/>
          <p14:tracePt t="155910" x="9205913" y="4665663"/>
          <p14:tracePt t="158000" x="9086850" y="4665663"/>
          <p14:tracePt t="158007" x="8904288" y="4694238"/>
          <p14:tracePt t="158016" x="8648700" y="4730750"/>
          <p14:tracePt t="158024" x="8466138" y="4730750"/>
          <p14:tracePt t="158032" x="8256588" y="4730750"/>
          <p14:tracePt t="158041" x="8035925" y="4721225"/>
          <p14:tracePt t="158046" x="7780338" y="4694238"/>
          <p14:tracePt t="158054" x="7553325" y="4638675"/>
          <p14:tracePt t="158062" x="7305675" y="4565650"/>
          <p14:tracePt t="158068" x="7059613" y="4446588"/>
          <p14:tracePt t="158078" x="6850063" y="4319588"/>
          <p14:tracePt t="158082" x="6711950" y="4191000"/>
          <p14:tracePt t="158090" x="6621463" y="4100513"/>
          <p14:tracePt t="158099" x="6521450" y="4027488"/>
          <p14:tracePt t="158103" x="6456363" y="3963988"/>
          <p14:tracePt t="158111" x="6402388" y="3908425"/>
          <p14:tracePt t="158119" x="6346825" y="3862388"/>
          <p14:tracePt t="158126" x="6292850" y="3816350"/>
          <p14:tracePt t="158134" x="6256338" y="3789363"/>
          <p14:tracePt t="158143" x="6219825" y="3752850"/>
          <p14:tracePt t="158150" x="6183313" y="3735388"/>
          <p14:tracePt t="158159" x="6154738" y="3716338"/>
          <p14:tracePt t="158166" x="6137275" y="3698875"/>
          <p14:tracePt t="158175" x="6100763" y="3689350"/>
          <p14:tracePt t="158182" x="6081713" y="3679825"/>
          <p14:tracePt t="158191" x="6054725" y="3670300"/>
          <p14:tracePt t="158198" x="6045200" y="3662363"/>
          <p14:tracePt t="158206" x="6027738" y="3652838"/>
          <p14:tracePt t="158213" x="6018213" y="3643313"/>
          <p14:tracePt t="158223" x="6000750" y="3643313"/>
          <p14:tracePt t="158231" x="5981700" y="3643313"/>
          <p14:tracePt t="158240" x="5964238" y="3643313"/>
          <p14:tracePt t="158247" x="5945188" y="3643313"/>
          <p14:tracePt t="158255" x="5927725" y="3643313"/>
          <p14:tracePt t="158262" x="5899150" y="3643313"/>
          <p14:tracePt t="158270" x="5881688" y="3643313"/>
          <p14:tracePt t="158278" x="5845175" y="3643313"/>
          <p14:tracePt t="158286" x="5818188" y="3643313"/>
          <p14:tracePt t="158294" x="5808663" y="3643313"/>
          <p14:tracePt t="158302" x="5781675" y="3643313"/>
          <p14:tracePt t="158310" x="5762625" y="3643313"/>
          <p14:tracePt t="158319" x="5745163" y="3643313"/>
          <p14:tracePt t="158334" x="5735638" y="3643313"/>
          <p14:tracePt t="158342" x="5726113" y="3643313"/>
          <p14:tracePt t="158358" x="5716588" y="3643313"/>
          <p14:tracePt t="158366" x="5708650" y="3643313"/>
          <p14:tracePt t="158381" x="5699125" y="3643313"/>
          <p14:tracePt t="158389" x="5689600" y="3643313"/>
          <p14:tracePt t="158396" x="5680075" y="3643313"/>
          <p14:tracePt t="158412" x="5670550" y="3643313"/>
          <p14:tracePt t="158428" x="5662613" y="3643313"/>
          <p14:tracePt t="158460" x="5653088" y="3643313"/>
          <p14:tracePt t="158484" x="5643563" y="3643313"/>
          <p14:tracePt t="160492" x="5918200" y="3552825"/>
          <p14:tracePt t="160500" x="6329363" y="3433763"/>
          <p14:tracePt t="160508" x="6675438" y="3378200"/>
          <p14:tracePt t="160516" x="6959600" y="3324225"/>
          <p14:tracePt t="160524" x="7269163" y="3305175"/>
          <p14:tracePt t="160531" x="7543800" y="3314700"/>
          <p14:tracePt t="160541" x="7826375" y="3351213"/>
          <p14:tracePt t="160548" x="8101013" y="3360738"/>
          <p14:tracePt t="160556" x="8356600" y="3397250"/>
          <p14:tracePt t="160563" x="8612188" y="3443288"/>
          <p14:tracePt t="160573" x="8848725" y="3487738"/>
          <p14:tracePt t="160580" x="9059863" y="3552825"/>
          <p14:tracePt t="160590" x="9232900" y="3606800"/>
          <p14:tracePt t="160595" x="9369425" y="3652838"/>
          <p14:tracePt t="160603" x="9471025" y="3716338"/>
          <p14:tracePt t="160610" x="9561513" y="3771900"/>
          <p14:tracePt t="160620" x="9625013" y="3825875"/>
          <p14:tracePt t="160627" x="9707563" y="3889375"/>
          <p14:tracePt t="160635" x="9744075" y="3927475"/>
          <p14:tracePt t="160642" x="9790113" y="3981450"/>
          <p14:tracePt t="160651" x="9809163" y="4027488"/>
          <p14:tracePt t="160658" x="9836150" y="4064000"/>
          <p14:tracePt t="160667" x="9845675" y="4117975"/>
          <p14:tracePt t="160674" x="9853613" y="4164013"/>
          <p14:tracePt t="160683" x="9853613" y="4219575"/>
          <p14:tracePt t="160690" x="9853613" y="4283075"/>
          <p14:tracePt t="160698" x="9853613" y="4329113"/>
          <p14:tracePt t="160707" x="9853613" y="4383088"/>
          <p14:tracePt t="160714" x="9845675" y="4446588"/>
          <p14:tracePt t="160724" x="9826625" y="4529138"/>
          <p14:tracePt t="160730" x="9790113" y="4629150"/>
          <p14:tracePt t="160741" x="9753600" y="4767263"/>
          <p14:tracePt t="160745" x="9690100" y="4884738"/>
          <p14:tracePt t="160753" x="9634538" y="4995863"/>
          <p14:tracePt t="160760" x="9588500" y="5076825"/>
          <p14:tracePt t="160768" x="9551988" y="5149850"/>
          <p14:tracePt t="160776" x="9525000" y="5205413"/>
          <p14:tracePt t="160784" x="9488488" y="5241925"/>
          <p14:tracePt t="160793" x="9471025" y="5268913"/>
          <p14:tracePt t="160800" x="9451975" y="5305425"/>
          <p14:tracePt t="160808" x="9434513" y="5332413"/>
          <p14:tracePt t="160818" x="9415463" y="5351463"/>
          <p14:tracePt t="160824" x="9398000" y="5368925"/>
          <p14:tracePt t="160833" x="9388475" y="5397500"/>
          <p14:tracePt t="160840" x="9369425" y="5405438"/>
          <p14:tracePt t="160850" x="9351963" y="5434013"/>
          <p14:tracePt t="160863" x="9315450" y="5461000"/>
          <p14:tracePt t="160870" x="9278938" y="5497513"/>
          <p14:tracePt t="160874" x="9242425" y="5524500"/>
          <p14:tracePt t="160883" x="9196388" y="5561013"/>
          <p14:tracePt t="160890" x="9169400" y="5580063"/>
          <p14:tracePt t="160897" x="9142413" y="5580063"/>
          <p14:tracePt t="160904" x="9123363" y="5588000"/>
          <p14:tracePt t="160910" x="9113838" y="5597525"/>
          <p14:tracePt t="160924" x="9096375" y="5607050"/>
          <p14:tracePt t="160960" x="9086850" y="5607050"/>
          <p14:tracePt t="160976" x="9086850" y="5597525"/>
          <p14:tracePt t="160986" x="9086850" y="5580063"/>
          <p14:tracePt t="161811" x="9004300" y="5580063"/>
          <p14:tracePt t="161818" x="8904288" y="5580063"/>
          <p14:tracePt t="161826" x="8785225" y="5607050"/>
          <p14:tracePt t="161832" x="8694738" y="5616575"/>
          <p14:tracePt t="161840" x="8566150" y="5643563"/>
          <p14:tracePt t="161848" x="8456613" y="5661025"/>
          <p14:tracePt t="161851" x="8356600" y="5689600"/>
          <p14:tracePt t="161859" x="8247063" y="5697538"/>
          <p14:tracePt t="161866" x="8174038" y="5697538"/>
          <p14:tracePt t="161874" x="8091488" y="5697538"/>
          <p14:tracePt t="161881" x="8008938" y="5697538"/>
          <p14:tracePt t="161889" x="7935913" y="5697538"/>
          <p14:tracePt t="161894" x="7862888" y="5697538"/>
          <p14:tracePt t="161901" x="7789863" y="5697538"/>
          <p14:tracePt t="161908" x="7743825" y="5689600"/>
          <p14:tracePt t="161924" x="7653338" y="5680075"/>
          <p14:tracePt t="161929" x="7607300" y="5680075"/>
          <p14:tracePt t="161937" x="7570788" y="5670550"/>
          <p14:tracePt t="161943" x="7524750" y="5670550"/>
          <p14:tracePt t="161950" x="7497763" y="5670550"/>
          <p14:tracePt t="161957" x="7461250" y="5670550"/>
          <p14:tracePt t="161965" x="7424738" y="5670550"/>
          <p14:tracePt t="161972" x="7407275" y="5670550"/>
          <p14:tracePt t="161979" x="7378700" y="5670550"/>
          <p14:tracePt t="161987" x="7370763" y="5670550"/>
          <p14:tracePt t="161992" x="7351713" y="5670550"/>
          <p14:tracePt t="162000" x="7342188" y="5670550"/>
          <p14:tracePt t="162021" x="7334250" y="5670550"/>
          <p14:tracePt t="162034" x="7334250" y="5661025"/>
          <p14:tracePt t="162058" x="7334250" y="5653088"/>
          <p14:tracePt t="162708" x="7334250" y="5543550"/>
          <p14:tracePt t="162714" x="7334250" y="5341938"/>
          <p14:tracePt t="162722" x="7378700" y="5032375"/>
          <p14:tracePt t="162730" x="7470775" y="4675188"/>
          <p14:tracePt t="162740" x="7561263" y="4346575"/>
          <p14:tracePt t="162748" x="7670800" y="4017963"/>
          <p14:tracePt t="162756" x="7780338" y="3679825"/>
          <p14:tracePt t="162763" x="7935913" y="3314700"/>
          <p14:tracePt t="162770" x="8072438" y="2949575"/>
          <p14:tracePt t="162778" x="8201025" y="2611438"/>
          <p14:tracePt t="162787" x="8329613" y="2273300"/>
          <p14:tracePt t="162795" x="8447088" y="2027238"/>
          <p14:tracePt t="162802" x="8539163" y="1825625"/>
          <p14:tracePt t="162813" x="8602663" y="1689100"/>
          <p14:tracePt t="162820" x="8666163" y="1570038"/>
          <p14:tracePt t="162825" x="8666163" y="1562100"/>
          <p14:tracePt t="162833" x="8702675" y="1460500"/>
          <p14:tracePt t="162840" x="8748713" y="1370013"/>
          <p14:tracePt t="162847" x="8767763" y="1323975"/>
          <p14:tracePt t="162856" x="8775700" y="1287463"/>
          <p14:tracePt t="162860" x="8785225" y="1241425"/>
          <p14:tracePt t="162868" x="8794750" y="1204913"/>
          <p14:tracePt t="162875" x="8794750" y="1177925"/>
          <p14:tracePt t="162882" x="8794750" y="1150938"/>
          <p14:tracePt t="162889" x="8794750" y="1104900"/>
          <p14:tracePt t="162895" x="8794750" y="1095375"/>
          <p14:tracePt t="162903" x="8794750" y="1068388"/>
          <p14:tracePt t="162909" x="8794750" y="1050925"/>
          <p14:tracePt t="162917" x="8794750" y="1031875"/>
          <p14:tracePt t="162924" x="8794750" y="1004888"/>
          <p14:tracePt t="162931" x="8775700" y="995363"/>
          <p14:tracePt t="162939" x="8775700" y="976313"/>
          <p14:tracePt t="162944" x="8775700" y="958850"/>
          <p14:tracePt t="162952" x="8767763" y="958850"/>
          <p14:tracePt t="162957" x="8758238" y="939800"/>
          <p14:tracePt t="162966" x="8748713" y="939800"/>
          <p14:tracePt t="162978" x="8748713" y="931863"/>
          <p14:tracePt t="162994" x="8739188" y="922338"/>
          <p14:tracePt t="163007" x="8731250" y="922338"/>
          <p14:tracePt t="163041" x="8731250" y="912813"/>
          <p14:tracePt t="163048" x="8731250" y="903288"/>
          <p14:tracePt t="163076" x="8731250" y="895350"/>
          <p14:tracePt t="163677" x="8739188" y="895350"/>
          <p14:tracePt t="163691" x="8748713" y="895350"/>
          <p14:tracePt t="163704" x="8758238" y="895350"/>
          <p14:tracePt t="163733" x="8767763" y="895350"/>
          <p14:tracePt t="163754" x="8775700" y="895350"/>
          <p14:tracePt t="163767" x="8785225" y="895350"/>
          <p14:tracePt t="163795" x="8785225" y="903288"/>
          <p14:tracePt t="163802" x="8794750" y="903288"/>
          <p14:tracePt t="163816" x="8804275" y="912813"/>
          <p14:tracePt t="163844" x="8804275" y="922338"/>
          <p14:tracePt t="163850" x="8812213" y="931863"/>
          <p14:tracePt t="163865" x="8821738" y="931863"/>
          <p14:tracePt t="163871" x="8821738" y="939800"/>
          <p14:tracePt t="163885" x="8821738" y="958850"/>
          <p14:tracePt t="172425" x="8666163" y="1022350"/>
          <p14:tracePt t="172431" x="8456613" y="1087438"/>
          <p14:tracePt t="172438" x="8329613" y="1131888"/>
          <p14:tracePt t="172445" x="8183563" y="1168400"/>
          <p14:tracePt t="172453" x="8035925" y="1214438"/>
          <p14:tracePt t="172457" x="7789863" y="1296988"/>
          <p14:tracePt t="172464" x="7670800" y="1360488"/>
          <p14:tracePt t="172471" x="7507288" y="1443038"/>
          <p14:tracePt t="172478" x="7342188" y="1525588"/>
          <p14:tracePt t="172486" x="7169150" y="1606550"/>
          <p14:tracePt t="172491" x="6967538" y="1716088"/>
          <p14:tracePt t="172499" x="6748463" y="1808163"/>
          <p14:tracePt t="172507" x="6557963" y="1898650"/>
          <p14:tracePt t="172512" x="6392863" y="1973263"/>
          <p14:tracePt t="172519" x="6256338" y="2027238"/>
          <p14:tracePt t="172526" x="6118225" y="2090738"/>
          <p14:tracePt t="172535" x="5991225" y="2155825"/>
          <p14:tracePt t="172540" x="5862638" y="2209800"/>
          <p14:tracePt t="172547" x="5772150" y="2273300"/>
          <p14:tracePt t="172554" x="5699125" y="2338388"/>
          <p14:tracePt t="172561" x="5634038" y="2411413"/>
          <p14:tracePt t="172569" x="5580063" y="2474913"/>
          <p14:tracePt t="172575" x="5524500" y="2557463"/>
          <p14:tracePt t="172582" x="5480050" y="2620963"/>
          <p14:tracePt t="172589" x="5443538" y="2703513"/>
          <p14:tracePt t="172596" x="5407025" y="2794000"/>
          <p14:tracePt t="172603" x="5378450" y="2886075"/>
          <p14:tracePt t="172610" x="5360988" y="2986088"/>
          <p14:tracePt t="172617" x="5360988" y="3086100"/>
          <p14:tracePt t="172623" x="5351463" y="3195638"/>
          <p14:tracePt t="172631" x="5351463" y="3314700"/>
          <p14:tracePt t="172637" x="5351463" y="3460750"/>
          <p14:tracePt t="172645" x="5387975" y="3606800"/>
          <p14:tracePt t="172653" x="5407025" y="3752850"/>
          <p14:tracePt t="172659" x="5443538" y="3898900"/>
          <p14:tracePt t="172666" x="5480050" y="4044950"/>
          <p14:tracePt t="172674" x="5516563" y="4154488"/>
          <p14:tracePt t="172679" x="5561013" y="4283075"/>
          <p14:tracePt t="172686" x="5607050" y="4410075"/>
          <p14:tracePt t="172693" x="5662613" y="4556125"/>
          <p14:tracePt t="172700" x="5708650" y="4684713"/>
          <p14:tracePt t="172707" x="5772150" y="4803775"/>
          <p14:tracePt t="172714" x="5808663" y="4922838"/>
          <p14:tracePt t="172720" x="5862638" y="5059363"/>
          <p14:tracePt t="172728" x="5899150" y="5186363"/>
          <p14:tracePt t="172736" x="5964238" y="5287963"/>
          <p14:tracePt t="172741" x="6000750" y="5378450"/>
          <p14:tracePt t="172749" x="6045200" y="5441950"/>
          <p14:tracePt t="172755" x="6081713" y="5497513"/>
          <p14:tracePt t="172763" x="6118225" y="5534025"/>
          <p14:tracePt t="172770" x="6164263" y="5561013"/>
          <p14:tracePt t="172776" x="6183313" y="5580063"/>
          <p14:tracePt t="172784" x="6210300" y="5607050"/>
          <p14:tracePt t="172790" x="6227763" y="5616575"/>
          <p14:tracePt t="172798" x="6237288" y="5616575"/>
          <p14:tracePt t="172804" x="6256338" y="5616575"/>
          <p14:tracePt t="172811" x="6273800" y="5616575"/>
          <p14:tracePt t="172819" x="6300788" y="5616575"/>
          <p14:tracePt t="172825" x="6329363" y="5616575"/>
          <p14:tracePt t="172831" x="6356350" y="5607050"/>
          <p14:tracePt t="172838" x="6392863" y="5588000"/>
          <p14:tracePt t="172846" x="6446838" y="5534025"/>
          <p14:tracePt t="172852" x="6521450" y="5487988"/>
          <p14:tracePt t="172860" x="6584950" y="5424488"/>
          <p14:tracePt t="172867" x="6657975" y="5341938"/>
          <p14:tracePt t="172873" x="6721475" y="5268913"/>
          <p14:tracePt t="172880" x="6804025" y="5178425"/>
          <p14:tracePt t="172887" x="6894513" y="5068888"/>
          <p14:tracePt t="172893" x="6967538" y="4940300"/>
          <p14:tracePt t="172902" x="7023100" y="4821238"/>
          <p14:tracePt t="172908" x="7086600" y="4711700"/>
          <p14:tracePt t="172919" x="7123113" y="4611688"/>
          <p14:tracePt t="172922" x="7159625" y="4483100"/>
          <p14:tracePt t="172928" x="7196138" y="4365625"/>
          <p14:tracePt t="172936" x="7215188" y="4237038"/>
          <p14:tracePt t="172942" x="7232650" y="4146550"/>
          <p14:tracePt t="172949" x="7232650" y="4081463"/>
          <p14:tracePt t="172957" x="7223125" y="4037013"/>
          <p14:tracePt t="172963" x="7215188" y="3990975"/>
          <p14:tracePt t="172971" x="7196138" y="3944938"/>
          <p14:tracePt t="172978" x="7186613" y="3917950"/>
          <p14:tracePt t="172986" x="7169150" y="3862388"/>
          <p14:tracePt t="172991" x="7159625" y="3835400"/>
          <p14:tracePt t="172999" x="7142163" y="3798888"/>
          <p14:tracePt t="173006" x="7132638" y="3779838"/>
          <p14:tracePt t="173013" x="7123113" y="3752850"/>
          <p14:tracePt t="173019" x="7113588" y="3735388"/>
          <p14:tracePt t="173027" x="7105650" y="3716338"/>
          <p14:tracePt t="173033" x="7096125" y="3706813"/>
          <p14:tracePt t="173039" x="7096125" y="3698875"/>
          <p14:tracePt t="173047" x="7086600" y="3689350"/>
          <p14:tracePt t="173054" x="7086600" y="3679825"/>
          <p14:tracePt t="173061" x="7077075" y="3670300"/>
          <p14:tracePt t="173069" x="7077075" y="3662363"/>
          <p14:tracePt t="173075" x="7077075" y="3643313"/>
          <p14:tracePt t="173086" x="7077075" y="3625850"/>
          <p14:tracePt t="173090" x="7077075" y="3606800"/>
          <p14:tracePt t="173097" x="7077075" y="3589338"/>
          <p14:tracePt t="173103" x="7077075" y="3552825"/>
          <p14:tracePt t="173112" x="7077075" y="3497263"/>
          <p14:tracePt t="173118" x="7077075" y="3433763"/>
          <p14:tracePt t="173123" x="7069138" y="3378200"/>
          <p14:tracePt t="173131" x="7059613" y="3314700"/>
          <p14:tracePt t="173137" x="7059613" y="3241675"/>
          <p14:tracePt t="173144" x="7050088" y="3195638"/>
          <p14:tracePt t="173152" x="7040563" y="3159125"/>
          <p14:tracePt t="173158" x="7032625" y="3132138"/>
          <p14:tracePt t="173165" x="7032625" y="3114675"/>
          <p14:tracePt t="173173" x="7032625" y="3105150"/>
          <p14:tracePt t="173179" x="7032625" y="3095625"/>
          <p14:tracePt t="173194" x="7023100" y="3086100"/>
          <p14:tracePt t="173208" x="7023100" y="3078163"/>
          <p14:tracePt t="173236" x="7013575" y="3078163"/>
          <p14:tracePt t="173251" x="7013575" y="3068638"/>
          <p14:tracePt t="173269" x="7004050" y="3068638"/>
          <p14:tracePt t="173340" x="7004050" y="3059113"/>
          <p14:tracePt t="174207" x="6950075" y="3068638"/>
          <p14:tracePt t="174212" x="6886575" y="3086100"/>
          <p14:tracePt t="174219" x="6794500" y="3141663"/>
          <p14:tracePt t="174227" x="6675438" y="3178175"/>
          <p14:tracePt t="174233" x="6521450" y="3241675"/>
          <p14:tracePt t="174240" x="6383338" y="3287713"/>
          <p14:tracePt t="174249" x="6319838" y="3324225"/>
          <p14:tracePt t="174254" x="6219825" y="3351213"/>
          <p14:tracePt t="174262" x="6154738" y="3378200"/>
          <p14:tracePt t="174269" x="6091238" y="3397250"/>
          <p14:tracePt t="174275" x="6045200" y="3406775"/>
          <p14:tracePt t="174282" x="6008688" y="3414713"/>
          <p14:tracePt t="174289" x="5981700" y="3424238"/>
          <p14:tracePt t="174295" x="5964238" y="3433763"/>
          <p14:tracePt t="174302" x="5954713" y="3433763"/>
          <p14:tracePt t="174309" x="5935663" y="3433763"/>
          <p14:tracePt t="174330" x="5935663" y="3443288"/>
          <p14:tracePt t="174365" x="5935663" y="3451225"/>
          <p14:tracePt t="175018" x="6110288" y="3241675"/>
          <p14:tracePt t="175023" x="6319838" y="2922588"/>
          <p14:tracePt t="175030" x="6565900" y="2611438"/>
          <p14:tracePt t="175037" x="6667500" y="2484438"/>
          <p14:tracePt t="175044" x="6757988" y="2355850"/>
          <p14:tracePt t="175051" x="6867525" y="2209800"/>
          <p14:tracePt t="175059" x="6996113" y="2054225"/>
          <p14:tracePt t="175066" x="7105650" y="1898650"/>
          <p14:tracePt t="175071" x="7159625" y="1817688"/>
          <p14:tracePt t="175080" x="7232650" y="1752600"/>
          <p14:tracePt t="175086" x="7288213" y="1679575"/>
          <p14:tracePt t="175093" x="7351713" y="1616075"/>
          <p14:tracePt t="175102" x="7397750" y="1562100"/>
          <p14:tracePt t="175106" x="7424738" y="1533525"/>
          <p14:tracePt t="175114" x="7443788" y="1525588"/>
          <p14:tracePt t="175120" x="7470775" y="1506538"/>
          <p14:tracePt t="175128" x="7488238" y="1479550"/>
          <p14:tracePt t="175135" x="7516813" y="1470025"/>
          <p14:tracePt t="175140" x="7534275" y="1452563"/>
          <p14:tracePt t="175155" x="7553325" y="1443038"/>
          <p14:tracePt t="175162" x="7570788" y="1433513"/>
          <p14:tracePt t="175169" x="7589838" y="1423988"/>
          <p14:tracePt t="175177" x="7607300" y="1423988"/>
          <p14:tracePt t="175189" x="7616825" y="1416050"/>
          <p14:tracePt t="175197" x="7626350" y="1416050"/>
          <p14:tracePt t="175211" x="7626350" y="1406525"/>
          <p14:tracePt t="175218" x="7634288" y="1406525"/>
          <p14:tracePt t="175224" x="7643813" y="1406525"/>
          <p14:tracePt t="175238" x="7653338" y="1406525"/>
          <p14:tracePt t="175246" x="7662863" y="1406525"/>
          <p14:tracePt t="175260" x="7680325" y="1406525"/>
          <p14:tracePt t="175268" x="7699375" y="1406525"/>
          <p14:tracePt t="175280" x="7716838" y="1406525"/>
          <p14:tracePt t="175293" x="7735888" y="1406525"/>
          <p14:tracePt t="175301" x="7743825" y="1406525"/>
          <p14:tracePt t="175309" x="7753350" y="1406525"/>
          <p14:tracePt t="175315" x="7762875" y="1406525"/>
          <p14:tracePt t="175335" x="7772400" y="1406525"/>
          <p14:tracePt t="175342" x="7789863" y="1406525"/>
          <p14:tracePt t="175352" x="7789863" y="1416050"/>
          <p14:tracePt t="175356" x="7816850" y="1416050"/>
          <p14:tracePt t="175363" x="7845425" y="1416050"/>
          <p14:tracePt t="175369" x="7881938" y="1423988"/>
          <p14:tracePt t="175378" x="7899400" y="1433513"/>
          <p14:tracePt t="175384" x="7945438" y="1443038"/>
          <p14:tracePt t="175391" x="7981950" y="1452563"/>
          <p14:tracePt t="175399" x="8027988" y="1460500"/>
          <p14:tracePt t="175406" x="8054975" y="1479550"/>
          <p14:tracePt t="175411" x="8108950" y="1497013"/>
          <p14:tracePt t="175418" x="8137525" y="1516063"/>
          <p14:tracePt t="175427" x="8174038" y="1543050"/>
          <p14:tracePt t="175434" x="8220075" y="1606550"/>
          <p14:tracePt t="175439" x="8247063" y="1698625"/>
          <p14:tracePt t="175447" x="8283575" y="1844675"/>
          <p14:tracePt t="175453" x="8320088" y="2100263"/>
          <p14:tracePt t="175461" x="8329613" y="2246313"/>
          <p14:tracePt t="175468" x="8337550" y="2401888"/>
          <p14:tracePt t="175473" x="8366125" y="2593975"/>
          <p14:tracePt t="175481" x="8383588" y="2803525"/>
          <p14:tracePt t="175488" x="8402638" y="2922588"/>
          <p14:tracePt t="175495" x="8429625" y="3013075"/>
          <p14:tracePt t="175502" x="8429625" y="3122613"/>
          <p14:tracePt t="175509" x="8429625" y="3251200"/>
          <p14:tracePt t="175519" x="8439150" y="3378200"/>
          <p14:tracePt t="175521" x="8439150" y="3487738"/>
          <p14:tracePt t="175530" x="8439150" y="3589338"/>
          <p14:tracePt t="175536" x="8456613" y="3735388"/>
          <p14:tracePt t="175543" x="8456613" y="3881438"/>
          <p14:tracePt t="175551" x="8447088" y="3990975"/>
          <p14:tracePt t="175557" x="8439150" y="4073525"/>
          <p14:tracePt t="175565" x="8420100" y="4164013"/>
          <p14:tracePt t="175571" x="8393113" y="4237038"/>
          <p14:tracePt t="175578" x="8393113" y="4283075"/>
          <p14:tracePt t="175585" x="8383588" y="4373563"/>
          <p14:tracePt t="175592" x="8383588" y="4429125"/>
          <p14:tracePt t="175602" x="8374063" y="4511675"/>
          <p14:tracePt t="175605" x="8366125" y="4556125"/>
          <p14:tracePt t="175612" x="8366125" y="4611688"/>
          <p14:tracePt t="175619" x="8366125" y="4648200"/>
          <p14:tracePt t="175627" x="8366125" y="4684713"/>
          <p14:tracePt t="175635" x="8366125" y="4711700"/>
          <p14:tracePt t="175640" x="8374063" y="4738688"/>
          <p14:tracePt t="176827" x="8402638" y="4748213"/>
          <p14:tracePt t="176832" x="8475663" y="4757738"/>
          <p14:tracePt t="176840" x="8539163" y="4794250"/>
          <p14:tracePt t="176848" x="8629650" y="4830763"/>
          <p14:tracePt t="176852" x="8767763" y="4894263"/>
          <p14:tracePt t="176861" x="8967788" y="4976813"/>
          <p14:tracePt t="176868" x="9105900" y="5022850"/>
          <p14:tracePt t="176875" x="9178925" y="5059363"/>
          <p14:tracePt t="176880" x="9269413" y="5105400"/>
          <p14:tracePt t="176889" x="9378950" y="5149850"/>
          <p14:tracePt t="176895" x="9498013" y="5205413"/>
          <p14:tracePt t="176902" x="9580563" y="5251450"/>
          <p14:tracePt t="176909" x="9653588" y="5268913"/>
          <p14:tracePt t="176918" x="9707563" y="5287963"/>
          <p14:tracePt t="176922" x="9772650" y="5295900"/>
          <p14:tracePt t="176928" x="9836150" y="5324475"/>
          <p14:tracePt t="176936" x="9890125" y="5324475"/>
          <p14:tracePt t="176952" x="9972675" y="5324475"/>
          <p14:tracePt t="176956" x="10018713" y="5324475"/>
          <p14:tracePt t="176964" x="10072688" y="5324475"/>
          <p14:tracePt t="176970" x="10137775" y="5305425"/>
          <p14:tracePt t="176979" x="10182225" y="5295900"/>
          <p14:tracePt t="176985" x="10228263" y="5278438"/>
          <p14:tracePt t="176993" x="10255250" y="5268913"/>
          <p14:tracePt t="177001" x="10283825" y="5259388"/>
          <p14:tracePt t="177005" x="10320338" y="5232400"/>
          <p14:tracePt t="177012" x="10356850" y="5222875"/>
          <p14:tracePt t="177019" x="10374313" y="5205413"/>
          <p14:tracePt t="177027" x="10393363" y="5186363"/>
          <p14:tracePt t="177034" x="10420350" y="5159375"/>
          <p14:tracePt t="177040" x="10437813" y="5141913"/>
          <p14:tracePt t="177048" x="10474325" y="5105400"/>
          <p14:tracePt t="177056" x="10502900" y="5059363"/>
          <p14:tracePt t="177061" x="10520363" y="5022850"/>
          <p14:tracePt t="177068" x="10539413" y="4986338"/>
          <p14:tracePt t="177075" x="10547350" y="4967288"/>
          <p14:tracePt t="177082" x="10575925" y="4922838"/>
          <p14:tracePt t="177088" x="10593388" y="4894263"/>
          <p14:tracePt t="177096" x="10612438" y="4857750"/>
          <p14:tracePt t="177102" x="10629900" y="4830763"/>
          <p14:tracePt t="177110" x="10639425" y="4803775"/>
          <p14:tracePt t="177117" x="10658475" y="4738688"/>
          <p14:tracePt t="177123" x="10666413" y="4657725"/>
          <p14:tracePt t="177131" x="10694988" y="4584700"/>
          <p14:tracePt t="177139" x="10694988" y="4511675"/>
          <p14:tracePt t="177144" x="10712450" y="4429125"/>
          <p14:tracePt t="177151" x="10731500" y="4319588"/>
          <p14:tracePt t="177160" x="10739438" y="4183063"/>
          <p14:tracePt t="177167" x="10739438" y="4081463"/>
          <p14:tracePt t="177171" x="10748963" y="4008438"/>
          <p14:tracePt t="177180" x="10748963" y="3917950"/>
          <p14:tracePt t="177185" x="10758488" y="3798888"/>
          <p14:tracePt t="177192" x="10775950" y="3670300"/>
          <p14:tracePt t="177201" x="10785475" y="3625850"/>
          <p14:tracePt t="177206" x="10795000" y="3560763"/>
          <p14:tracePt t="177213" x="10804525" y="3516313"/>
          <p14:tracePt t="177220" x="10812463" y="3433763"/>
          <p14:tracePt t="177229" x="10821988" y="3414713"/>
          <p14:tracePt t="177235" x="10821988" y="3360738"/>
          <p14:tracePt t="177241" x="10821988" y="3314700"/>
          <p14:tracePt t="177251" x="10831513" y="3251200"/>
          <p14:tracePt t="177255" x="10831513" y="3214688"/>
          <p14:tracePt t="177262" x="10841038" y="3168650"/>
          <p14:tracePt t="177268" x="10841038" y="3141663"/>
          <p14:tracePt t="177277" x="10848975" y="3114675"/>
          <p14:tracePt t="177284" x="10848975" y="3105150"/>
          <p14:tracePt t="177290" x="10848975" y="3078163"/>
          <p14:tracePt t="177298" x="10848975" y="3041650"/>
          <p14:tracePt t="177303" x="10848975" y="3005138"/>
          <p14:tracePt t="177311" x="10848975" y="2976563"/>
          <p14:tracePt t="177318" x="10848975" y="2930525"/>
          <p14:tracePt t="177325" x="10841038" y="2886075"/>
          <p14:tracePt t="177333" x="10831513" y="2820988"/>
          <p14:tracePt t="177338" x="10831513" y="2803525"/>
          <p14:tracePt t="177347" x="10821988" y="2776538"/>
          <p14:tracePt t="177352" x="10804525" y="2747963"/>
          <p14:tracePt t="177360" x="10785475" y="2730500"/>
          <p14:tracePt t="177367" x="10775950" y="2703513"/>
          <p14:tracePt t="177372" x="10758488" y="2674938"/>
          <p14:tracePt t="177380" x="10731500" y="2667000"/>
          <p14:tracePt t="177388" x="10712450" y="2647950"/>
          <p14:tracePt t="177393" x="10685463" y="2630488"/>
          <p14:tracePt t="177401" x="10621963" y="2611438"/>
          <p14:tracePt t="177409" x="10585450" y="2593975"/>
          <p14:tracePt t="177415" x="10529888" y="2574925"/>
          <p14:tracePt t="177421" x="10502900" y="2565400"/>
          <p14:tracePt t="177429" x="10466388" y="2565400"/>
          <p14:tracePt t="177435" x="10429875" y="2557463"/>
          <p14:tracePt t="177443" x="10410825" y="2557463"/>
          <p14:tracePt t="177451" x="10374313" y="2547938"/>
          <p14:tracePt t="177457" x="10356850" y="2547938"/>
          <p14:tracePt t="177463" x="10328275" y="2538413"/>
          <p14:tracePt t="177470" x="10291763" y="2538413"/>
          <p14:tracePt t="177477" x="10237788" y="2538413"/>
          <p14:tracePt t="177484" x="10164763" y="2538413"/>
          <p14:tracePt t="177491" x="10064750" y="2538413"/>
          <p14:tracePt t="177501" x="9945688" y="2538413"/>
          <p14:tracePt t="177504" x="9780588" y="2565400"/>
          <p14:tracePt t="177512" x="9634538" y="2601913"/>
          <p14:tracePt t="177519" x="9515475" y="2638425"/>
          <p14:tracePt t="177526" x="9398000" y="2667000"/>
          <p14:tracePt t="177534" x="9288463" y="2720975"/>
          <p14:tracePt t="177539" x="9196388" y="2767013"/>
          <p14:tracePt t="177547" x="9142413" y="2803525"/>
          <p14:tracePt t="177553" x="9069388" y="2830513"/>
          <p14:tracePt t="177561" x="8986838" y="2894013"/>
          <p14:tracePt t="177567" x="8885238" y="2959100"/>
          <p14:tracePt t="177575" x="8804275" y="3032125"/>
          <p14:tracePt t="177581" x="8739188" y="3086100"/>
          <p14:tracePt t="177589" x="8685213" y="3132138"/>
          <p14:tracePt t="177595" x="8648700" y="3168650"/>
          <p14:tracePt t="177602" x="8585200" y="3205163"/>
          <p14:tracePt t="177610" x="8529638" y="3224213"/>
          <p14:tracePt t="177618" x="8483600" y="3251200"/>
          <p14:tracePt t="177621" x="8456613" y="3260725"/>
          <p14:tracePt t="177629" x="8439150" y="3278188"/>
          <p14:tracePt t="177636" x="8420100" y="3287713"/>
          <p14:tracePt t="177643" x="8393113" y="3297238"/>
          <p14:tracePt t="177651" x="8383588" y="3305175"/>
          <p14:tracePt t="177657" x="8383588" y="3314700"/>
          <p14:tracePt t="177664" x="8374063" y="3314700"/>
          <p14:tracePt t="177670" x="8366125" y="3314700"/>
          <p14:tracePt t="177678" x="8356600" y="3333750"/>
          <p14:tracePt t="177685" x="8329613" y="3370263"/>
          <p14:tracePt t="177692" x="8310563" y="3387725"/>
          <p14:tracePt t="177700" x="8293100" y="3433763"/>
          <p14:tracePt t="177705" x="8264525" y="3497263"/>
          <p14:tracePt t="177712" x="8237538" y="3616325"/>
          <p14:tracePt t="177719" x="8201025" y="3716338"/>
          <p14:tracePt t="177727" x="8191500" y="3798888"/>
          <p14:tracePt t="177734" x="8183563" y="3898900"/>
          <p14:tracePt t="177740" x="8164513" y="4017963"/>
          <p14:tracePt t="177748" x="8174038" y="4117975"/>
          <p14:tracePt t="177755" x="8183563" y="4191000"/>
          <p14:tracePt t="177761" x="8201025" y="4256088"/>
          <p14:tracePt t="177768" x="8210550" y="4310063"/>
          <p14:tracePt t="177775" x="8220075" y="4356100"/>
          <p14:tracePt t="177782" x="8237538" y="4402138"/>
          <p14:tracePt t="177788" x="8264525" y="4456113"/>
          <p14:tracePt t="177796" x="8283575" y="4519613"/>
          <p14:tracePt t="177802" x="8301038" y="4556125"/>
          <p14:tracePt t="177810" x="8320088" y="4592638"/>
          <p14:tracePt t="177817" x="8366125" y="4638675"/>
          <p14:tracePt t="177823" x="8393113" y="4694238"/>
          <p14:tracePt t="177830" x="8439150" y="4757738"/>
          <p14:tracePt t="177837" x="8475663" y="4784725"/>
          <p14:tracePt t="177843" x="8512175" y="4830763"/>
          <p14:tracePt t="177851" x="8548688" y="4857750"/>
          <p14:tracePt t="177859" x="8575675" y="4867275"/>
          <p14:tracePt t="177867" x="8612188" y="4894263"/>
          <p14:tracePt t="177873" x="8639175" y="4940300"/>
          <p14:tracePt t="177879" x="8675688" y="4959350"/>
          <p14:tracePt t="177886" x="8685213" y="4967288"/>
          <p14:tracePt t="177892" x="8721725" y="4986338"/>
          <p14:tracePt t="177901" x="8748713" y="5013325"/>
          <p14:tracePt t="177906" x="8767763" y="5022850"/>
          <p14:tracePt t="177915" x="8804275" y="5049838"/>
          <p14:tracePt t="177920" x="8812213" y="5049838"/>
          <p14:tracePt t="177935" x="8848725" y="5076825"/>
          <p14:tracePt t="177941" x="8877300" y="5095875"/>
          <p14:tracePt t="177951" x="8904288" y="5105400"/>
          <p14:tracePt t="177955" x="8931275" y="5113338"/>
          <p14:tracePt t="177963" x="8959850" y="5122863"/>
          <p14:tracePt t="177968" x="8977313" y="5141913"/>
          <p14:tracePt t="177977" x="9013825" y="5141913"/>
          <p14:tracePt t="177984" x="9023350" y="5149850"/>
          <p14:tracePt t="177989" x="9059863" y="5159375"/>
          <p14:tracePt t="177997" x="9096375" y="5168900"/>
          <p14:tracePt t="178005" x="9113838" y="5168900"/>
          <p14:tracePt t="178011" x="9142413" y="5168900"/>
          <p14:tracePt t="178018" x="9169400" y="5168900"/>
          <p14:tracePt t="178025" x="9215438" y="5149850"/>
          <p14:tracePt t="178030" x="9278938" y="5122863"/>
          <p14:tracePt t="178038" x="9332913" y="5105400"/>
          <p14:tracePt t="178045" x="9388475" y="5076825"/>
          <p14:tracePt t="178051" x="9424988" y="5049838"/>
          <p14:tracePt t="178058" x="9471025" y="5003800"/>
          <p14:tracePt t="178065" x="9534525" y="4976813"/>
          <p14:tracePt t="178071" x="9617075" y="4867275"/>
          <p14:tracePt t="178079" x="9690100" y="4757738"/>
          <p14:tracePt t="178086" x="9734550" y="4638675"/>
          <p14:tracePt t="178093" x="9817100" y="4492625"/>
          <p14:tracePt t="178100" x="9909175" y="4273550"/>
          <p14:tracePt t="178106" x="9999663" y="4054475"/>
          <p14:tracePt t="178114" x="10064750" y="3935413"/>
          <p14:tracePt t="178120" x="10109200" y="3825875"/>
          <p14:tracePt t="178130" x="10164763" y="3689350"/>
          <p14:tracePt t="178135" x="10210800" y="3570288"/>
          <p14:tracePt t="178142" x="10274300" y="3397250"/>
          <p14:tracePt t="178150" x="10310813" y="3333750"/>
          <p14:tracePt t="178156" x="10356850" y="3224213"/>
          <p14:tracePt t="178162" x="10393363" y="3132138"/>
          <p14:tracePt t="178170" x="10437813" y="3013075"/>
          <p14:tracePt t="178178" x="10456863" y="2930525"/>
          <p14:tracePt t="178184" x="10493375" y="2857500"/>
          <p14:tracePt t="178191" x="10510838" y="2820988"/>
          <p14:tracePt t="178200" x="10520363" y="2784475"/>
          <p14:tracePt t="178204" x="10529888" y="2757488"/>
          <p14:tracePt t="178212" x="10539413" y="2730500"/>
          <p14:tracePt t="178218" x="10547350" y="2693988"/>
          <p14:tracePt t="178226" x="10547350" y="2657475"/>
          <p14:tracePt t="178234" x="10547350" y="2647950"/>
          <p14:tracePt t="180245" x="10556875" y="2647950"/>
          <p14:tracePt t="180251" x="10566400" y="2647950"/>
          <p14:tracePt t="180343" x="10547350" y="2647950"/>
          <p14:tracePt t="180350" x="10520363" y="2647950"/>
          <p14:tracePt t="180357" x="10483850" y="2647950"/>
          <p14:tracePt t="180364" x="10447338" y="2647950"/>
          <p14:tracePt t="180732" x="10437813" y="2647950"/>
          <p14:tracePt t="180747" x="10410825" y="2638425"/>
          <p14:tracePt t="180752" x="10401300" y="2611438"/>
          <p14:tracePt t="180760" x="10393363" y="2601913"/>
          <p14:tracePt t="180767" x="10364788" y="2574925"/>
          <p14:tracePt t="180773" x="10356850" y="2528888"/>
          <p14:tracePt t="180781" x="10347325" y="2484438"/>
          <p14:tracePt t="180787" x="10347325" y="2411413"/>
          <p14:tracePt t="180794" x="10337800" y="2328863"/>
          <p14:tracePt t="180801" x="10337800" y="2273300"/>
          <p14:tracePt t="180809" x="10337800" y="2200275"/>
          <p14:tracePt t="180816" x="10337800" y="2155825"/>
          <p14:tracePt t="180821" x="10337800" y="2109788"/>
          <p14:tracePt t="180829" x="10337800" y="2073275"/>
          <p14:tracePt t="180836" x="10337800" y="2054225"/>
          <p14:tracePt t="180843" x="10337800" y="2017713"/>
          <p14:tracePt t="180850" x="10328275" y="1990725"/>
          <p14:tracePt t="180857" x="10320338" y="1973263"/>
          <p14:tracePt t="180863" x="10291763" y="1935163"/>
          <p14:tracePt t="180869" x="10264775" y="1881188"/>
          <p14:tracePt t="180878" x="10210800" y="1835150"/>
          <p14:tracePt t="180884" x="10155238" y="1798638"/>
          <p14:tracePt t="180891" x="10118725" y="1752600"/>
          <p14:tracePt t="180899" x="10028238" y="1698625"/>
          <p14:tracePt t="180905" x="9926638" y="1625600"/>
          <p14:tracePt t="180912" x="9882188" y="1598613"/>
          <p14:tracePt t="180919" x="9845675" y="1570038"/>
          <p14:tracePt t="180934" x="9753600" y="1506538"/>
          <p14:tracePt t="180939" x="9690100" y="1460500"/>
          <p14:tracePt t="180946" x="9644063" y="1433513"/>
          <p14:tracePt t="180953" x="9580563" y="1406525"/>
          <p14:tracePt t="180960" x="9561513" y="1379538"/>
          <p14:tracePt t="180968" x="9525000" y="1360488"/>
          <p14:tracePt t="180974" x="9498013" y="1350963"/>
          <p14:tracePt t="180981" x="9478963" y="1343025"/>
          <p14:tracePt t="180987" x="9461500" y="1333500"/>
          <p14:tracePt t="180995" x="9442450" y="1333500"/>
          <p14:tracePt t="181001" x="9415463" y="1323975"/>
          <p14:tracePt t="181017" x="9398000" y="1314450"/>
          <p14:tracePt t="181031" x="9378950" y="1306513"/>
          <p14:tracePt t="181037" x="9369425" y="1306513"/>
          <p14:tracePt t="181050" x="9369425" y="1296988"/>
          <p14:tracePt t="181058" x="9361488" y="1296988"/>
          <p14:tracePt t="181064" x="9351963" y="1287463"/>
          <p14:tracePt t="181084" x="9351963" y="1277938"/>
          <p14:tracePt t="183828" x="9269413" y="1277938"/>
          <p14:tracePt t="183835" x="9123363" y="1250950"/>
          <p14:tracePt t="183842" x="8977313" y="1214438"/>
          <p14:tracePt t="183849" x="8785225" y="1160463"/>
          <p14:tracePt t="183856" x="8556625" y="1058863"/>
          <p14:tracePt t="183866" x="8393113" y="976313"/>
          <p14:tracePt t="183870" x="8247063" y="885825"/>
          <p14:tracePt t="183879" x="8091488" y="785813"/>
          <p14:tracePt t="183885" x="7935913" y="720725"/>
          <p14:tracePt t="183892" x="7780338" y="666750"/>
          <p14:tracePt t="183899" x="7643813" y="620713"/>
          <p14:tracePt t="183915" x="7351713" y="557213"/>
          <p14:tracePt t="183919" x="7215188" y="547688"/>
          <p14:tracePt t="183927" x="7086600" y="547688"/>
          <p14:tracePt t="183933" x="6959600" y="547688"/>
          <p14:tracePt t="183940" x="6821488" y="547688"/>
          <p14:tracePt t="183948" x="6704013" y="566738"/>
          <p14:tracePt t="183956" x="6575425" y="574675"/>
          <p14:tracePt t="183963" x="6456363" y="603250"/>
          <p14:tracePt t="183969" x="6319838" y="611188"/>
          <p14:tracePt t="183976" x="6219825" y="630238"/>
          <p14:tracePt t="183983" x="6110288" y="666750"/>
          <p14:tracePt t="183990" x="6018213" y="693738"/>
          <p14:tracePt t="184000" x="5918200" y="730250"/>
          <p14:tracePt t="184004" x="5799138" y="766763"/>
          <p14:tracePt t="184011" x="5689600" y="793750"/>
          <p14:tracePt t="184017" x="5597525" y="839788"/>
          <p14:tracePt t="184025" x="5507038" y="895350"/>
          <p14:tracePt t="184032" x="5407025" y="939800"/>
          <p14:tracePt t="184038" x="5305425" y="995363"/>
          <p14:tracePt t="184045" x="5178425" y="1050925"/>
          <p14:tracePt t="184053" x="5078413" y="1095375"/>
          <p14:tracePt t="184060" x="4976813" y="1141413"/>
          <p14:tracePt t="184067" x="4886325" y="1187450"/>
          <p14:tracePt t="184074" x="4794250" y="1241425"/>
          <p14:tracePt t="184082" x="4711700" y="1306513"/>
          <p14:tracePt t="184088" x="4630738" y="1350963"/>
          <p14:tracePt t="184095" x="4557713" y="1416050"/>
          <p14:tracePt t="184103" x="4484688" y="1489075"/>
          <p14:tracePt t="184110" x="4419600" y="1552575"/>
          <p14:tracePt t="184115" x="4346575" y="1635125"/>
          <p14:tracePt t="184123" x="4273550" y="1735138"/>
          <p14:tracePt t="184132" x="4200525" y="1825625"/>
          <p14:tracePt t="184136" x="4127500" y="1935163"/>
          <p14:tracePt t="184144" x="4073525" y="2054225"/>
          <p14:tracePt t="184151" x="4000500" y="2182813"/>
          <p14:tracePt t="184159" x="3944938" y="2309813"/>
          <p14:tracePt t="184165" x="3898900" y="2465388"/>
          <p14:tracePt t="184172" x="3844925" y="2601913"/>
          <p14:tracePt t="184182" x="3825875" y="2720975"/>
          <p14:tracePt t="184185" x="3798888" y="2813050"/>
          <p14:tracePt t="184193" x="3798888" y="2894013"/>
          <p14:tracePt t="184199" x="3789363" y="2986088"/>
          <p14:tracePt t="184208" x="3789363" y="3078163"/>
          <p14:tracePt t="184216" x="3808413" y="3151188"/>
          <p14:tracePt t="184221" x="3825875" y="3232150"/>
          <p14:tracePt t="184228" x="3844925" y="3305175"/>
          <p14:tracePt t="184234" x="3871913" y="3397250"/>
          <p14:tracePt t="184241" x="3908425" y="3487738"/>
          <p14:tracePt t="184249" x="3954463" y="3597275"/>
          <p14:tracePt t="184257" x="4000500" y="3689350"/>
          <p14:tracePt t="184266" x="4073525" y="3771900"/>
          <p14:tracePt t="184270" x="4137025" y="3852863"/>
          <p14:tracePt t="184277" x="4200525" y="3935413"/>
          <p14:tracePt t="184284" x="4273550" y="4000500"/>
          <p14:tracePt t="184291" x="4356100" y="4081463"/>
          <p14:tracePt t="184300" x="4438650" y="4154488"/>
          <p14:tracePt t="184305" x="4529138" y="4246563"/>
          <p14:tracePt t="184312" x="4621213" y="4337050"/>
          <p14:tracePt t="184318" x="4703763" y="4419600"/>
          <p14:tracePt t="184325" x="4784725" y="4502150"/>
          <p14:tracePt t="184332" x="4867275" y="4565650"/>
          <p14:tracePt t="184339" x="4959350" y="4638675"/>
          <p14:tracePt t="184348" x="5068888" y="4702175"/>
          <p14:tracePt t="184355" x="5195888" y="4775200"/>
          <p14:tracePt t="184361" x="5334000" y="4848225"/>
          <p14:tracePt t="184368" x="5497513" y="4930775"/>
          <p14:tracePt t="184375" x="5662613" y="5003800"/>
          <p14:tracePt t="184382" x="5799138" y="5059363"/>
          <p14:tracePt t="184389" x="5927725" y="5086350"/>
          <p14:tracePt t="184398" x="6045200" y="5113338"/>
          <p14:tracePt t="184403" x="6183313" y="5113338"/>
          <p14:tracePt t="184410" x="6292850" y="5113338"/>
          <p14:tracePt t="184416" x="6410325" y="5113338"/>
          <p14:tracePt t="184425" x="6548438" y="5095875"/>
          <p14:tracePt t="184432" x="6694488" y="5068888"/>
          <p14:tracePt t="184438" x="6813550" y="5059363"/>
          <p14:tracePt t="184444" x="6940550" y="5049838"/>
          <p14:tracePt t="184452" x="7059613" y="5032375"/>
          <p14:tracePt t="184460" x="7205663" y="5022850"/>
          <p14:tracePt t="184466" x="7388225" y="5013325"/>
          <p14:tracePt t="184473" x="7543800" y="5013325"/>
          <p14:tracePt t="184482" x="7707313" y="4995863"/>
          <p14:tracePt t="184487" x="7862888" y="4995863"/>
          <p14:tracePt t="184495" x="8027988" y="4995863"/>
          <p14:tracePt t="184501" x="8183563" y="4986338"/>
          <p14:tracePt t="184509" x="8329613" y="4986338"/>
          <p14:tracePt t="184516" x="8475663" y="4986338"/>
          <p14:tracePt t="184522" x="8639175" y="4976813"/>
          <p14:tracePt t="184529" x="8794750" y="4959350"/>
          <p14:tracePt t="184536" x="8940800" y="4949825"/>
          <p14:tracePt t="184542" x="9032875" y="4940300"/>
          <p14:tracePt t="184550" x="9150350" y="4913313"/>
          <p14:tracePt t="184558" x="9269413" y="4884738"/>
          <p14:tracePt t="184565" x="9388475" y="4857750"/>
          <p14:tracePt t="184571" x="9507538" y="4821238"/>
          <p14:tracePt t="184579" x="9617075" y="4794250"/>
          <p14:tracePt t="184584" x="9707563" y="4775200"/>
          <p14:tracePt t="184592" x="9780588" y="4748213"/>
          <p14:tracePt t="184599" x="9853613" y="4738688"/>
          <p14:tracePt t="184606" x="9936163" y="4721225"/>
          <p14:tracePt t="184613" x="9991725" y="4702175"/>
          <p14:tracePt t="184620" x="10055225" y="4684713"/>
          <p14:tracePt t="184627" x="10109200" y="4675188"/>
          <p14:tracePt t="184634" x="10155238" y="4657725"/>
          <p14:tracePt t="184641" x="10191750" y="4638675"/>
          <p14:tracePt t="184649" x="10228263" y="4629150"/>
          <p14:tracePt t="184656" x="10247313" y="4611688"/>
          <p14:tracePt t="184665" x="10264775" y="4602163"/>
          <p14:tracePt t="184670" x="10291763" y="4592638"/>
          <p14:tracePt t="184677" x="10301288" y="4575175"/>
          <p14:tracePt t="184683" x="10320338" y="4565650"/>
          <p14:tracePt t="184690" x="10337800" y="4548188"/>
          <p14:tracePt t="184698" x="10347325" y="4538663"/>
          <p14:tracePt t="184704" x="10356850" y="4529138"/>
          <p14:tracePt t="184711" x="10374313" y="4511675"/>
          <p14:tracePt t="184725" x="10374313" y="4502150"/>
          <p14:tracePt t="184732" x="10383838" y="4492625"/>
          <p14:tracePt t="184749" x="10393363" y="4492625"/>
          <p14:tracePt t="184761" x="10393363" y="4483100"/>
          <p14:tracePt t="184767" x="10393363" y="4475163"/>
          <p14:tracePt t="184775" x="10383838" y="4465638"/>
          <p14:tracePt t="184782" x="10364788" y="4446588"/>
          <p14:tracePt t="184789" x="10347325" y="4438650"/>
          <p14:tracePt t="184796" x="10320338" y="4429125"/>
          <p14:tracePt t="184802" x="10274300" y="4410075"/>
          <p14:tracePt t="184810" x="10237788" y="4402138"/>
          <p14:tracePt t="184816" x="10191750" y="4392613"/>
          <p14:tracePt t="184823" x="10145713" y="4392613"/>
          <p14:tracePt t="184832" x="10091738" y="4392613"/>
          <p14:tracePt t="184837" x="10028238" y="4392613"/>
          <p14:tracePt t="184845" x="9963150" y="4419600"/>
          <p14:tracePt t="184852" x="9872663" y="4456113"/>
          <p14:tracePt t="184859" x="9790113" y="4483100"/>
          <p14:tracePt t="184865" x="9690100" y="4556125"/>
          <p14:tracePt t="184872" x="9561513" y="4629150"/>
          <p14:tracePt t="184879" x="9378950" y="4730750"/>
          <p14:tracePt t="184886" x="9150350" y="4867275"/>
          <p14:tracePt t="184893" x="8894763" y="4959350"/>
          <p14:tracePt t="184900" x="8648700" y="5059363"/>
          <p14:tracePt t="184907" x="8383588" y="5132388"/>
          <p14:tracePt t="184915" x="8128000" y="5159375"/>
          <p14:tracePt t="184921" x="7853363" y="5195888"/>
          <p14:tracePt t="184928" x="7580313" y="5195888"/>
          <p14:tracePt t="184936" x="7278688" y="5214938"/>
          <p14:tracePt t="184942" x="6950075" y="5214938"/>
          <p14:tracePt t="184949" x="6638925" y="5222875"/>
          <p14:tracePt t="184958" x="6283325" y="5214938"/>
          <p14:tracePt t="184965" x="5918200" y="5195888"/>
          <p14:tracePt t="184970" x="5580063" y="5186363"/>
          <p14:tracePt t="184978" x="5297488" y="5132388"/>
          <p14:tracePt t="184985" x="5032375" y="5068888"/>
          <p14:tracePt t="184991" x="4740275" y="5013325"/>
          <p14:tracePt t="185570" x="4740275" y="4986338"/>
          <p14:tracePt t="185576" x="4721225" y="4922838"/>
          <p14:tracePt t="185583" x="4703763" y="4848225"/>
          <p14:tracePt t="185590" x="4675188" y="4767263"/>
          <p14:tracePt t="185598" x="4657725" y="4665663"/>
          <p14:tracePt t="185604" x="4630738" y="4556125"/>
          <p14:tracePt t="185610" x="4594225" y="4456113"/>
          <p14:tracePt t="185617" x="4575175" y="4319588"/>
          <p14:tracePt t="185625" x="4548188" y="4154488"/>
          <p14:tracePt t="185632" x="4529138" y="3971925"/>
          <p14:tracePt t="185639" x="4529138" y="3725863"/>
          <p14:tracePt t="185649" x="4529138" y="3552825"/>
          <p14:tracePt t="185653" x="4538663" y="3387725"/>
          <p14:tracePt t="185660" x="4548188" y="3224213"/>
          <p14:tracePt t="185667" x="4557713" y="3078163"/>
          <p14:tracePt t="185674" x="4575175" y="2976563"/>
          <p14:tracePt t="185682" x="4602163" y="2876550"/>
          <p14:tracePt t="185688" x="4638675" y="2794000"/>
          <p14:tracePt t="185695" x="4675188" y="2730500"/>
          <p14:tracePt t="185701" x="4703763" y="2667000"/>
          <p14:tracePt t="185709" x="4748213" y="2601913"/>
          <p14:tracePt t="185715" x="4803775" y="2547938"/>
          <p14:tracePt t="185722" x="4886325" y="2484438"/>
          <p14:tracePt t="185732" x="4968875" y="2428875"/>
          <p14:tracePt t="185737" x="5068888" y="2374900"/>
          <p14:tracePt t="185745" x="5178425" y="2309813"/>
          <p14:tracePt t="185752" x="5314950" y="2246313"/>
          <p14:tracePt t="185758" x="5451475" y="2173288"/>
          <p14:tracePt t="185765" x="5570538" y="2136775"/>
          <p14:tracePt t="185771" x="5708650" y="2090738"/>
          <p14:tracePt t="185781" x="5845175" y="2027238"/>
          <p14:tracePt t="185786" x="5991225" y="1990725"/>
          <p14:tracePt t="185793" x="6146800" y="1935163"/>
          <p14:tracePt t="185799" x="6292850" y="1898650"/>
          <p14:tracePt t="185807" x="6456363" y="1862138"/>
          <p14:tracePt t="185815" x="6638925" y="1825625"/>
          <p14:tracePt t="185820" x="6784975" y="1798638"/>
          <p14:tracePt t="185828" x="6931025" y="1789113"/>
          <p14:tracePt t="185835" x="7077075" y="1762125"/>
          <p14:tracePt t="185842" x="7223125" y="1735138"/>
          <p14:tracePt t="185849" x="7370763" y="1725613"/>
          <p14:tracePt t="185856" x="7524750" y="1708150"/>
          <p14:tracePt t="185865" x="7680325" y="1689100"/>
          <p14:tracePt t="185870" x="7816850" y="1689100"/>
          <p14:tracePt t="185878" x="7954963" y="1671638"/>
          <p14:tracePt t="185883" x="8072438" y="1671638"/>
          <p14:tracePt t="185891" x="8183563" y="1671638"/>
          <p14:tracePt t="185898" x="8301038" y="1662113"/>
          <p14:tracePt t="185905" x="8420100" y="1662113"/>
          <p14:tracePt t="185912" x="8539163" y="1662113"/>
          <p14:tracePt t="185918" x="8639175" y="1662113"/>
          <p14:tracePt t="185926" x="8712200" y="1679575"/>
          <p14:tracePt t="185933" x="8794750" y="1689100"/>
          <p14:tracePt t="185940" x="8848725" y="1708150"/>
          <p14:tracePt t="185948" x="8940800" y="1735138"/>
          <p14:tracePt t="185955" x="9004300" y="1744663"/>
          <p14:tracePt t="185961" x="9069388" y="1762125"/>
          <p14:tracePt t="185968" x="9123363" y="1789113"/>
          <p14:tracePt t="185975" x="9169400" y="1825625"/>
          <p14:tracePt t="185982" x="9215438" y="1881188"/>
          <p14:tracePt t="185990" x="9251950" y="1917700"/>
          <p14:tracePt t="185997" x="9278938" y="1954213"/>
          <p14:tracePt t="186003" x="9324975" y="1990725"/>
          <p14:tracePt t="186010" x="9351963" y="2046288"/>
          <p14:tracePt t="186016" x="9369425" y="2073275"/>
          <p14:tracePt t="186023" x="9388475" y="2090738"/>
          <p14:tracePt t="186032" x="9398000" y="2119313"/>
          <p14:tracePt t="186038" x="9398000" y="2136775"/>
          <p14:tracePt t="186672" x="9342438" y="2182813"/>
          <p14:tracePt t="186678" x="9259888" y="2255838"/>
          <p14:tracePt t="186685" x="9159875" y="2346325"/>
          <p14:tracePt t="186692" x="9050338" y="2447925"/>
          <p14:tracePt t="186699" x="8894763" y="2601913"/>
          <p14:tracePt t="186707" x="8731250" y="2820988"/>
          <p14:tracePt t="186715" x="8575675" y="3059113"/>
          <p14:tracePt t="186720" x="8475663" y="3232150"/>
          <p14:tracePt t="186729" x="8366125" y="3433763"/>
          <p14:tracePt t="186735" x="8256588" y="3633788"/>
          <p14:tracePt t="186742" x="8137525" y="3881438"/>
          <p14:tracePt t="186749" x="8064500" y="4127500"/>
          <p14:tracePt t="186755" x="7972425" y="4319588"/>
          <p14:tracePt t="186762" x="7908925" y="4456113"/>
          <p14:tracePt t="186769" x="7835900" y="4602163"/>
          <p14:tracePt t="186776" x="7772400" y="4721225"/>
          <p14:tracePt t="186782" x="7707313" y="4830763"/>
          <p14:tracePt t="186790" x="7662863" y="4903788"/>
          <p14:tracePt t="186798" x="7634288" y="4967288"/>
          <p14:tracePt t="186804" x="7607300" y="5013325"/>
          <p14:tracePt t="186811" x="7580313" y="5032375"/>
          <p14:tracePt t="186817" x="7561263" y="5049838"/>
          <p14:tracePt t="186826" x="7553325" y="5068888"/>
          <p14:tracePt t="186832" x="7543800" y="5068888"/>
          <p14:tracePt t="186840" x="7534275" y="5068888"/>
          <p14:tracePt t="186848" x="7534275" y="5076825"/>
          <p14:tracePt t="186854" x="7524750" y="5076825"/>
          <p14:tracePt t="186875" x="7516813" y="5076825"/>
          <p14:tracePt t="187413" x="7480300" y="5113338"/>
          <p14:tracePt t="187420" x="7407275" y="5159375"/>
          <p14:tracePt t="187428" x="7342188" y="5195888"/>
          <p14:tracePt t="187433" x="7278688" y="5259388"/>
          <p14:tracePt t="187441" x="7196138" y="5314950"/>
          <p14:tracePt t="187448" x="7105650" y="5387975"/>
          <p14:tracePt t="187455" x="7032625" y="5434013"/>
          <p14:tracePt t="187462" x="6967538" y="5470525"/>
          <p14:tracePt t="187468" x="6923088" y="5507038"/>
          <p14:tracePt t="187476" x="6867525" y="5534025"/>
          <p14:tracePt t="187482" x="6831013" y="5551488"/>
          <p14:tracePt t="187490" x="6794500" y="5570538"/>
          <p14:tracePt t="187497" x="6757988" y="5588000"/>
          <p14:tracePt t="187503" x="6731000" y="5597525"/>
          <p14:tracePt t="187510" x="6721475" y="5607050"/>
          <p14:tracePt t="187519" x="6704013" y="5616575"/>
          <p14:tracePt t="187525" x="6684963" y="5616575"/>
          <p14:tracePt t="187540" x="6675438" y="5616575"/>
          <p14:tracePt t="187548" x="6667500" y="5616575"/>
          <p14:tracePt t="190041" x="6804025" y="5597525"/>
          <p14:tracePt t="190048" x="6996113" y="5570538"/>
          <p14:tracePt t="190054" x="7178675" y="5570538"/>
          <p14:tracePt t="190063" x="7342188" y="5570538"/>
          <p14:tracePt t="190069" x="7480300" y="5588000"/>
          <p14:tracePt t="190076" x="7626350" y="5597525"/>
          <p14:tracePt t="190082" x="7780338" y="5624513"/>
          <p14:tracePt t="190089" x="7908925" y="5624513"/>
          <p14:tracePt t="190097" x="8054975" y="5643563"/>
          <p14:tracePt t="190104" x="8183563" y="5661025"/>
          <p14:tracePt t="190111" x="8320088" y="5680075"/>
          <p14:tracePt t="190117" x="8466138" y="5697538"/>
          <p14:tracePt t="190124" x="8585200" y="5716588"/>
          <p14:tracePt t="190132" x="8702675" y="5726113"/>
          <p14:tracePt t="190139" x="8775700" y="5753100"/>
          <p14:tracePt t="190146" x="8840788" y="5762625"/>
          <p14:tracePt t="190153" x="8877300" y="5770563"/>
          <p14:tracePt t="190160" x="8921750" y="5780088"/>
          <p14:tracePt t="190167" x="8950325" y="5789613"/>
          <p14:tracePt t="190176" x="8967788" y="5789613"/>
          <p14:tracePt t="190183" x="8996363" y="5789613"/>
          <p14:tracePt t="190191" x="9004300" y="5789613"/>
          <p14:tracePt t="190199" x="9023350" y="5789613"/>
          <p14:tracePt t="190207" x="9032875" y="5789613"/>
          <p14:tracePt t="190215" x="9040813" y="5789613"/>
          <p14:tracePt t="190223" x="9050338" y="5789613"/>
          <p14:tracePt t="190231" x="9059863" y="5789613"/>
          <p14:tracePt t="190239" x="9077325" y="5789613"/>
          <p14:tracePt t="190254" x="9086850" y="5780088"/>
          <p14:tracePt t="190270" x="9096375" y="5780088"/>
          <p14:tracePt t="190312" x="9105900" y="5780088"/>
          <p14:tracePt t="190329" x="9113838" y="5780088"/>
          <p14:tracePt t="190336" x="9113838" y="5770563"/>
          <p14:tracePt t="190351" x="9113838" y="5762625"/>
          <p14:tracePt t="190361" x="9105900" y="5762625"/>
          <p14:tracePt t="190377" x="9077325" y="5762625"/>
          <p14:tracePt t="190382" x="9059863" y="5753100"/>
          <p14:tracePt t="190397" x="8996363" y="5743575"/>
          <p14:tracePt t="190405" x="8904288" y="5716588"/>
          <p14:tracePt t="190410" x="8831263" y="5689600"/>
          <p14:tracePt t="190416" x="8767763" y="5670550"/>
          <p14:tracePt t="190423" x="8702675" y="5661025"/>
          <p14:tracePt t="190430" x="8658225" y="5643563"/>
          <p14:tracePt t="190438" x="8621713" y="5634038"/>
          <p14:tracePt t="190444" x="8602663" y="5616575"/>
          <p14:tracePt t="190451" x="8575675" y="5607050"/>
          <p14:tracePt t="190459" x="8548688" y="5597525"/>
          <p14:tracePt t="190464" x="8539163" y="5588000"/>
          <p14:tracePt t="190472" x="8520113" y="5570538"/>
          <p14:tracePt t="190480" x="8512175" y="5570538"/>
          <p14:tracePt t="190487" x="8512175" y="5561013"/>
          <p14:tracePt t="190494" x="8502650" y="5561013"/>
          <p14:tracePt t="190508" x="8502650" y="5551488"/>
          <p14:tracePt t="190514" x="8493125" y="5551488"/>
          <p14:tracePt t="190529" x="8483600" y="5551488"/>
          <p14:tracePt t="190999" x="8520113" y="5451475"/>
          <p14:tracePt t="191005" x="8566150" y="5295900"/>
          <p14:tracePt t="191012" x="8629650" y="5141913"/>
          <p14:tracePt t="191019" x="8702675" y="4976813"/>
          <p14:tracePt t="191025" x="8758238" y="4794250"/>
          <p14:tracePt t="191032" x="8812213" y="4638675"/>
          <p14:tracePt t="191040" x="8831263" y="4475163"/>
          <p14:tracePt t="191046" x="8877300" y="4319588"/>
          <p14:tracePt t="191053" x="8885238" y="4146550"/>
          <p14:tracePt t="191060" x="8894763" y="4000500"/>
          <p14:tracePt t="191068" x="8894763" y="3852863"/>
          <p14:tracePt t="191074" x="8894763" y="3735388"/>
          <p14:tracePt t="191080" x="8894763" y="3606800"/>
          <p14:tracePt t="191089" x="8894763" y="3487738"/>
          <p14:tracePt t="191096" x="8885238" y="3370263"/>
          <p14:tracePt t="191102" x="8877300" y="3297238"/>
          <p14:tracePt t="191109" x="8848725" y="3232150"/>
          <p14:tracePt t="191116" x="8840788" y="3168650"/>
          <p14:tracePt t="191123" x="8831263" y="3122613"/>
          <p14:tracePt t="191130" x="8821738" y="3059113"/>
          <p14:tracePt t="191137" x="8812213" y="3013075"/>
          <p14:tracePt t="191144" x="8812213" y="2940050"/>
          <p14:tracePt t="191150" x="8804275" y="2894013"/>
          <p14:tracePt t="191158" x="8794750" y="2830513"/>
          <p14:tracePt t="191165" x="8794750" y="2794000"/>
          <p14:tracePt t="191172" x="8794750" y="2767013"/>
          <p14:tracePt t="191180" x="8794750" y="2730500"/>
          <p14:tracePt t="191187" x="8794750" y="2684463"/>
          <p14:tracePt t="191194" x="8794750" y="2630488"/>
          <p14:tracePt t="191201" x="8794750" y="2557463"/>
          <p14:tracePt t="191208" x="8794750" y="2484438"/>
          <p14:tracePt t="191215" x="8794750" y="2428875"/>
          <p14:tracePt t="191222" x="8804275" y="2401888"/>
          <p14:tracePt t="191230" x="8804275" y="2382838"/>
          <p14:tracePt t="191237" x="8812213" y="2374900"/>
          <p14:tracePt t="191247" x="8812213" y="2365375"/>
          <p14:tracePt t="191252" x="8812213" y="2346325"/>
          <p14:tracePt t="191261" x="8821738" y="2346325"/>
          <p14:tracePt t="191272" x="8831263" y="2338388"/>
          <p14:tracePt t="191278" x="8858250" y="2319338"/>
          <p14:tracePt t="191286" x="8894763" y="2309813"/>
          <p14:tracePt t="191293" x="8959850" y="2292350"/>
          <p14:tracePt t="191300" x="9004300" y="2282825"/>
          <p14:tracePt t="191310" x="9077325" y="2255838"/>
          <p14:tracePt t="191317" x="9142413" y="2246313"/>
          <p14:tracePt t="191326" x="9205913" y="2236788"/>
          <p14:tracePt t="191333" x="9269413" y="2228850"/>
          <p14:tracePt t="191341" x="9315450" y="2219325"/>
          <p14:tracePt t="191348" x="9361488" y="2209800"/>
          <p14:tracePt t="191359" x="9398000" y="2209800"/>
          <p14:tracePt t="191366" x="9424988" y="2209800"/>
          <p14:tracePt t="191373" x="9461500" y="2209800"/>
          <p14:tracePt t="191381" x="9488488" y="2209800"/>
          <p14:tracePt t="191389" x="9507538" y="2219325"/>
          <p14:tracePt t="191396" x="9534525" y="2219325"/>
          <p14:tracePt t="191404" x="9544050" y="2219325"/>
          <p14:tracePt t="191413" x="9561513" y="2228850"/>
          <p14:tracePt t="191430" x="9571038" y="2228850"/>
          <p14:tracePt t="191446" x="9580563" y="2228850"/>
          <p14:tracePt t="191460" x="9588500" y="2228850"/>
          <p14:tracePt t="191492" x="9598025" y="2228850"/>
          <p14:tracePt t="191508" x="9607550" y="2236788"/>
          <p14:tracePt t="191531" x="9607550" y="2246313"/>
          <p14:tracePt t="191547" x="9617075" y="2246313"/>
          <p14:tracePt t="191563" x="9625013" y="2255838"/>
          <p14:tracePt t="191579" x="9625013" y="2265363"/>
          <p14:tracePt t="191587" x="9617075" y="2273300"/>
          <p14:tracePt t="191595" x="9588500" y="2301875"/>
          <p14:tracePt t="191602" x="9544050" y="2328863"/>
          <p14:tracePt t="191612" x="9451975" y="2392363"/>
          <p14:tracePt t="191619" x="9342438" y="2438400"/>
          <p14:tracePt t="191627" x="9232900" y="2484438"/>
          <p14:tracePt t="191641" x="9123363" y="2547938"/>
          <p14:tracePt t="191647" x="9023350" y="2593975"/>
          <p14:tracePt t="191652" x="8959850" y="2620963"/>
          <p14:tracePt t="191659" x="8921750" y="2638425"/>
          <p14:tracePt t="191666" x="8894763" y="2657475"/>
          <p14:tracePt t="191674" x="8877300" y="2667000"/>
          <p14:tracePt t="191681" x="8858250" y="2674938"/>
          <p14:tracePt t="191689" x="8831263" y="2693988"/>
          <p14:tracePt t="191696" x="8812213" y="2693988"/>
          <p14:tracePt t="191702" x="8794750" y="2703513"/>
          <p14:tracePt t="191710" x="8775700" y="2711450"/>
          <p14:tracePt t="191715" x="8758238" y="2720975"/>
          <p14:tracePt t="191723" x="8758238" y="2730500"/>
          <p14:tracePt t="191730" x="8748713" y="2730500"/>
          <p14:tracePt t="192272" x="8702675" y="2803525"/>
          <p14:tracePt t="192278" x="8658225" y="2867025"/>
          <p14:tracePt t="192285" x="8629650" y="2930525"/>
          <p14:tracePt t="192291" x="8593138" y="2976563"/>
          <p14:tracePt t="192298" x="8575675" y="3041650"/>
          <p14:tracePt t="192305" x="8548688" y="3095625"/>
          <p14:tracePt t="192313" x="8539163" y="3141663"/>
          <p14:tracePt t="192320" x="8520113" y="3205163"/>
          <p14:tracePt t="192326" x="8520113" y="3260725"/>
          <p14:tracePt t="192333" x="8502650" y="3351213"/>
          <p14:tracePt t="192340" x="8502650" y="3443288"/>
          <p14:tracePt t="192346" x="8502650" y="3533775"/>
          <p14:tracePt t="192355" x="8502650" y="3616325"/>
          <p14:tracePt t="192362" x="8502650" y="3735388"/>
          <p14:tracePt t="192369" x="8520113" y="3852863"/>
          <p14:tracePt t="192375" x="8539163" y="3990975"/>
          <p14:tracePt t="192382" x="8575675" y="4110038"/>
          <p14:tracePt t="192388" x="8612188" y="4200525"/>
          <p14:tracePt t="192396" x="8629650" y="4292600"/>
          <p14:tracePt t="192402" x="8658225" y="4356100"/>
          <p14:tracePt t="192410" x="8675688" y="4429125"/>
          <p14:tracePt t="192416" x="8685213" y="4475163"/>
          <p14:tracePt t="192423" x="8694738" y="4529138"/>
          <p14:tracePt t="192430" x="8702675" y="4548188"/>
          <p14:tracePt t="192437" x="8702675" y="4575175"/>
          <p14:tracePt t="192451" x="8702675" y="4592638"/>
          <p14:tracePt t="192549" x="8702675" y="4584700"/>
          <p14:tracePt t="192555" x="8702675" y="4575175"/>
          <p14:tracePt t="192562" x="8694738" y="4529138"/>
          <p14:tracePt t="192569" x="8685213" y="4483100"/>
          <p14:tracePt t="192575" x="8675688" y="4419600"/>
          <p14:tracePt t="192582" x="8658225" y="4319588"/>
          <p14:tracePt t="192590" x="8639175" y="4210050"/>
          <p14:tracePt t="192596" x="8602663" y="4064000"/>
          <p14:tracePt t="192603" x="8585200" y="3862388"/>
          <p14:tracePt t="192612" x="8575675" y="3698875"/>
          <p14:tracePt t="192618" x="8575675" y="3570288"/>
          <p14:tracePt t="192625" x="8575675" y="3443288"/>
          <p14:tracePt t="192631" x="8575675" y="3297238"/>
          <p14:tracePt t="192639" x="8593138" y="3159125"/>
          <p14:tracePt t="192646" x="8602663" y="3032125"/>
          <p14:tracePt t="192652" x="8612188" y="2940050"/>
          <p14:tracePt t="192660" x="8639175" y="2849563"/>
          <p14:tracePt t="192666" x="8648700" y="2757488"/>
          <p14:tracePt t="192673" x="8666163" y="2684463"/>
          <p14:tracePt t="192680" x="8675688" y="2620963"/>
          <p14:tracePt t="192687" x="8694738" y="2574925"/>
          <p14:tracePt t="192696" x="8712200" y="2528888"/>
          <p14:tracePt t="192700" x="8731250" y="2492375"/>
          <p14:tracePt t="192709" x="8731250" y="2474913"/>
          <p14:tracePt t="192714" x="8739188" y="2447925"/>
          <p14:tracePt t="192721" x="8748713" y="2438400"/>
          <p14:tracePt t="192729" x="8748713" y="2428875"/>
          <p14:tracePt t="192736" x="8748713" y="2419350"/>
          <p14:tracePt t="192743" x="8767763" y="2419350"/>
          <p14:tracePt t="192749" x="8767763" y="2411413"/>
          <p14:tracePt t="192764" x="8775700" y="2401888"/>
          <p14:tracePt t="192779" x="8785225" y="2392363"/>
          <p14:tracePt t="192793" x="8794750" y="2382838"/>
          <p14:tracePt t="192798" x="8804275" y="2374900"/>
          <p14:tracePt t="192813" x="8812213" y="2374900"/>
          <p14:tracePt t="192822" x="8821738" y="2365375"/>
          <p14:tracePt t="192829" x="8831263" y="2355850"/>
          <p14:tracePt t="192834" x="8840788" y="2355850"/>
          <p14:tracePt t="192841" x="8848725" y="2355850"/>
          <p14:tracePt t="192848" x="8858250" y="2346325"/>
          <p14:tracePt t="192855" x="8877300" y="2346325"/>
          <p14:tracePt t="192862" x="8894763" y="2328863"/>
          <p14:tracePt t="192870" x="8913813" y="2309813"/>
          <p14:tracePt t="192877" x="8950325" y="2292350"/>
          <p14:tracePt t="192882" x="8967788" y="2282825"/>
          <p14:tracePt t="192890" x="8986838" y="2265363"/>
          <p14:tracePt t="192897" x="9023350" y="2228850"/>
          <p14:tracePt t="192913" x="9086850" y="2182813"/>
          <p14:tracePt t="192916" x="9113838" y="2163763"/>
          <p14:tracePt t="192925" x="9142413" y="2136775"/>
          <p14:tracePt t="192931" x="9159875" y="2127250"/>
          <p14:tracePt t="192939" x="9186863" y="2109788"/>
          <p14:tracePt t="192946" x="9205913" y="2100263"/>
          <p14:tracePt t="192952" x="9223375" y="2082800"/>
          <p14:tracePt t="194913" x="9123363" y="2346325"/>
          <p14:tracePt t="194919" x="9004300" y="2703513"/>
          <p14:tracePt t="194925" x="8885238" y="3122613"/>
          <p14:tracePt t="194932" x="8794750" y="3533775"/>
          <p14:tracePt t="194939" x="8731250" y="3935413"/>
          <p14:tracePt t="194947" x="8675688" y="4283075"/>
          <p14:tracePt t="194955" x="8675688" y="4548188"/>
          <p14:tracePt t="194962" x="8675688" y="4821238"/>
          <p14:tracePt t="194969" x="8675688" y="5032375"/>
          <p14:tracePt t="194975" x="8675688" y="5186363"/>
          <p14:tracePt t="194981" x="8685213" y="5305425"/>
          <p14:tracePt t="194989" x="8694738" y="5397500"/>
          <p14:tracePt t="194995" x="8694738" y="5451475"/>
          <p14:tracePt t="195003" x="8702675" y="5507038"/>
          <p14:tracePt t="195011" x="8712200" y="5551488"/>
          <p14:tracePt t="195017" x="8712200" y="5580063"/>
          <p14:tracePt t="195024" x="8721725" y="5607050"/>
          <p14:tracePt t="195030" x="8731250" y="5634038"/>
          <p14:tracePt t="195037" x="8739188" y="5643563"/>
          <p14:tracePt t="195045" x="8739188" y="5661025"/>
          <p14:tracePt t="195066" x="8748713" y="5661025"/>
          <p14:tracePt t="195080" x="8758238" y="5661025"/>
          <p14:tracePt t="195095" x="8775700" y="5653088"/>
          <p14:tracePt t="215966" x="8702675" y="5643563"/>
          <p14:tracePt t="215973" x="8575675" y="5634038"/>
          <p14:tracePt t="215980" x="8374063" y="5634038"/>
          <p14:tracePt t="215988" x="7991475" y="5634038"/>
          <p14:tracePt t="215993" x="7626350" y="5634038"/>
          <p14:tracePt t="216000" x="7232650" y="5643563"/>
          <p14:tracePt t="216007" x="6821488" y="5643563"/>
          <p14:tracePt t="216014" x="6365875" y="5634038"/>
          <p14:tracePt t="216021" x="5881688" y="5588000"/>
          <p14:tracePt t="216029" x="5341938" y="5534025"/>
          <p14:tracePt t="216035" x="4794250" y="5470525"/>
          <p14:tracePt t="216042" x="4219575" y="5405438"/>
          <p14:tracePt t="216050" x="3662363" y="5295900"/>
          <p14:tracePt t="216056" x="3114675" y="5214938"/>
          <p14:tracePt t="216064" x="2557463" y="5105400"/>
          <p14:tracePt t="216071" x="2027238" y="4976813"/>
          <p14:tracePt t="216077" x="1552575" y="4830763"/>
          <p14:tracePt t="216084" x="1160463" y="4694238"/>
          <p14:tracePt t="216091" x="812800" y="4519613"/>
          <p14:tracePt t="216098" x="574675" y="4373563"/>
          <p14:tracePt t="216105" x="365125" y="4200525"/>
          <p14:tracePt t="216112" x="228600" y="4044950"/>
          <p14:tracePt t="216121" x="119063" y="3935413"/>
          <p14:tracePt t="216126" x="46038" y="3825875"/>
          <p14:tracePt t="216139" x="36513" y="3816350"/>
          <p14:tracePt t="217180" x="26988" y="3725863"/>
          <p14:tracePt t="217186" x="9525" y="3579813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78EA4D-6812-4647-BED1-981C2C7F2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dirty="0"/>
            </a:br>
            <a:r>
              <a:rPr lang="en-IN" dirty="0"/>
              <a:t>Thank you… </a:t>
            </a:r>
            <a:r>
              <a:rPr lang="en-IN" dirty="0">
                <a:sym typeface="Wingdings" panose="05000000000000000000" pitchFamily="2" charset="2"/>
              </a:rPr>
              <a:t> </a:t>
            </a:r>
            <a:endParaRPr lang="en-IN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7E6DF1AB-55F4-458F-98E8-A16BBCDA31B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6934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22"/>
    </mc:Choice>
    <mc:Fallback>
      <p:transition spd="slow" advTm="21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AB3FB-D40D-46AA-ACBA-3E536D9A26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87E78F-983C-4C89-8DBC-1E3EBEEA22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Furber</a:t>
            </a:r>
            <a:r>
              <a:rPr lang="en-US" dirty="0"/>
              <a:t> Textbook</a:t>
            </a:r>
          </a:p>
          <a:p>
            <a:r>
              <a:rPr lang="en-US" dirty="0">
                <a:hlinkClick r:id="rId2"/>
              </a:rPr>
              <a:t>https://www.youtube.com/watch?v=bEF8eXZZt7k&amp;t=3375s</a:t>
            </a:r>
            <a:endParaRPr lang="en-US" dirty="0"/>
          </a:p>
          <a:p>
            <a:r>
              <a:rPr lang="en-US" dirty="0">
                <a:hlinkClick r:id="rId3"/>
              </a:rPr>
              <a:t>https://www.youtube.com/watch?v=QQY-h0HGHnI</a:t>
            </a:r>
            <a:endParaRPr lang="en-US" dirty="0"/>
          </a:p>
          <a:p>
            <a:r>
              <a:rPr lang="en-US" dirty="0">
                <a:hlinkClick r:id="rId4"/>
              </a:rPr>
              <a:t>https://www.youtube.com/watch?v=j2NI4AXRs1U</a:t>
            </a:r>
            <a:endParaRPr lang="en-US" dirty="0"/>
          </a:p>
          <a:p>
            <a:r>
              <a:rPr lang="en-US" dirty="0"/>
              <a:t>https://www.allaboutcircuits.com/technical-articles/introduction-to-the-advanced-microcontroller-bus-architecture/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15772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5AAF5-E470-4125-A137-DD506F490C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Intro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E385D4-CBFE-44A5-B7B9-BAA0092DC1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AMBA stands for Advanced Microcontroller Bus Architecture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What-ever communication we have to do whether internal or external needs to be done with the help of busses!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Making an ad hoc choice in every case consumes design resource and inhibits the reuse of peripheral macro cells.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ARM Limited specified the Advanced Microcontroller Bus Architecture, AMBA, to standardize the on-chip connection of different macro cells.</a:t>
            </a:r>
          </a:p>
          <a:p>
            <a:pPr>
              <a:buFont typeface="Wingdings" panose="05000000000000000000" pitchFamily="2" charset="2"/>
              <a:buChar char="v"/>
            </a:pPr>
            <a:endParaRPr lang="en-IN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IN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0AF7EEA-D866-4D33-802D-9C584F4EC9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912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8810"/>
    </mc:Choice>
    <mc:Fallback xmlns="">
      <p:transition spd="slow" advTm="1288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1409" x="2530475" y="3944938"/>
          <p14:tracePt t="11648" x="2611438" y="3889375"/>
          <p14:tracePt t="11656" x="2740025" y="3808413"/>
          <p14:tracePt t="11662" x="2876550" y="3725863"/>
          <p14:tracePt t="11670" x="3022600" y="3652838"/>
          <p14:tracePt t="11677" x="3122613" y="3579813"/>
          <p14:tracePt t="11683" x="3232150" y="3516313"/>
          <p14:tracePt t="11691" x="3314700" y="3460750"/>
          <p14:tracePt t="11697" x="3379788" y="3433763"/>
          <p14:tracePt t="11704" x="3433763" y="3397250"/>
          <p14:tracePt t="11711" x="3460750" y="3370263"/>
          <p14:tracePt t="11719" x="3497263" y="3341688"/>
          <p14:tracePt t="11724" x="3516313" y="3314700"/>
          <p14:tracePt t="11732" x="3533775" y="3305175"/>
          <p14:tracePt t="11739" x="3562350" y="3287713"/>
          <p14:tracePt t="11746" x="3579813" y="3278188"/>
          <p14:tracePt t="11754" x="3598863" y="3260725"/>
          <p14:tracePt t="11761" x="3616325" y="3251200"/>
          <p14:tracePt t="11768" x="3635375" y="3241675"/>
          <p14:tracePt t="11773" x="3652838" y="3232150"/>
          <p14:tracePt t="11781" x="3671888" y="3224213"/>
          <p14:tracePt t="11787" x="3679825" y="3214688"/>
          <p14:tracePt t="11794" x="3708400" y="3214688"/>
          <p14:tracePt t="11801" x="3716338" y="3214688"/>
          <p14:tracePt t="11810" x="3725863" y="3205163"/>
          <p14:tracePt t="11822" x="3725863" y="3195638"/>
          <p14:tracePt t="11829" x="3735388" y="3195638"/>
          <p14:tracePt t="11837" x="3744913" y="3195638"/>
          <p14:tracePt t="11858" x="3744913" y="3187700"/>
          <p14:tracePt t="11872" x="3752850" y="3178175"/>
          <p14:tracePt t="11887" x="3762375" y="3178175"/>
          <p14:tracePt t="13123" x="3917950" y="3187700"/>
          <p14:tracePt t="13129" x="4210050" y="3241675"/>
          <p14:tracePt t="13136" x="4465638" y="3287713"/>
          <p14:tracePt t="13143" x="4667250" y="3333750"/>
          <p14:tracePt t="13150" x="4776788" y="3341688"/>
          <p14:tracePt t="13157" x="4876800" y="3370263"/>
          <p14:tracePt t="13163" x="4949825" y="3378200"/>
          <p14:tracePt t="13170" x="5005388" y="3387725"/>
          <p14:tracePt t="13177" x="5049838" y="3387725"/>
          <p14:tracePt t="13183" x="5078413" y="3387725"/>
          <p14:tracePt t="13191" x="5122863" y="3397250"/>
          <p14:tracePt t="13198" x="5151438" y="3397250"/>
          <p14:tracePt t="13204" x="5168900" y="3397250"/>
          <p14:tracePt t="13211" x="5195888" y="3397250"/>
          <p14:tracePt t="13219" x="5205413" y="3397250"/>
          <p14:tracePt t="13227" x="5224463" y="3397250"/>
          <p14:tracePt t="13243" x="5232400" y="3397250"/>
          <p14:tracePt t="13247" x="5241925" y="3397250"/>
          <p14:tracePt t="13260" x="5251450" y="3397250"/>
          <p14:tracePt t="13282" x="5260975" y="3397250"/>
          <p14:tracePt t="13290" x="5268913" y="3397250"/>
          <p14:tracePt t="13296" x="5287963" y="3397250"/>
          <p14:tracePt t="13303" x="5305425" y="3397250"/>
          <p14:tracePt t="13310" x="5351463" y="3397250"/>
          <p14:tracePt t="13317" x="5397500" y="3397250"/>
          <p14:tracePt t="13325" x="5434013" y="3397250"/>
          <p14:tracePt t="13332" x="5480050" y="3397250"/>
          <p14:tracePt t="13339" x="5534025" y="3397250"/>
          <p14:tracePt t="13345" x="5597525" y="3397250"/>
          <p14:tracePt t="13352" x="5653088" y="3397250"/>
          <p14:tracePt t="13360" x="5716588" y="3397250"/>
          <p14:tracePt t="13366" x="5762625" y="3397250"/>
          <p14:tracePt t="13373" x="5799138" y="3397250"/>
          <p14:tracePt t="13380" x="5835650" y="3397250"/>
          <p14:tracePt t="13387" x="5872163" y="3406775"/>
          <p14:tracePt t="13394" x="5891213" y="3406775"/>
          <p14:tracePt t="13401" x="5908675" y="3406775"/>
          <p14:tracePt t="13409" x="5918200" y="3406775"/>
          <p14:tracePt t="13414" x="5945188" y="3406775"/>
          <p14:tracePt t="13422" x="5954713" y="3406775"/>
          <p14:tracePt t="13429" x="5972175" y="3406775"/>
          <p14:tracePt t="17593" x="5872163" y="3479800"/>
          <p14:tracePt t="17600" x="5735638" y="3570288"/>
          <p14:tracePt t="17608" x="5626100" y="3643313"/>
          <p14:tracePt t="17613" x="5543550" y="3698875"/>
          <p14:tracePt t="17621" x="5487988" y="3735388"/>
          <p14:tracePt t="17627" x="5451475" y="3752850"/>
          <p14:tracePt t="17634" x="5414963" y="3779838"/>
          <p14:tracePt t="17642" x="5378450" y="3798888"/>
          <p14:tracePt t="17649" x="5360988" y="3816350"/>
          <p14:tracePt t="17655" x="5324475" y="3835400"/>
          <p14:tracePt t="17662" x="5287963" y="3862388"/>
          <p14:tracePt t="17671" x="5241925" y="3889375"/>
          <p14:tracePt t="17677" x="5205413" y="3908425"/>
          <p14:tracePt t="17683" x="5187950" y="3935413"/>
          <p14:tracePt t="17691" x="5168900" y="3935413"/>
          <p14:tracePt t="17698" x="5151438" y="3954463"/>
          <p14:tracePt t="17705" x="5151438" y="3963988"/>
          <p14:tracePt t="17719" x="5141913" y="3963988"/>
          <p14:tracePt t="27582" x="5178425" y="3927475"/>
          <p14:tracePt t="27589" x="5268913" y="3852863"/>
          <p14:tracePt t="27594" x="5351463" y="3798888"/>
          <p14:tracePt t="27602" x="5434013" y="3743325"/>
          <p14:tracePt t="27609" x="5497513" y="3698875"/>
          <p14:tracePt t="27616" x="5561013" y="3662363"/>
          <p14:tracePt t="27622" x="5607050" y="3643313"/>
          <p14:tracePt t="27630" x="5662613" y="3633788"/>
          <p14:tracePt t="27636" x="5680075" y="3625850"/>
          <p14:tracePt t="27642" x="5716588" y="3616325"/>
          <p14:tracePt t="27651" x="5745163" y="3616325"/>
          <p14:tracePt t="27658" x="5753100" y="3616325"/>
          <p14:tracePt t="27665" x="5781675" y="3606800"/>
          <p14:tracePt t="27672" x="5789613" y="3606800"/>
          <p14:tracePt t="27680" x="5799138" y="3606800"/>
          <p14:tracePt t="27686" x="5808663" y="3606800"/>
          <p14:tracePt t="27706" x="5818188" y="3606800"/>
          <p14:tracePt t="27722" x="5826125" y="3606800"/>
          <p14:tracePt t="27734" x="5835650" y="3606800"/>
          <p14:tracePt t="27740" x="5845175" y="3606800"/>
          <p14:tracePt t="27756" x="5872163" y="3606800"/>
          <p14:tracePt t="27763" x="5908675" y="3616325"/>
          <p14:tracePt t="27772" x="5935663" y="3625850"/>
          <p14:tracePt t="27777" x="5981700" y="3633788"/>
          <p14:tracePt t="27783" x="6008688" y="3643313"/>
          <p14:tracePt t="27791" x="6054725" y="3652838"/>
          <p14:tracePt t="27797" x="6100763" y="3652838"/>
          <p14:tracePt t="27804" x="6164263" y="3662363"/>
          <p14:tracePt t="27811" x="6219825" y="3662363"/>
          <p14:tracePt t="27819" x="6283325" y="3662363"/>
          <p14:tracePt t="27825" x="6365875" y="3662363"/>
          <p14:tracePt t="27832" x="6438900" y="3662363"/>
          <p14:tracePt t="27839" x="6521450" y="3662363"/>
          <p14:tracePt t="27846" x="6575425" y="3662363"/>
          <p14:tracePt t="27855" x="6638925" y="3662363"/>
          <p14:tracePt t="27862" x="6694488" y="3652838"/>
          <p14:tracePt t="27868" x="6777038" y="3652838"/>
          <p14:tracePt t="27874" x="6850063" y="3652838"/>
          <p14:tracePt t="27881" x="6923088" y="3652838"/>
          <p14:tracePt t="27889" x="7023100" y="3652838"/>
          <p14:tracePt t="27896" x="7123113" y="3652838"/>
          <p14:tracePt t="27902" x="7242175" y="3652838"/>
          <p14:tracePt t="27922" x="7407275" y="3652838"/>
          <p14:tracePt t="27924" x="7480300" y="3643313"/>
          <p14:tracePt t="27931" x="7524750" y="3633788"/>
          <p14:tracePt t="27938" x="7561263" y="3625850"/>
          <p14:tracePt t="27943" x="7580313" y="3625850"/>
          <p14:tracePt t="27951" x="7597775" y="3616325"/>
          <p14:tracePt t="27958" x="7607300" y="3606800"/>
          <p14:tracePt t="27993" x="7607300" y="3597275"/>
          <p14:tracePt t="35138" x="7580313" y="3597275"/>
          <p14:tracePt t="35145" x="7524750" y="3625850"/>
          <p14:tracePt t="35152" x="7451725" y="3662363"/>
          <p14:tracePt t="35158" x="7361238" y="3706813"/>
          <p14:tracePt t="35165" x="7259638" y="3752850"/>
          <p14:tracePt t="35173" x="7186613" y="3808413"/>
          <p14:tracePt t="35180" x="7105650" y="3852863"/>
          <p14:tracePt t="35188" x="7050088" y="3908425"/>
          <p14:tracePt t="35194" x="6996113" y="3963988"/>
          <p14:tracePt t="35203" x="6940550" y="4017963"/>
          <p14:tracePt t="35209" x="6904038" y="4073525"/>
          <p14:tracePt t="35214" x="6858000" y="4137025"/>
          <p14:tracePt t="35222" x="6804025" y="4200525"/>
          <p14:tracePt t="35229" x="6757988" y="4256088"/>
          <p14:tracePt t="35236" x="6711950" y="4337050"/>
          <p14:tracePt t="35243" x="6667500" y="4402138"/>
          <p14:tracePt t="35249" x="6621463" y="4465638"/>
          <p14:tracePt t="35256" x="6594475" y="4529138"/>
          <p14:tracePt t="35263" x="6565900" y="4565650"/>
          <p14:tracePt t="35270" x="6557963" y="4602163"/>
          <p14:tracePt t="35278" x="6538913" y="4629150"/>
          <p14:tracePt t="35286" x="6521450" y="4665663"/>
          <p14:tracePt t="35292" x="6502400" y="4702175"/>
          <p14:tracePt t="35300" x="6483350" y="4748213"/>
          <p14:tracePt t="35305" x="6465888" y="4811713"/>
          <p14:tracePt t="35312" x="6446838" y="4884738"/>
          <p14:tracePt t="35320" x="6438900" y="4959350"/>
          <p14:tracePt t="35327" x="6429375" y="5040313"/>
          <p14:tracePt t="35333" x="6429375" y="5122863"/>
          <p14:tracePt t="35340" x="6429375" y="5186363"/>
          <p14:tracePt t="35348" x="6429375" y="5232400"/>
          <p14:tracePt t="35354" x="6429375" y="5259388"/>
          <p14:tracePt t="35362" x="6429375" y="5278438"/>
          <p14:tracePt t="35369" x="6438900" y="5287963"/>
          <p14:tracePt t="35376" x="6438900" y="5295900"/>
          <p14:tracePt t="35892" x="6273800" y="5295900"/>
          <p14:tracePt t="35900" x="6000750" y="5287963"/>
          <p14:tracePt t="35905" x="5781675" y="5268913"/>
          <p14:tracePt t="35912" x="5534025" y="5259388"/>
          <p14:tracePt t="35919" x="5341938" y="5222875"/>
          <p14:tracePt t="35936" x="4913313" y="5149850"/>
          <p14:tracePt t="35941" x="4711700" y="5113338"/>
          <p14:tracePt t="35947" x="4538663" y="5086350"/>
          <p14:tracePt t="35953" x="4375150" y="5059363"/>
          <p14:tracePt t="35962" x="4237038" y="5022850"/>
          <p14:tracePt t="35969" x="4119563" y="4995863"/>
          <p14:tracePt t="35976" x="4000500" y="4976813"/>
          <p14:tracePt t="35983" x="3908425" y="4940300"/>
          <p14:tracePt t="35989" x="3844925" y="4903788"/>
          <p14:tracePt t="35996" x="3789363" y="4884738"/>
          <p14:tracePt t="36004" x="3762375" y="4876800"/>
          <p14:tracePt t="36011" x="3735388" y="4867275"/>
          <p14:tracePt t="36019" x="3716338" y="4857750"/>
          <p14:tracePt t="36025" x="3698875" y="4840288"/>
          <p14:tracePt t="36031" x="3689350" y="4840288"/>
          <p14:tracePt t="36038" x="3679825" y="4830763"/>
          <p14:tracePt t="36073" x="3679825" y="4821238"/>
          <p14:tracePt t="36473" x="3716338" y="4775200"/>
          <p14:tracePt t="36481" x="3798888" y="4730750"/>
          <p14:tracePt t="36486" x="3862388" y="4702175"/>
          <p14:tracePt t="36493" x="3917950" y="4665663"/>
          <p14:tracePt t="36502" x="3981450" y="4648200"/>
          <p14:tracePt t="36508" x="4044950" y="4629150"/>
          <p14:tracePt t="36514" x="4090988" y="4602163"/>
          <p14:tracePt t="36521" x="4156075" y="4584700"/>
          <p14:tracePt t="36529" x="4200525" y="4575175"/>
          <p14:tracePt t="36536" x="4265613" y="4565650"/>
          <p14:tracePt t="36542" x="4310063" y="4556125"/>
          <p14:tracePt t="36550" x="4356100" y="4548188"/>
          <p14:tracePt t="36557" x="4411663" y="4538663"/>
          <p14:tracePt t="36564" x="4456113" y="4538663"/>
          <p14:tracePt t="36570" x="4511675" y="4529138"/>
          <p14:tracePt t="36578" x="4557713" y="4519613"/>
          <p14:tracePt t="36586" x="4602163" y="4519613"/>
          <p14:tracePt t="36592" x="4638675" y="4519613"/>
          <p14:tracePt t="36599" x="4675188" y="4519613"/>
          <p14:tracePt t="36605" x="4694238" y="4519613"/>
          <p14:tracePt t="36613" x="4721225" y="4519613"/>
          <p14:tracePt t="36619" x="4740275" y="4519613"/>
          <p14:tracePt t="36627" x="4776788" y="4519613"/>
          <p14:tracePt t="36635" x="4803775" y="4519613"/>
          <p14:tracePt t="36641" x="4867275" y="4519613"/>
          <p14:tracePt t="36648" x="4922838" y="4519613"/>
          <p14:tracePt t="36654" x="4995863" y="4519613"/>
          <p14:tracePt t="36662" x="5068888" y="4519613"/>
          <p14:tracePt t="36669" x="5159375" y="4519613"/>
          <p14:tracePt t="36676" x="5214938" y="4519613"/>
          <p14:tracePt t="36683" x="5305425" y="4519613"/>
          <p14:tracePt t="36689" x="5378450" y="4519613"/>
          <p14:tracePt t="36697" x="5470525" y="4519613"/>
          <p14:tracePt t="36703" x="5570538" y="4519613"/>
          <p14:tracePt t="36711" x="5670550" y="4519613"/>
          <p14:tracePt t="36718" x="5781675" y="4529138"/>
          <p14:tracePt t="36724" x="5862638" y="4529138"/>
          <p14:tracePt t="36731" x="5935663" y="4538663"/>
          <p14:tracePt t="36738" x="6027738" y="4538663"/>
          <p14:tracePt t="36745" x="6100763" y="4556125"/>
          <p14:tracePt t="36753" x="6191250" y="4556125"/>
          <p14:tracePt t="36761" x="6264275" y="4556125"/>
          <p14:tracePt t="36768" x="6356350" y="4556125"/>
          <p14:tracePt t="36774" x="6429375" y="4565650"/>
          <p14:tracePt t="36781" x="6502400" y="4565650"/>
          <p14:tracePt t="36787" x="6594475" y="4565650"/>
          <p14:tracePt t="36794" x="6667500" y="4548188"/>
          <p14:tracePt t="36802" x="6757988" y="4529138"/>
          <p14:tracePt t="36808" x="6877050" y="4502150"/>
          <p14:tracePt t="38675" x="6923088" y="4492625"/>
          <p14:tracePt t="38682" x="6986588" y="4483100"/>
          <p14:tracePt t="38689" x="7059613" y="4465638"/>
          <p14:tracePt t="38695" x="7150100" y="4446588"/>
          <p14:tracePt t="38702" x="7242175" y="4429125"/>
          <p14:tracePt t="38710" x="7305675" y="4419600"/>
          <p14:tracePt t="38718" x="7378700" y="4419600"/>
          <p14:tracePt t="38723" x="7451725" y="4410075"/>
          <p14:tracePt t="38731" x="7543800" y="4383088"/>
          <p14:tracePt t="38738" x="7643813" y="4383088"/>
          <p14:tracePt t="38745" x="7762875" y="4365625"/>
          <p14:tracePt t="38752" x="7881938" y="4346575"/>
          <p14:tracePt t="38759" x="7981950" y="4346575"/>
          <p14:tracePt t="38767" x="8091488" y="4346575"/>
          <p14:tracePt t="38772" x="8174038" y="4346575"/>
          <p14:tracePt t="38781" x="8274050" y="4346575"/>
          <p14:tracePt t="38786" x="8366125" y="4346575"/>
          <p14:tracePt t="38793" x="8456613" y="4346575"/>
          <p14:tracePt t="38802" x="8529638" y="4346575"/>
          <p14:tracePt t="38808" x="8585200" y="4346575"/>
          <p14:tracePt t="38814" x="8648700" y="4346575"/>
          <p14:tracePt t="38821" x="8694738" y="4346575"/>
          <p14:tracePt t="38829" x="8721725" y="4346575"/>
          <p14:tracePt t="38835" x="8767763" y="4346575"/>
          <p14:tracePt t="38843" x="8804275" y="4346575"/>
          <p14:tracePt t="38851" x="8831263" y="4346575"/>
          <p14:tracePt t="38857" x="8858250" y="4346575"/>
          <p14:tracePt t="38863" x="8894763" y="4346575"/>
          <p14:tracePt t="38870" x="8913813" y="4346575"/>
          <p14:tracePt t="38878" x="8959850" y="4346575"/>
          <p14:tracePt t="38885" x="8996363" y="4346575"/>
          <p14:tracePt t="38892" x="9023350" y="4346575"/>
          <p14:tracePt t="38901" x="9059863" y="4346575"/>
          <p14:tracePt t="38906" x="9086850" y="4346575"/>
          <p14:tracePt t="38912" x="9113838" y="4346575"/>
          <p14:tracePt t="38919" x="9150350" y="4346575"/>
          <p14:tracePt t="38927" x="9169400" y="4346575"/>
          <p14:tracePt t="38934" x="9196388" y="4346575"/>
          <p14:tracePt t="38941" x="9223375" y="4346575"/>
          <p14:tracePt t="38949" x="9251950" y="4346575"/>
          <p14:tracePt t="38955" x="9269413" y="4346575"/>
          <p14:tracePt t="38962" x="9296400" y="4346575"/>
          <p14:tracePt t="38968" x="9305925" y="4346575"/>
          <p14:tracePt t="38983" x="9315450" y="4346575"/>
          <p14:tracePt t="38997" x="9324975" y="4346575"/>
          <p14:tracePt t="39010" x="9332913" y="4346575"/>
          <p14:tracePt t="39018" x="9342438" y="4346575"/>
          <p14:tracePt t="39038" x="9351963" y="4346575"/>
          <p14:tracePt t="39052" x="9361488" y="4346575"/>
          <p14:tracePt t="40210" x="9040813" y="4383088"/>
          <p14:tracePt t="40217" x="8575675" y="4446588"/>
          <p14:tracePt t="40224" x="8091488" y="4502150"/>
          <p14:tracePt t="40231" x="7570788" y="4565650"/>
          <p14:tracePt t="40238" x="7086600" y="4602163"/>
          <p14:tracePt t="40245" x="6602413" y="4629150"/>
          <p14:tracePt t="40251" x="6246813" y="4648200"/>
          <p14:tracePt t="40259" x="5908675" y="4665663"/>
          <p14:tracePt t="40267" x="5689600" y="4657725"/>
          <p14:tracePt t="40273" x="5470525" y="4665663"/>
          <p14:tracePt t="40281" x="5314950" y="4665663"/>
          <p14:tracePt t="40286" x="5168900" y="4665663"/>
          <p14:tracePt t="40293" x="5049838" y="4665663"/>
          <p14:tracePt t="40301" x="4940300" y="4665663"/>
          <p14:tracePt t="40308" x="4830763" y="4665663"/>
          <p14:tracePt t="40317" x="4748213" y="4675188"/>
          <p14:tracePt t="40322" x="4667250" y="4684713"/>
          <p14:tracePt t="40329" x="4611688" y="4684713"/>
          <p14:tracePt t="40336" x="4548188" y="4684713"/>
          <p14:tracePt t="40343" x="4502150" y="4684713"/>
          <p14:tracePt t="40351" x="4456113" y="4694238"/>
          <p14:tracePt t="40357" x="4411663" y="4694238"/>
          <p14:tracePt t="40363" x="4356100" y="4694238"/>
          <p14:tracePt t="40371" x="4292600" y="4702175"/>
          <p14:tracePt t="40378" x="4256088" y="4702175"/>
          <p14:tracePt t="40384" x="4229100" y="4711700"/>
          <p14:tracePt t="40391" x="4183063" y="4711700"/>
          <p14:tracePt t="40398" x="4156075" y="4711700"/>
          <p14:tracePt t="40405" x="4137025" y="4721225"/>
          <p14:tracePt t="40413" x="4110038" y="4721225"/>
          <p14:tracePt t="40419" x="4083050" y="4730750"/>
          <p14:tracePt t="40427" x="4064000" y="4730750"/>
          <p14:tracePt t="40434" x="4037013" y="4738688"/>
          <p14:tracePt t="40440" x="4000500" y="4748213"/>
          <p14:tracePt t="40447" x="3971925" y="4757738"/>
          <p14:tracePt t="40454" x="3935413" y="4757738"/>
          <p14:tracePt t="40462" x="3890963" y="4767263"/>
          <p14:tracePt t="40469" x="3854450" y="4775200"/>
          <p14:tracePt t="40476" x="3825875" y="4775200"/>
          <p14:tracePt t="40484" x="3789363" y="4784725"/>
          <p14:tracePt t="40489" x="3762375" y="4784725"/>
          <p14:tracePt t="40496" x="3744913" y="4784725"/>
          <p14:tracePt t="40503" x="3725863" y="4784725"/>
          <p14:tracePt t="40518" x="3716338" y="4784725"/>
          <p14:tracePt t="40532" x="3708400" y="4784725"/>
          <p14:tracePt t="40545" x="3698875" y="4784725"/>
          <p14:tracePt t="40567" x="3698875" y="4775200"/>
          <p14:tracePt t="40601" x="3698875" y="4767263"/>
          <p14:tracePt t="40616" x="3698875" y="4757738"/>
          <p14:tracePt t="40630" x="3708400" y="4748213"/>
          <p14:tracePt t="40636" x="3725863" y="4738688"/>
          <p14:tracePt t="40643" x="3752850" y="4721225"/>
          <p14:tracePt t="40651" x="3808413" y="4702175"/>
          <p14:tracePt t="40657" x="3871913" y="4684713"/>
          <p14:tracePt t="40665" x="3944938" y="4657725"/>
          <p14:tracePt t="40671" x="4037013" y="4648200"/>
          <p14:tracePt t="40678" x="4137025" y="4621213"/>
          <p14:tracePt t="40685" x="4246563" y="4611688"/>
          <p14:tracePt t="40692" x="4346575" y="4592638"/>
          <p14:tracePt t="40700" x="4456113" y="4575175"/>
          <p14:tracePt t="40707" x="4529138" y="4565650"/>
          <p14:tracePt t="40713" x="4594225" y="4556125"/>
          <p14:tracePt t="40720" x="4638675" y="4538663"/>
          <p14:tracePt t="40728" x="4675188" y="4529138"/>
          <p14:tracePt t="40734" x="4703763" y="4519613"/>
          <p14:tracePt t="40742" x="4721225" y="4511675"/>
          <p14:tracePt t="40749" x="4740275" y="4511675"/>
          <p14:tracePt t="40755" x="4748213" y="4511675"/>
          <p14:tracePt t="40762" x="4767263" y="4502150"/>
          <p14:tracePt t="40776" x="4776788" y="4502150"/>
          <p14:tracePt t="40784" x="4784725" y="4502150"/>
          <p14:tracePt t="40797" x="4794250" y="4502150"/>
          <p14:tracePt t="40833" x="4803775" y="4502150"/>
          <p14:tracePt t="40847" x="4813300" y="4502150"/>
          <p14:tracePt t="40882" x="4821238" y="4502150"/>
          <p14:tracePt t="40887" x="4830763" y="4502150"/>
          <p14:tracePt t="40910" x="4840288" y="4502150"/>
          <p14:tracePt t="40916" x="4849813" y="4502150"/>
          <p14:tracePt t="40930" x="4857750" y="4502150"/>
          <p14:tracePt t="40937" x="4867275" y="4511675"/>
          <p14:tracePt t="40959" x="4876800" y="4511675"/>
          <p14:tracePt t="40971" x="4886325" y="4511675"/>
          <p14:tracePt t="41008" x="4895850" y="4511675"/>
          <p14:tracePt t="41063" x="4903788" y="4511675"/>
          <p14:tracePt t="41141" x="4913313" y="4511675"/>
          <p14:tracePt t="41153" x="4922838" y="4519613"/>
          <p14:tracePt t="41161" x="4940300" y="4529138"/>
          <p14:tracePt t="41167" x="4976813" y="4538663"/>
          <p14:tracePt t="41174" x="5005388" y="4538663"/>
          <p14:tracePt t="41182" x="5041900" y="4548188"/>
          <p14:tracePt t="41189" x="5078413" y="4548188"/>
          <p14:tracePt t="41195" x="5122863" y="4556125"/>
          <p14:tracePt t="41203" x="5178425" y="4556125"/>
          <p14:tracePt t="41211" x="5224463" y="4565650"/>
          <p14:tracePt t="41218" x="5287963" y="4565650"/>
          <p14:tracePt t="41224" x="5341938" y="4565650"/>
          <p14:tracePt t="41231" x="5414963" y="4565650"/>
          <p14:tracePt t="41238" x="5480050" y="4565650"/>
          <p14:tracePt t="41244" x="5516563" y="4565650"/>
          <p14:tracePt t="41251" x="5543550" y="4565650"/>
          <p14:tracePt t="41259" x="5570538" y="4565650"/>
          <p14:tracePt t="41267" x="5580063" y="4565650"/>
          <p14:tracePt t="41273" x="5597525" y="4565650"/>
          <p14:tracePt t="41279" x="5616575" y="4565650"/>
          <p14:tracePt t="41286" x="5634038" y="4565650"/>
          <p14:tracePt t="41293" x="5653088" y="4565650"/>
          <p14:tracePt t="41301" x="5662613" y="4565650"/>
          <p14:tracePt t="41308" x="5680075" y="4565650"/>
          <p14:tracePt t="41315" x="5689600" y="4565650"/>
          <p14:tracePt t="41321" x="5699125" y="4565650"/>
          <p14:tracePt t="41329" x="5708650" y="4565650"/>
          <p14:tracePt t="41335" x="5716588" y="4565650"/>
          <p14:tracePt t="41342" x="5726113" y="4565650"/>
          <p14:tracePt t="41350" x="5735638" y="4565650"/>
          <p14:tracePt t="41357" x="5745163" y="4565650"/>
          <p14:tracePt t="41363" x="5753100" y="4565650"/>
          <p14:tracePt t="41384" x="5772150" y="4565650"/>
          <p14:tracePt t="41400" x="5781675" y="4565650"/>
          <p14:tracePt t="41406" x="5789613" y="4565650"/>
          <p14:tracePt t="41412" x="5799138" y="4565650"/>
          <p14:tracePt t="41419" x="5808663" y="4565650"/>
          <p14:tracePt t="41427" x="5818188" y="4565650"/>
          <p14:tracePt t="41434" x="5826125" y="4565650"/>
          <p14:tracePt t="41441" x="5835650" y="4565650"/>
          <p14:tracePt t="41454" x="5845175" y="4565650"/>
          <p14:tracePt t="41461" x="5854700" y="4565650"/>
          <p14:tracePt t="41467" x="5872163" y="4565650"/>
          <p14:tracePt t="41475" x="5881688" y="4565650"/>
          <p14:tracePt t="41484" x="5891213" y="4565650"/>
          <p14:tracePt t="41489" x="5908675" y="4565650"/>
          <p14:tracePt t="41498" x="5918200" y="4565650"/>
          <p14:tracePt t="41503" x="5927725" y="4565650"/>
          <p14:tracePt t="41511" x="5935663" y="4565650"/>
          <p14:tracePt t="41518" x="5954713" y="4565650"/>
          <p14:tracePt t="41524" x="5972175" y="4565650"/>
          <p14:tracePt t="41531" x="6000750" y="4565650"/>
          <p14:tracePt t="41539" x="6037263" y="4565650"/>
          <p14:tracePt t="41546" x="6064250" y="4565650"/>
          <p14:tracePt t="41552" x="6091238" y="4565650"/>
          <p14:tracePt t="41560" x="6118225" y="4565650"/>
          <p14:tracePt t="41567" x="6146800" y="4565650"/>
          <p14:tracePt t="41573" x="6164263" y="4565650"/>
          <p14:tracePt t="41581" x="6191250" y="4565650"/>
          <p14:tracePt t="41587" x="6219825" y="4565650"/>
          <p14:tracePt t="41593" x="6237288" y="4565650"/>
          <p14:tracePt t="41602" x="6256338" y="4565650"/>
          <p14:tracePt t="41617" x="6273800" y="4565650"/>
          <p14:tracePt t="41623" x="6283325" y="4565650"/>
          <p14:tracePt t="41636" x="6300788" y="4565650"/>
          <p14:tracePt t="41650" x="6310313" y="4565650"/>
          <p14:tracePt t="41657" x="6310313" y="4556125"/>
          <p14:tracePt t="41664" x="6319838" y="4556125"/>
          <p14:tracePt t="41678" x="6329363" y="4556125"/>
          <p14:tracePt t="41685" x="6337300" y="4556125"/>
          <p14:tracePt t="41701" x="6346825" y="4556125"/>
          <p14:tracePt t="41713" x="6356350" y="4548188"/>
          <p14:tracePt t="41727" x="6365875" y="4538663"/>
          <p14:tracePt t="41734" x="6383338" y="4538663"/>
          <p14:tracePt t="41741" x="6402388" y="4529138"/>
          <p14:tracePt t="41750" x="6410325" y="4529138"/>
          <p14:tracePt t="79784" x="6502400" y="4502150"/>
          <p14:tracePt t="79791" x="6638925" y="4456113"/>
          <p14:tracePt t="79799" x="6757988" y="4419600"/>
          <p14:tracePt t="79805" x="6858000" y="4383088"/>
          <p14:tracePt t="79812" x="6950075" y="4373563"/>
          <p14:tracePt t="79821" x="6996113" y="4365625"/>
          <p14:tracePt t="79825" x="7050088" y="4356100"/>
          <p14:tracePt t="79832" x="7069138" y="4356100"/>
          <p14:tracePt t="79839" x="7096125" y="4356100"/>
          <p14:tracePt t="79846" x="7105650" y="4356100"/>
          <p14:tracePt t="79854" x="7123113" y="4356100"/>
          <p14:tracePt t="79860" x="7132638" y="4356100"/>
          <p14:tracePt t="79867" x="7142163" y="4356100"/>
          <p14:tracePt t="79874" x="7150100" y="4356100"/>
          <p14:tracePt t="79896" x="7159625" y="4356100"/>
          <p14:tracePt t="79904" x="7169150" y="4356100"/>
          <p14:tracePt t="79923" x="7186613" y="4356100"/>
          <p14:tracePt t="79930" x="7196138" y="4356100"/>
          <p14:tracePt t="79944" x="7205663" y="4356100"/>
          <p14:tracePt t="79951" x="7215188" y="4356100"/>
          <p14:tracePt t="79957" x="7223125" y="4346575"/>
          <p14:tracePt t="79964" x="7242175" y="4346575"/>
          <p14:tracePt t="79980" x="7269163" y="4346575"/>
          <p14:tracePt t="79987" x="7296150" y="4337050"/>
          <p14:tracePt t="79993" x="7324725" y="4337050"/>
          <p14:tracePt t="80000" x="7342188" y="4337050"/>
          <p14:tracePt t="80007" x="7370763" y="4337050"/>
          <p14:tracePt t="80014" x="7378700" y="4337050"/>
          <p14:tracePt t="80021" x="7388225" y="4337050"/>
          <p14:tracePt t="80028" x="7397750" y="4337050"/>
          <p14:tracePt t="80034" x="7407275" y="4337050"/>
          <p14:tracePt t="80041" x="7415213" y="4337050"/>
          <p14:tracePt t="80049" x="7424738" y="4337050"/>
          <p14:tracePt t="80055" x="7434263" y="4337050"/>
          <p14:tracePt t="80063" x="7443788" y="4337050"/>
          <p14:tracePt t="80084" x="7451725" y="4337050"/>
          <p14:tracePt t="80091" x="7461250" y="4337050"/>
          <p14:tracePt t="80105" x="7470775" y="4337050"/>
          <p14:tracePt t="80112" x="7480300" y="4337050"/>
          <p14:tracePt t="80126" x="7497763" y="4337050"/>
          <p14:tracePt t="80139" x="7507288" y="4337050"/>
          <p14:tracePt t="80147" x="7516813" y="4337050"/>
          <p14:tracePt t="80154" x="7524750" y="4337050"/>
          <p14:tracePt t="80160" x="7534275" y="4337050"/>
          <p14:tracePt t="80167" x="7543800" y="4337050"/>
          <p14:tracePt t="80175" x="7543800" y="4329113"/>
          <p14:tracePt t="80182" x="7553325" y="4329113"/>
          <p14:tracePt t="80188" x="7561263" y="4329113"/>
          <p14:tracePt t="80203" x="7561263" y="4319588"/>
          <p14:tracePt t="80210" x="7570788" y="4319588"/>
          <p14:tracePt t="80223" x="7580313" y="4319588"/>
          <p14:tracePt t="80258" x="7589838" y="4319588"/>
          <p14:tracePt t="80272" x="7597775" y="4319588"/>
          <p14:tracePt t="87192" x="7643813" y="4319588"/>
          <p14:tracePt t="87199" x="7707313" y="4310063"/>
          <p14:tracePt t="87205" x="7799388" y="4300538"/>
          <p14:tracePt t="87212" x="7899400" y="4300538"/>
          <p14:tracePt t="87219" x="7981950" y="4300538"/>
          <p14:tracePt t="87225" x="8072438" y="4300538"/>
          <p14:tracePt t="87232" x="8164513" y="4300538"/>
          <p14:tracePt t="87239" x="8264525" y="4300538"/>
          <p14:tracePt t="87247" x="8410575" y="4300538"/>
          <p14:tracePt t="87252" x="8593138" y="4319588"/>
          <p14:tracePt t="87261" x="8739188" y="4319588"/>
          <p14:tracePt t="87268" x="8867775" y="4329113"/>
          <p14:tracePt t="87274" x="8967788" y="4337050"/>
          <p14:tracePt t="87282" x="9059863" y="4337050"/>
          <p14:tracePt t="87289" x="9150350" y="4356100"/>
          <p14:tracePt t="87296" x="9251950" y="4356100"/>
          <p14:tracePt t="87302" x="9342438" y="4346575"/>
          <p14:tracePt t="87310" x="9415463" y="4346575"/>
          <p14:tracePt t="87317" x="9488488" y="4337050"/>
          <p14:tracePt t="87323" x="9534525" y="4337050"/>
          <p14:tracePt t="87331" x="9580563" y="4337050"/>
          <p14:tracePt t="87337" x="9607550" y="4337050"/>
          <p14:tracePt t="87344" x="9634538" y="4337050"/>
          <p14:tracePt t="87351" x="9653588" y="4337050"/>
          <p14:tracePt t="87358" x="9671050" y="4337050"/>
          <p14:tracePt t="87365" x="9690100" y="4337050"/>
          <p14:tracePt t="87371" x="9698038" y="4337050"/>
          <p14:tracePt t="87379" x="9707563" y="4337050"/>
          <p14:tracePt t="87386" x="9717088" y="4337050"/>
          <p14:tracePt t="87477" x="9717088" y="4329113"/>
          <p14:tracePt t="87527" x="9726613" y="4329113"/>
          <p14:tracePt t="102746" x="9671050" y="4337050"/>
          <p14:tracePt t="102753" x="9588500" y="4346575"/>
          <p14:tracePt t="102760" x="9478963" y="4365625"/>
          <p14:tracePt t="102767" x="9361488" y="4383088"/>
          <p14:tracePt t="102774" x="9232900" y="4392613"/>
          <p14:tracePt t="102780" x="9069388" y="4392613"/>
          <p14:tracePt t="102788" x="8959850" y="4402138"/>
          <p14:tracePt t="102796" x="8840788" y="4402138"/>
          <p14:tracePt t="102801" x="8721725" y="4402138"/>
          <p14:tracePt t="102809" x="8602663" y="4402138"/>
          <p14:tracePt t="102816" x="8475663" y="4402138"/>
          <p14:tracePt t="102823" x="8356600" y="4402138"/>
          <p14:tracePt t="102830" x="8256588" y="4402138"/>
          <p14:tracePt t="102837" x="8154988" y="4402138"/>
          <p14:tracePt t="102843" x="8054975" y="4419600"/>
          <p14:tracePt t="102851" x="7935913" y="4429125"/>
          <p14:tracePt t="102858" x="7816850" y="4438650"/>
          <p14:tracePt t="102865" x="7699375" y="4446588"/>
          <p14:tracePt t="102871" x="7597775" y="4446588"/>
          <p14:tracePt t="102880" x="7488238" y="4465638"/>
          <p14:tracePt t="102886" x="7407275" y="4465638"/>
          <p14:tracePt t="102893" x="7305675" y="4465638"/>
          <p14:tracePt t="102899" x="7215188" y="4456113"/>
          <p14:tracePt t="102908" x="7123113" y="4456113"/>
          <p14:tracePt t="102914" x="7050088" y="4446588"/>
          <p14:tracePt t="102921" x="6959600" y="4446588"/>
          <p14:tracePt t="102929" x="6886575" y="4446588"/>
          <p14:tracePt t="102935" x="6821488" y="4438650"/>
          <p14:tracePt t="102942" x="6777038" y="4438650"/>
          <p14:tracePt t="102948" x="6704013" y="4438650"/>
          <p14:tracePt t="102956" x="6648450" y="4438650"/>
          <p14:tracePt t="102963" x="6565900" y="4456113"/>
          <p14:tracePt t="102970" x="6521450" y="4465638"/>
          <p14:tracePt t="102977" x="6456363" y="4475163"/>
          <p14:tracePt t="102983" x="6429375" y="4475163"/>
          <p14:tracePt t="102991" x="6383338" y="4483100"/>
          <p14:tracePt t="102997" x="6346825" y="4492625"/>
          <p14:tracePt t="103005" x="6329363" y="4492625"/>
          <p14:tracePt t="103012" x="6300788" y="4492625"/>
          <p14:tracePt t="103019" x="6283325" y="4492625"/>
          <p14:tracePt t="103026" x="6256338" y="4492625"/>
          <p14:tracePt t="103032" x="6237288" y="4492625"/>
          <p14:tracePt t="103041" x="6219825" y="4492625"/>
          <p14:tracePt t="103046" x="6191250" y="4492625"/>
          <p14:tracePt t="103053" x="6173788" y="4492625"/>
          <p14:tracePt t="103061" x="6154738" y="4492625"/>
          <p14:tracePt t="103067" x="6137275" y="4492625"/>
          <p14:tracePt t="103074" x="6118225" y="4492625"/>
          <p14:tracePt t="103081" x="6100763" y="4502150"/>
          <p14:tracePt t="103088" x="6091238" y="4502150"/>
          <p14:tracePt t="103096" x="6073775" y="4502150"/>
          <p14:tracePt t="103110" x="6054725" y="4502150"/>
          <p14:tracePt t="103117" x="6045200" y="4502150"/>
          <p14:tracePt t="103124" x="6027738" y="4502150"/>
          <p14:tracePt t="103130" x="6018213" y="4502150"/>
          <p14:tracePt t="103137" x="6008688" y="4502150"/>
          <p14:tracePt t="103146" x="6000750" y="4502150"/>
          <p14:tracePt t="103165" x="5981700" y="4502150"/>
          <p14:tracePt t="103180" x="5972175" y="4502150"/>
          <p14:tracePt t="103185" x="5964238" y="4502150"/>
          <p14:tracePt t="103222" x="5954713" y="4502150"/>
          <p14:tracePt t="103236" x="5945188" y="4502150"/>
          <p14:tracePt t="104303" x="6018213" y="4492625"/>
          <p14:tracePt t="104310" x="6210300" y="4438650"/>
          <p14:tracePt t="104317" x="6565900" y="4337050"/>
          <p14:tracePt t="104323" x="6950075" y="4227513"/>
          <p14:tracePt t="104330" x="7215188" y="4173538"/>
          <p14:tracePt t="104338" x="7407275" y="4146550"/>
          <p14:tracePt t="104346" x="7589838" y="4110038"/>
          <p14:tracePt t="104352" x="7743825" y="4090988"/>
          <p14:tracePt t="104359" x="7872413" y="4090988"/>
          <p14:tracePt t="104365" x="7991475" y="4081463"/>
          <p14:tracePt t="104371" x="8081963" y="4073525"/>
          <p14:tracePt t="104379" x="8154988" y="4064000"/>
          <p14:tracePt t="104388" x="8220075" y="4054475"/>
          <p14:tracePt t="104395" x="8256588" y="4044950"/>
          <p14:tracePt t="104401" x="8293100" y="4037013"/>
          <p14:tracePt t="104408" x="8310563" y="4027488"/>
          <p14:tracePt t="104414" x="8329613" y="4027488"/>
          <p14:tracePt t="104430" x="8337550" y="4027488"/>
          <p14:tracePt t="104436" x="8337550" y="4017963"/>
          <p14:tracePt t="110157" x="8247063" y="4044950"/>
          <p14:tracePt t="110162" x="8108950" y="4110038"/>
          <p14:tracePt t="110170" x="7954963" y="4173538"/>
          <p14:tracePt t="110177" x="7789863" y="4256088"/>
          <p14:tracePt t="110183" x="7626350" y="4329113"/>
          <p14:tracePt t="110191" x="7507288" y="4383088"/>
          <p14:tracePt t="110197" x="7378700" y="4446588"/>
          <p14:tracePt t="110203" x="7278688" y="4492625"/>
          <p14:tracePt t="110210" x="7150100" y="4548188"/>
          <p14:tracePt t="110219" x="7050088" y="4592638"/>
          <p14:tracePt t="110227" x="6940550" y="4638675"/>
          <p14:tracePt t="110232" x="6850063" y="4694238"/>
          <p14:tracePt t="110240" x="6748463" y="4757738"/>
          <p14:tracePt t="110246" x="6704013" y="4794250"/>
          <p14:tracePt t="110253" x="6648450" y="4830763"/>
          <p14:tracePt t="110261" x="6611938" y="4857750"/>
          <p14:tracePt t="110268" x="6584950" y="4884738"/>
          <p14:tracePt t="110274" x="6565900" y="4894263"/>
          <p14:tracePt t="110281" x="6557963" y="4913313"/>
          <p14:tracePt t="110288" x="6548438" y="4922838"/>
          <p14:tracePt t="110294" x="6538913" y="4922838"/>
          <p14:tracePt t="115213" x="6300788" y="4949825"/>
          <p14:tracePt t="115221" x="5954713" y="5003800"/>
          <p14:tracePt t="115226" x="5616575" y="5040313"/>
          <p14:tracePt t="115233" x="5305425" y="5076825"/>
          <p14:tracePt t="115242" x="5049838" y="5105400"/>
          <p14:tracePt t="115248" x="4767263" y="5141913"/>
          <p14:tracePt t="115255" x="4548188" y="5159375"/>
          <p14:tracePt t="115262" x="4356100" y="5186363"/>
          <p14:tracePt t="115270" x="4210050" y="5186363"/>
          <p14:tracePt t="115276" x="4064000" y="5195888"/>
          <p14:tracePt t="115283" x="3944938" y="5195888"/>
          <p14:tracePt t="115293" x="3844925" y="5195888"/>
          <p14:tracePt t="115298" x="3798888" y="5195888"/>
          <p14:tracePt t="115304" x="3752850" y="5205413"/>
          <p14:tracePt t="115311" x="3708400" y="5222875"/>
          <p14:tracePt t="115318" x="3671888" y="5232400"/>
          <p14:tracePt t="115325" x="3643313" y="5241925"/>
          <p14:tracePt t="115332" x="3625850" y="5251450"/>
          <p14:tracePt t="115340" x="3598863" y="5259388"/>
          <p14:tracePt t="115346" x="3570288" y="5268913"/>
          <p14:tracePt t="115353" x="3562350" y="5268913"/>
          <p14:tracePt t="115361" x="3543300" y="5268913"/>
          <p14:tracePt t="115368" x="3533775" y="5268913"/>
          <p14:tracePt t="115375" x="3525838" y="5268913"/>
          <p14:tracePt t="115382" x="3506788" y="5268913"/>
          <p14:tracePt t="115409" x="3497263" y="5268913"/>
          <p14:tracePt t="115423" x="3489325" y="5268913"/>
          <p14:tracePt t="115522" x="3489325" y="5259388"/>
          <p14:tracePt t="115542" x="3506788" y="5259388"/>
          <p14:tracePt t="115550" x="3562350" y="5241925"/>
          <p14:tracePt t="115558" x="3652838" y="5205413"/>
          <p14:tracePt t="115563" x="3771900" y="5168900"/>
          <p14:tracePt t="115571" x="3944938" y="5113338"/>
          <p14:tracePt t="115577" x="4146550" y="5068888"/>
          <p14:tracePt t="115583" x="4283075" y="5032375"/>
          <p14:tracePt t="115592" x="4419600" y="4995863"/>
          <p14:tracePt t="115598" x="4502150" y="4986338"/>
          <p14:tracePt t="115605" x="4594225" y="4967288"/>
          <p14:tracePt t="115611" x="4675188" y="4949825"/>
          <p14:tracePt t="115619" x="4748213" y="4930775"/>
          <p14:tracePt t="115625" x="4813300" y="4930775"/>
          <p14:tracePt t="115632" x="4867275" y="4930775"/>
          <p14:tracePt t="115641" x="4932363" y="4930775"/>
          <p14:tracePt t="115646" x="4976813" y="4930775"/>
          <p14:tracePt t="115655" x="5005388" y="4930775"/>
          <p14:tracePt t="115661" x="5032375" y="4930775"/>
          <p14:tracePt t="115668" x="5041900" y="4940300"/>
          <p14:tracePt t="115675" x="5059363" y="4949825"/>
          <p14:tracePt t="115682" x="5068888" y="4949825"/>
          <p14:tracePt t="115913" x="5059363" y="4949825"/>
          <p14:tracePt t="115925" x="5041900" y="4949825"/>
          <p14:tracePt t="115940" x="5032375" y="4949825"/>
          <p14:tracePt t="115947" x="5022850" y="4949825"/>
          <p14:tracePt t="115975" x="5013325" y="4949825"/>
          <p14:tracePt t="116045" x="5022850" y="4949825"/>
          <p14:tracePt t="116053" x="5032375" y="4949825"/>
          <p14:tracePt t="116059" x="5032375" y="4959350"/>
          <p14:tracePt t="116066" x="5041900" y="4959350"/>
          <p14:tracePt t="116074" x="5049838" y="4967288"/>
          <p14:tracePt t="116088" x="5059363" y="4967288"/>
          <p14:tracePt t="116093" x="5078413" y="4967288"/>
          <p14:tracePt t="116101" x="5095875" y="4967288"/>
          <p14:tracePt t="116109" x="5132388" y="4976813"/>
          <p14:tracePt t="116115" x="5178425" y="4986338"/>
          <p14:tracePt t="116122" x="5224463" y="4986338"/>
          <p14:tracePt t="116129" x="5268913" y="4986338"/>
          <p14:tracePt t="116136" x="5314950" y="4986338"/>
          <p14:tracePt t="116142" x="5360988" y="4976813"/>
          <p14:tracePt t="116151" x="5397500" y="4976813"/>
          <p14:tracePt t="116158" x="5424488" y="4976813"/>
          <p14:tracePt t="116164" x="5461000" y="4967288"/>
          <p14:tracePt t="116172" x="5497513" y="4967288"/>
          <p14:tracePt t="116178" x="5524500" y="4959350"/>
          <p14:tracePt t="116185" x="5561013" y="4959350"/>
          <p14:tracePt t="116192" x="5597525" y="4949825"/>
          <p14:tracePt t="116199" x="5616575" y="4949825"/>
          <p14:tracePt t="116206" x="5653088" y="4949825"/>
          <p14:tracePt t="116213" x="5680075" y="4949825"/>
          <p14:tracePt t="116220" x="5708650" y="4949825"/>
          <p14:tracePt t="116226" x="5745163" y="4949825"/>
          <p14:tracePt t="116233" x="5772150" y="4949825"/>
          <p14:tracePt t="116242" x="5826125" y="4949825"/>
          <p14:tracePt t="116249" x="5862638" y="4949825"/>
          <p14:tracePt t="116255" x="5927725" y="4949825"/>
          <p14:tracePt t="116262" x="6000750" y="4949825"/>
          <p14:tracePt t="116269" x="6064250" y="4949825"/>
          <p14:tracePt t="116276" x="6118225" y="4949825"/>
          <p14:tracePt t="116283" x="6146800" y="4949825"/>
          <p14:tracePt t="116292" x="6173788" y="4949825"/>
          <p14:tracePt t="116297" x="6183313" y="4949825"/>
          <p14:tracePt t="116303" x="6191250" y="4949825"/>
          <p14:tracePt t="116325" x="6200775" y="4949825"/>
          <p14:tracePt t="117227" x="6246813" y="4949825"/>
          <p14:tracePt t="117234" x="6292850" y="4949825"/>
          <p14:tracePt t="117242" x="6356350" y="4949825"/>
          <p14:tracePt t="117250" x="6402388" y="4949825"/>
          <p14:tracePt t="117257" x="6446838" y="4949825"/>
          <p14:tracePt t="117262" x="6502400" y="4949825"/>
          <p14:tracePt t="117271" x="6548438" y="4949825"/>
          <p14:tracePt t="117276" x="6611938" y="4949825"/>
          <p14:tracePt t="117283" x="6657975" y="4949825"/>
          <p14:tracePt t="117291" x="6711950" y="4949825"/>
          <p14:tracePt t="117297" x="6767513" y="4930775"/>
          <p14:tracePt t="117305" x="6821488" y="4930775"/>
          <p14:tracePt t="117311" x="6886575" y="4930775"/>
          <p14:tracePt t="117319" x="6931025" y="4930775"/>
          <p14:tracePt t="117325" x="6986588" y="4922838"/>
          <p14:tracePt t="117332" x="7050088" y="4913313"/>
          <p14:tracePt t="117342" x="7113588" y="4913313"/>
          <p14:tracePt t="117347" x="7169150" y="4913313"/>
          <p14:tracePt t="117353" x="7242175" y="4913313"/>
          <p14:tracePt t="117360" x="7305675" y="4913313"/>
          <p14:tracePt t="117368" x="7361238" y="4913313"/>
          <p14:tracePt t="117374" x="7424738" y="4913313"/>
          <p14:tracePt t="117382" x="7470775" y="4913313"/>
          <p14:tracePt t="117388" x="7524750" y="4913313"/>
          <p14:tracePt t="117395" x="7570788" y="4913313"/>
          <p14:tracePt t="117402" x="7634288" y="4913313"/>
          <p14:tracePt t="117409" x="7689850" y="4913313"/>
          <p14:tracePt t="117416" x="7762875" y="4913313"/>
          <p14:tracePt t="117423" x="7826375" y="4913313"/>
          <p14:tracePt t="117430" x="7881938" y="4913313"/>
          <p14:tracePt t="117438" x="7962900" y="4930775"/>
          <p14:tracePt t="117444" x="8035925" y="4930775"/>
          <p14:tracePt t="117452" x="8128000" y="4940300"/>
          <p14:tracePt t="117458" x="8228013" y="4949825"/>
          <p14:tracePt t="117465" x="8329613" y="4949825"/>
          <p14:tracePt t="117472" x="8420100" y="4949825"/>
          <p14:tracePt t="117479" x="8520113" y="4949825"/>
          <p14:tracePt t="117486" x="8593138" y="4949825"/>
          <p14:tracePt t="117493" x="8685213" y="4959350"/>
          <p14:tracePt t="117500" x="8775700" y="4967288"/>
          <p14:tracePt t="117508" x="8877300" y="4967288"/>
          <p14:tracePt t="117514" x="8996363" y="4986338"/>
          <p14:tracePt t="117521" x="9113838" y="4995863"/>
          <p14:tracePt t="117527" x="9215438" y="5003800"/>
          <p14:tracePt t="117536" x="9288463" y="5013325"/>
          <p14:tracePt t="117542" x="9361488" y="5013325"/>
          <p14:tracePt t="117550" x="9424988" y="5013325"/>
          <p14:tracePt t="117558" x="9478963" y="5013325"/>
          <p14:tracePt t="117562" x="9544050" y="5013325"/>
          <p14:tracePt t="117570" x="9598025" y="5013325"/>
          <p14:tracePt t="117577" x="9634538" y="5003800"/>
          <p14:tracePt t="117583" x="9680575" y="5003800"/>
          <p14:tracePt t="117591" x="9707563" y="5003800"/>
          <p14:tracePt t="117599" x="9717088" y="5003800"/>
          <p14:tracePt t="117604" x="9726613" y="5003800"/>
          <p14:tracePt t="117611" x="9734550" y="5003800"/>
          <p14:tracePt t="117703" x="9734550" y="4995863"/>
          <p14:tracePt t="117723" x="9744075" y="4986338"/>
          <p14:tracePt t="120653" x="9845675" y="4986338"/>
          <p14:tracePt t="120661" x="9991725" y="4986338"/>
          <p14:tracePt t="120667" x="10118725" y="4986338"/>
          <p14:tracePt t="120674" x="10218738" y="4986338"/>
          <p14:tracePt t="120680" x="10301288" y="5003800"/>
          <p14:tracePt t="120687" x="10364788" y="5022850"/>
          <p14:tracePt t="120695" x="10410825" y="5032375"/>
          <p14:tracePt t="120702" x="10447338" y="5040313"/>
          <p14:tracePt t="120709" x="10474325" y="5059363"/>
          <p14:tracePt t="120716" x="10510838" y="5068888"/>
          <p14:tracePt t="120724" x="10547350" y="5076825"/>
          <p14:tracePt t="120730" x="10556875" y="5076825"/>
          <p14:tracePt t="120738" x="10575925" y="5086350"/>
          <p14:tracePt t="120744" x="10585450" y="5086350"/>
          <p14:tracePt t="120856" x="10593388" y="5086350"/>
          <p14:tracePt t="122147" x="10401300" y="5132388"/>
          <p14:tracePt t="122154" x="10082213" y="5205413"/>
          <p14:tracePt t="122161" x="9726613" y="5295900"/>
          <p14:tracePt t="122168" x="9351963" y="5351463"/>
          <p14:tracePt t="122174" x="8977313" y="5405438"/>
          <p14:tracePt t="122183" x="8575675" y="5461000"/>
          <p14:tracePt t="122190" x="8183563" y="5497513"/>
          <p14:tracePt t="122196" x="7726363" y="5543550"/>
          <p14:tracePt t="122203" x="7278688" y="5561013"/>
          <p14:tracePt t="122210" x="6821488" y="5580063"/>
          <p14:tracePt t="122218" x="6373813" y="5597525"/>
          <p14:tracePt t="122224" x="6018213" y="5597525"/>
          <p14:tracePt t="122231" x="5716588" y="5597525"/>
          <p14:tracePt t="122240" x="5480050" y="5597525"/>
          <p14:tracePt t="122244" x="5314950" y="5597525"/>
          <p14:tracePt t="122252" x="5168900" y="5616575"/>
          <p14:tracePt t="122258" x="5068888" y="5616575"/>
          <p14:tracePt t="122266" x="4995863" y="5616575"/>
          <p14:tracePt t="122273" x="4959350" y="5616575"/>
          <p14:tracePt t="122280" x="4940300" y="5616575"/>
          <p14:tracePt t="122287" x="4922838" y="5624513"/>
          <p14:tracePt t="122294" x="4913313" y="5624513"/>
          <p14:tracePt t="122301" x="4913313" y="5634038"/>
          <p14:tracePt t="123221" x="5041900" y="5624513"/>
          <p14:tracePt t="123228" x="5334000" y="5570538"/>
          <p14:tracePt t="123234" x="5487988" y="5570538"/>
          <p14:tracePt t="123241" x="5634038" y="5570538"/>
          <p14:tracePt t="123248" x="5762625" y="5570538"/>
          <p14:tracePt t="123256" x="5881688" y="5570538"/>
          <p14:tracePt t="123262" x="6018213" y="5588000"/>
          <p14:tracePt t="123270" x="6146800" y="5597525"/>
          <p14:tracePt t="123277" x="6264275" y="5624513"/>
          <p14:tracePt t="123283" x="6383338" y="5624513"/>
          <p14:tracePt t="123290" x="6502400" y="5643563"/>
          <p14:tracePt t="123298" x="6602413" y="5661025"/>
          <p14:tracePt t="123306" x="6694488" y="5680075"/>
          <p14:tracePt t="123311" x="6740525" y="5680075"/>
          <p14:tracePt t="123318" x="6777038" y="5689600"/>
          <p14:tracePt t="123325" x="6784975" y="5689600"/>
          <p14:tracePt t="123332" x="6804025" y="5689600"/>
          <p14:tracePt t="123340" x="6813550" y="5689600"/>
          <p14:tracePt t="124646" x="6967538" y="5680075"/>
          <p14:tracePt t="124654" x="7251700" y="5661025"/>
          <p14:tracePt t="124662" x="7488238" y="5661025"/>
          <p14:tracePt t="124668" x="7680325" y="5653088"/>
          <p14:tracePt t="124674" x="7808913" y="5653088"/>
          <p14:tracePt t="124682" x="7926388" y="5670550"/>
          <p14:tracePt t="124689" x="8027988" y="5680075"/>
          <p14:tracePt t="124696" x="8128000" y="5680075"/>
          <p14:tracePt t="124703" x="8201025" y="5680075"/>
          <p14:tracePt t="124709" x="8283575" y="5680075"/>
          <p14:tracePt t="124716" x="8337550" y="5680075"/>
          <p14:tracePt t="124723" x="8383588" y="5680075"/>
          <p14:tracePt t="124730" x="8429625" y="5680075"/>
          <p14:tracePt t="124739" x="8493125" y="5689600"/>
          <p14:tracePt t="124743" x="8520113" y="5689600"/>
          <p14:tracePt t="124752" x="8566150" y="5689600"/>
          <p14:tracePt t="124758" x="8602663" y="5689600"/>
          <p14:tracePt t="124766" x="8639175" y="5689600"/>
          <p14:tracePt t="124772" x="8675688" y="5689600"/>
          <p14:tracePt t="124780" x="8731250" y="5689600"/>
          <p14:tracePt t="124787" x="8767763" y="5689600"/>
          <p14:tracePt t="124793" x="8804275" y="5689600"/>
          <p14:tracePt t="124801" x="8840788" y="5689600"/>
          <p14:tracePt t="124806" x="8867775" y="5689600"/>
          <p14:tracePt t="124813" x="8877300" y="5689600"/>
          <p14:tracePt t="124822" x="8885238" y="5689600"/>
          <p14:tracePt t="124829" x="8894763" y="5689600"/>
          <p14:tracePt t="124850" x="8904288" y="5689600"/>
          <p14:tracePt t="127274" x="8648700" y="5634038"/>
          <p14:tracePt t="127282" x="8137525" y="5470525"/>
          <p14:tracePt t="127288" x="7616825" y="5251450"/>
          <p14:tracePt t="127296" x="7123113" y="4995863"/>
          <p14:tracePt t="127304" x="6630988" y="4694238"/>
          <p14:tracePt t="127310" x="6173788" y="4346575"/>
          <p14:tracePt t="127316" x="5680075" y="4044950"/>
          <p14:tracePt t="127323" x="5260975" y="3752850"/>
          <p14:tracePt t="127331" x="4922838" y="3479800"/>
          <p14:tracePt t="127338" x="4794250" y="3268663"/>
          <p14:tracePt t="127345" x="4757738" y="3132138"/>
          <p14:tracePt t="127677" x="4419600" y="2930525"/>
          <p14:tracePt t="127682" x="3917950" y="2630488"/>
          <p14:tracePt t="127689" x="3360738" y="2273300"/>
          <p14:tracePt t="127697" x="2776538" y="1908175"/>
          <p14:tracePt t="127704" x="2273300" y="1579563"/>
          <p14:tracePt t="127710" x="1735138" y="1250950"/>
          <p14:tracePt t="127719" x="1296988" y="949325"/>
          <p14:tracePt t="127726" x="876300" y="657225"/>
          <p14:tracePt t="127733" x="511175" y="374650"/>
          <p14:tracePt t="127739" x="228600" y="109538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94813-82CC-4FE9-A0F7-3944567B2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3700" y="517545"/>
            <a:ext cx="8770571" cy="1560716"/>
          </a:xfrm>
        </p:spPr>
        <p:txBody>
          <a:bodyPr/>
          <a:lstStyle/>
          <a:p>
            <a:br>
              <a:rPr lang="en-US" dirty="0"/>
            </a:br>
            <a:r>
              <a:rPr lang="en-US" dirty="0"/>
              <a:t>AMBA Architecture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470212-4AFE-4D8F-AB6A-9D299371B0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Different busses within AMBA specification: Advanced High Performance Bus (AHB),Advanced System Bus(ASB), Advanced Peripheral Bus (APB)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High BW external m/y interface or any external device of high BW can be connected to AHB/ASB.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External peripheral devices need to be connected to APB which will be connected with help of an internal bridge with AHB/ASB. 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36532A3F-64FE-4654-8C54-C906BC53AA9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477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6491"/>
    </mc:Choice>
    <mc:Fallback xmlns="">
      <p:transition spd="slow" advTm="1764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0499" x="822325" y="173038"/>
          <p14:tracePt t="10506" x="858838" y="319088"/>
          <p14:tracePt t="10513" x="895350" y="465138"/>
          <p14:tracePt t="10520" x="949325" y="620713"/>
          <p14:tracePt t="10526" x="968375" y="749300"/>
          <p14:tracePt t="10535" x="1014413" y="922338"/>
          <p14:tracePt t="10541" x="1031875" y="1068388"/>
          <p14:tracePt t="10550" x="1058863" y="1250950"/>
          <p14:tracePt t="10555" x="1087438" y="1416050"/>
          <p14:tracePt t="10562" x="1123950" y="1598613"/>
          <p14:tracePt t="10568" x="1150938" y="1789113"/>
          <p14:tracePt t="10576" x="1196975" y="1935163"/>
          <p14:tracePt t="10583" x="1241425" y="2090738"/>
          <p14:tracePt t="10590" x="1277938" y="2200275"/>
          <p14:tracePt t="10597" x="1323975" y="2301875"/>
          <p14:tracePt t="10603" x="1360488" y="2392363"/>
          <p14:tracePt t="11695" x="1579563" y="2392363"/>
          <p14:tracePt t="11701" x="1936750" y="2392363"/>
          <p14:tracePt t="11708" x="2273300" y="2382838"/>
          <p14:tracePt t="11715" x="2574925" y="2392363"/>
          <p14:tracePt t="11722" x="2876550" y="2392363"/>
          <p14:tracePt t="11731" x="3132138" y="2428875"/>
          <p14:tracePt t="11737" x="3387725" y="2474913"/>
          <p14:tracePt t="11743" x="3643313" y="2511425"/>
          <p14:tracePt t="11751" x="3871913" y="2557463"/>
          <p14:tracePt t="11757" x="4044950" y="2574925"/>
          <p14:tracePt t="11766" x="4219575" y="2620963"/>
          <p14:tracePt t="11772" x="4392613" y="2657475"/>
          <p14:tracePt t="11779" x="4565650" y="2703513"/>
          <p14:tracePt t="11785" x="4721225" y="2747963"/>
          <p14:tracePt t="11792" x="4857750" y="2803525"/>
          <p14:tracePt t="11800" x="5005388" y="2849563"/>
          <p14:tracePt t="11806" x="5187950" y="2903538"/>
          <p14:tracePt t="11812" x="5407025" y="2986088"/>
          <p14:tracePt t="11821" x="5553075" y="3022600"/>
          <p14:tracePt t="11827" x="5708650" y="3068638"/>
          <p14:tracePt t="11834" x="5835650" y="3095625"/>
          <p14:tracePt t="11841" x="5945188" y="3122613"/>
          <p14:tracePt t="11849" x="6018213" y="3151188"/>
          <p14:tracePt t="11855" x="6081713" y="3159125"/>
          <p14:tracePt t="11862" x="6118225" y="3168650"/>
          <p14:tracePt t="11869" x="6146800" y="3178175"/>
          <p14:tracePt t="11876" x="6164263" y="3195638"/>
          <p14:tracePt t="11883" x="6191250" y="3195638"/>
          <p14:tracePt t="11890" x="6200775" y="3205163"/>
          <p14:tracePt t="11899" x="6219825" y="3214688"/>
          <p14:tracePt t="11904" x="6237288" y="3224213"/>
          <p14:tracePt t="11911" x="6246813" y="3224213"/>
          <p14:tracePt t="11919" x="6273800" y="3224213"/>
          <p14:tracePt t="11925" x="6300788" y="3232150"/>
          <p14:tracePt t="11933" x="6329363" y="3232150"/>
          <p14:tracePt t="11940" x="6392863" y="3224213"/>
          <p14:tracePt t="13098" x="6438900" y="3214688"/>
          <p14:tracePt t="13107" x="6492875" y="3195638"/>
          <p14:tracePt t="13112" x="6538913" y="3195638"/>
          <p14:tracePt t="13119" x="6594475" y="3187700"/>
          <p14:tracePt t="13127" x="6648450" y="3178175"/>
          <p14:tracePt t="13134" x="6704013" y="3168650"/>
          <p14:tracePt t="13141" x="6767513" y="3159125"/>
          <p14:tracePt t="13149" x="6813550" y="3159125"/>
          <p14:tracePt t="13155" x="6877050" y="3141663"/>
          <p14:tracePt t="13162" x="6923088" y="3141663"/>
          <p14:tracePt t="13167" x="6977063" y="3132138"/>
          <p14:tracePt t="13175" x="7032625" y="3122613"/>
          <p14:tracePt t="13183" x="7086600" y="3114675"/>
          <p14:tracePt t="13189" x="7132638" y="3114675"/>
          <p14:tracePt t="13196" x="7178675" y="3114675"/>
          <p14:tracePt t="13204" x="7223125" y="3105150"/>
          <p14:tracePt t="13210" x="7259638" y="3095625"/>
          <p14:tracePt t="13218" x="7296150" y="3095625"/>
          <p14:tracePt t="13225" x="7342188" y="3086100"/>
          <p14:tracePt t="13232" x="7370763" y="3086100"/>
          <p14:tracePt t="13239" x="7397750" y="3086100"/>
          <p14:tracePt t="13246" x="7443788" y="3086100"/>
          <p14:tracePt t="13252" x="7470775" y="3086100"/>
          <p14:tracePt t="13259" x="7507288" y="3086100"/>
          <p14:tracePt t="13266" x="7553325" y="3078163"/>
          <p14:tracePt t="13273" x="7597775" y="3078163"/>
          <p14:tracePt t="13281" x="7670800" y="3078163"/>
          <p14:tracePt t="13287" x="7726363" y="3068638"/>
          <p14:tracePt t="13294" x="7789863" y="3068638"/>
          <p14:tracePt t="13302" x="7835900" y="3059113"/>
          <p14:tracePt t="13309" x="7862888" y="3059113"/>
          <p14:tracePt t="13316" x="7889875" y="3059113"/>
          <p14:tracePt t="13322" x="7908925" y="3059113"/>
          <p14:tracePt t="13332" x="7918450" y="3059113"/>
          <p14:tracePt t="13336" x="7926388" y="3059113"/>
          <p14:tracePt t="13344" x="7935913" y="3059113"/>
          <p14:tracePt t="13378" x="7945438" y="3059113"/>
          <p14:tracePt t="13616" x="7954963" y="3059113"/>
          <p14:tracePt t="13631" x="7962900" y="3059113"/>
          <p14:tracePt t="13637" x="7981950" y="3059113"/>
          <p14:tracePt t="13651" x="7999413" y="3059113"/>
          <p14:tracePt t="13665" x="8018463" y="3059113"/>
          <p14:tracePt t="13671" x="8027988" y="3059113"/>
          <p14:tracePt t="13678" x="8054975" y="3059113"/>
          <p14:tracePt t="13685" x="8101013" y="3059113"/>
          <p14:tracePt t="13692" x="8128000" y="3059113"/>
          <p14:tracePt t="13700" x="8174038" y="3059113"/>
          <p14:tracePt t="13707" x="8201025" y="3059113"/>
          <p14:tracePt t="13715" x="8247063" y="3059113"/>
          <p14:tracePt t="13720" x="8264525" y="3059113"/>
          <p14:tracePt t="13727" x="8301038" y="3059113"/>
          <p14:tracePt t="13734" x="8320088" y="3049588"/>
          <p14:tracePt t="13741" x="8337550" y="3049588"/>
          <p14:tracePt t="13749" x="8347075" y="3049588"/>
          <p14:tracePt t="13769" x="8356600" y="3049588"/>
          <p14:tracePt t="13789" x="8366125" y="3049588"/>
          <p14:tracePt t="13826" x="8374063" y="3049588"/>
          <p14:tracePt t="13840" x="8383588" y="3049588"/>
          <p14:tracePt t="14008" x="8383588" y="3041650"/>
          <p14:tracePt t="14016" x="8393113" y="3041650"/>
          <p14:tracePt t="14022" x="8393113" y="3032125"/>
          <p14:tracePt t="17972" x="8356600" y="3013075"/>
          <p14:tracePt t="17980" x="8329613" y="3005138"/>
          <p14:tracePt t="17986" x="8293100" y="2995613"/>
          <p14:tracePt t="17992" x="8264525" y="2995613"/>
          <p14:tracePt t="17999" x="8228013" y="2986088"/>
          <p14:tracePt t="18006" x="8191500" y="2976563"/>
          <p14:tracePt t="18014" x="8174038" y="2968625"/>
          <p14:tracePt t="18020" x="8147050" y="2959100"/>
          <p14:tracePt t="18027" x="8118475" y="2949575"/>
          <p14:tracePt t="18034" x="8101013" y="2949575"/>
          <p14:tracePt t="18041" x="8064500" y="2940050"/>
          <p14:tracePt t="18049" x="8045450" y="2930525"/>
          <p14:tracePt t="18056" x="8018463" y="2922588"/>
          <p14:tracePt t="18063" x="7991475" y="2913063"/>
          <p14:tracePt t="18071" x="7972425" y="2913063"/>
          <p14:tracePt t="18077" x="7945438" y="2913063"/>
          <p14:tracePt t="18084" x="7935913" y="2913063"/>
          <p14:tracePt t="18091" x="7926388" y="2913063"/>
          <p14:tracePt t="18098" x="7908925" y="2903538"/>
          <p14:tracePt t="18132" x="7899400" y="2903538"/>
          <p14:tracePt t="18147" x="7889875" y="2903538"/>
          <p14:tracePt t="18957" x="7899400" y="2903538"/>
          <p14:tracePt t="18963" x="7926388" y="2903538"/>
          <p14:tracePt t="18970" x="7935913" y="2913063"/>
          <p14:tracePt t="18976" x="7954963" y="2913063"/>
          <p14:tracePt t="18997" x="7962900" y="2913063"/>
          <p14:tracePt t="19004" x="7972425" y="2913063"/>
          <p14:tracePt t="19018" x="7981950" y="2913063"/>
          <p14:tracePt t="19026" x="7991475" y="2913063"/>
          <p14:tracePt t="19040" x="7999413" y="2913063"/>
          <p14:tracePt t="19075" x="8008938" y="2913063"/>
          <p14:tracePt t="19088" x="8018463" y="2913063"/>
          <p14:tracePt t="19152" x="8018463" y="2903538"/>
          <p14:tracePt t="19186" x="8035925" y="2876550"/>
          <p14:tracePt t="19193" x="8064500" y="2849563"/>
          <p14:tracePt t="19200" x="8091488" y="2813050"/>
          <p14:tracePt t="19207" x="8101013" y="2794000"/>
          <p14:tracePt t="19214" x="8118475" y="2776538"/>
          <p14:tracePt t="19221" x="8128000" y="2767013"/>
          <p14:tracePt t="19227" x="8128000" y="2757488"/>
          <p14:tracePt t="19236" x="8137525" y="2757488"/>
          <p14:tracePt t="19242" x="8137525" y="2747963"/>
          <p14:tracePt t="19263" x="8137525" y="2740025"/>
          <p14:tracePt t="19297" x="8137525" y="2730500"/>
          <p14:tracePt t="19780" x="8137525" y="2740025"/>
          <p14:tracePt t="19795" x="8137525" y="2747963"/>
          <p14:tracePt t="19830" x="8137525" y="2757488"/>
          <p14:tracePt t="19843" x="8137525" y="2767013"/>
          <p14:tracePt t="19858" x="8137525" y="2776538"/>
          <p14:tracePt t="19871" x="8137525" y="2784475"/>
          <p14:tracePt t="19879" x="8137525" y="2794000"/>
          <p14:tracePt t="19892" x="8137525" y="2803525"/>
          <p14:tracePt t="19906" x="8137525" y="2813050"/>
          <p14:tracePt t="19920" x="8137525" y="2820988"/>
          <p14:tracePt t="19928" x="8137525" y="2830513"/>
          <p14:tracePt t="19948" x="8137525" y="2840038"/>
          <p14:tracePt t="19957" x="8137525" y="2849563"/>
          <p14:tracePt t="19976" x="8128000" y="2849563"/>
          <p14:tracePt t="19997" x="8128000" y="2857500"/>
          <p14:tracePt t="20109" x="8118475" y="2857500"/>
          <p14:tracePt t="21326" x="8128000" y="2857500"/>
          <p14:tracePt t="21332" x="8154988" y="2867025"/>
          <p14:tracePt t="21340" x="8174038" y="2876550"/>
          <p14:tracePt t="21347" x="8210550" y="2886075"/>
          <p14:tracePt t="21353" x="8247063" y="2894013"/>
          <p14:tracePt t="21360" x="8293100" y="2903538"/>
          <p14:tracePt t="21367" x="8329613" y="2913063"/>
          <p14:tracePt t="21374" x="8374063" y="2913063"/>
          <p14:tracePt t="21381" x="8420100" y="2922588"/>
          <p14:tracePt t="21388" x="8447088" y="2930525"/>
          <p14:tracePt t="21396" x="8502650" y="2940050"/>
          <p14:tracePt t="21402" x="8548688" y="2940050"/>
          <p14:tracePt t="21410" x="8575675" y="2940050"/>
          <p14:tracePt t="21417" x="8612188" y="2940050"/>
          <p14:tracePt t="21424" x="8639175" y="2940050"/>
          <p14:tracePt t="21430" x="8675688" y="2940050"/>
          <p14:tracePt t="21438" x="8712200" y="2940050"/>
          <p14:tracePt t="21446" x="8721725" y="2940050"/>
          <p14:tracePt t="21451" x="8739188" y="2940050"/>
          <p14:tracePt t="21459" x="8748713" y="2940050"/>
          <p14:tracePt t="21465" x="8758238" y="2940050"/>
          <p14:tracePt t="21472" x="8758238" y="2930525"/>
          <p14:tracePt t="21479" x="8767763" y="2930525"/>
          <p14:tracePt t="21515" x="8775700" y="2930525"/>
          <p14:tracePt t="21536" x="8785225" y="2930525"/>
          <p14:tracePt t="21542" x="8804275" y="2922588"/>
          <p14:tracePt t="21549" x="8840788" y="2913063"/>
          <p14:tracePt t="21556" x="8867775" y="2903538"/>
          <p14:tracePt t="21563" x="8904288" y="2894013"/>
          <p14:tracePt t="21570" x="8931275" y="2886075"/>
          <p14:tracePt t="21577" x="8950325" y="2886075"/>
          <p14:tracePt t="21584" x="8959850" y="2886075"/>
          <p14:tracePt t="21591" x="8967788" y="2886075"/>
          <p14:tracePt t="21626" x="8977313" y="2886075"/>
          <p14:tracePt t="21640" x="8986838" y="2886075"/>
          <p14:tracePt t="21724" x="8977313" y="2886075"/>
          <p14:tracePt t="21759" x="8967788" y="2886075"/>
          <p14:tracePt t="21766" x="8959850" y="2886075"/>
          <p14:tracePt t="21779" x="8940800" y="2894013"/>
          <p14:tracePt t="21786" x="8931275" y="2903538"/>
          <p14:tracePt t="21793" x="8921750" y="2913063"/>
          <p14:tracePt t="21800" x="8904288" y="2913063"/>
          <p14:tracePt t="21808" x="8894763" y="2913063"/>
          <p14:tracePt t="21815" x="8877300" y="2913063"/>
          <p14:tracePt t="21822" x="8867775" y="2922588"/>
          <p14:tracePt t="21830" x="8840788" y="2922588"/>
          <p14:tracePt t="21836" x="8821738" y="2930525"/>
          <p14:tracePt t="21842" x="8804275" y="2930525"/>
          <p14:tracePt t="21850" x="8775700" y="2940050"/>
          <p14:tracePt t="21857" x="8758238" y="2940050"/>
          <p14:tracePt t="21864" x="8721725" y="2940050"/>
          <p14:tracePt t="21871" x="8685213" y="2940050"/>
          <p14:tracePt t="21879" x="8666163" y="2940050"/>
          <p14:tracePt t="21884" x="8639175" y="2940050"/>
          <p14:tracePt t="21897" x="8629650" y="2940050"/>
          <p14:tracePt t="21897" x="8621713" y="2940050"/>
          <p14:tracePt t="21906" x="8612188" y="2940050"/>
          <p14:tracePt t="21920" x="8602663" y="2940050"/>
          <p14:tracePt t="21928" x="8593138" y="2930525"/>
          <p14:tracePt t="21941" x="8593138" y="2922588"/>
          <p14:tracePt t="21947" x="8585200" y="2922588"/>
          <p14:tracePt t="21962" x="8575675" y="2913063"/>
          <p14:tracePt t="21989" x="8566150" y="2903538"/>
          <p14:tracePt t="22012" x="8556625" y="2894013"/>
          <p14:tracePt t="22024" x="8548688" y="2894013"/>
          <p14:tracePt t="22060" x="8539163" y="2894013"/>
          <p14:tracePt t="22072" x="8529638" y="2894013"/>
          <p14:tracePt t="22871" x="8529638" y="2886075"/>
          <p14:tracePt t="35450" x="8456613" y="2867025"/>
          <p14:tracePt t="35457" x="8320088" y="2820988"/>
          <p14:tracePt t="35463" x="8174038" y="2784475"/>
          <p14:tracePt t="35471" x="8045450" y="2730500"/>
          <p14:tracePt t="35477" x="7972425" y="2703513"/>
          <p14:tracePt t="35485" x="7935913" y="2684463"/>
          <p14:tracePt t="35492" x="7918450" y="2674938"/>
          <p14:tracePt t="35497" x="7908925" y="2667000"/>
          <p14:tracePt t="35505" x="7899400" y="2667000"/>
          <p14:tracePt t="35512" x="7881938" y="2657475"/>
          <p14:tracePt t="35518" x="7862888" y="2657475"/>
          <p14:tracePt t="35525" x="7835900" y="2657475"/>
          <p14:tracePt t="35532" x="7789863" y="2657475"/>
          <p14:tracePt t="35539" x="7726363" y="2657475"/>
          <p14:tracePt t="35547" x="7653338" y="2674938"/>
          <p14:tracePt t="35554" x="7589838" y="2693988"/>
          <p14:tracePt t="35561" x="7543800" y="2703513"/>
          <p14:tracePt t="35568" x="7507288" y="2720975"/>
          <p14:tracePt t="35575" x="7480300" y="2730500"/>
          <p14:tracePt t="35582" x="7451725" y="2747963"/>
          <p14:tracePt t="35589" x="7434263" y="2747963"/>
          <p14:tracePt t="35596" x="7407275" y="2767013"/>
          <p14:tracePt t="35602" x="7388225" y="2784475"/>
          <p14:tracePt t="35609" x="7378700" y="2794000"/>
          <p14:tracePt t="35616" x="7370763" y="2794000"/>
          <p14:tracePt t="35624" x="7351713" y="2803525"/>
          <p14:tracePt t="35630" x="7351713" y="2813050"/>
          <p14:tracePt t="35652" x="7351713" y="2820988"/>
          <p14:tracePt t="35658" x="7342188" y="2820988"/>
          <p14:tracePt t="35672" x="7342188" y="2830513"/>
          <p14:tracePt t="35680" x="7361238" y="2849563"/>
          <p14:tracePt t="35687" x="7415213" y="2876550"/>
          <p14:tracePt t="35693" x="7488238" y="2903538"/>
          <p14:tracePt t="35701" x="7597775" y="2913063"/>
          <p14:tracePt t="35708" x="7707313" y="2930525"/>
          <p14:tracePt t="35715" x="7845425" y="2940050"/>
          <p14:tracePt t="35721" x="7991475" y="2940050"/>
          <p14:tracePt t="35728" x="8137525" y="2922588"/>
          <p14:tracePt t="35735" x="8293100" y="2913063"/>
          <p14:tracePt t="35742" x="8502650" y="2903538"/>
          <p14:tracePt t="35751" x="8721725" y="2867025"/>
          <p14:tracePt t="35758" x="8885238" y="2857500"/>
          <p14:tracePt t="35764" x="9086850" y="2830513"/>
          <p14:tracePt t="35770" x="9288463" y="2803525"/>
          <p14:tracePt t="35777" x="9442450" y="2794000"/>
          <p14:tracePt t="35785" x="9561513" y="2767013"/>
          <p14:tracePt t="35792" x="9671050" y="2740025"/>
          <p14:tracePt t="35798" x="9744075" y="2720975"/>
          <p14:tracePt t="35805" x="9826625" y="2703513"/>
          <p14:tracePt t="35812" x="9890125" y="2684463"/>
          <p14:tracePt t="35819" x="9918700" y="2667000"/>
          <p14:tracePt t="35825" x="9945688" y="2667000"/>
          <p14:tracePt t="35832" x="9972675" y="2647950"/>
          <p14:tracePt t="35848" x="9982200" y="2638425"/>
          <p14:tracePt t="35855" x="9991725" y="2630488"/>
          <p14:tracePt t="35890" x="9991725" y="2620963"/>
          <p14:tracePt t="35904" x="9991725" y="2611438"/>
          <p14:tracePt t="35924" x="9982200" y="2593975"/>
          <p14:tracePt t="35931" x="9972675" y="2584450"/>
          <p14:tracePt t="35938" x="9945688" y="2574925"/>
          <p14:tracePt t="35946" x="9909175" y="2547938"/>
          <p14:tracePt t="35952" x="9826625" y="2501900"/>
          <p14:tracePt t="35959" x="9726613" y="2438400"/>
          <p14:tracePt t="35967" x="9525000" y="2365375"/>
          <p14:tracePt t="35974" x="9305925" y="2273300"/>
          <p14:tracePt t="35981" x="9113838" y="2200275"/>
          <p14:tracePt t="35988" x="8977313" y="2163763"/>
          <p14:tracePt t="35994" x="8848725" y="2127250"/>
          <p14:tracePt t="36001" x="8731250" y="2100263"/>
          <p14:tracePt t="36008" x="8612188" y="2082800"/>
          <p14:tracePt t="36016" x="8520113" y="2073275"/>
          <p14:tracePt t="36022" x="8456613" y="2054225"/>
          <p14:tracePt t="36029" x="8383588" y="2046288"/>
          <p14:tracePt t="36036" x="8310563" y="2046288"/>
          <p14:tracePt t="36043" x="8237538" y="2046288"/>
          <p14:tracePt t="36051" x="8147050" y="2063750"/>
          <p14:tracePt t="36058" x="8045450" y="2073275"/>
          <p14:tracePt t="36064" x="7935913" y="2100263"/>
          <p14:tracePt t="36071" x="7845425" y="2119313"/>
          <p14:tracePt t="36078" x="7780338" y="2127250"/>
          <p14:tracePt t="36086" x="7726363" y="2146300"/>
          <p14:tracePt t="36092" x="7662863" y="2173288"/>
          <p14:tracePt t="36098" x="7607300" y="2182813"/>
          <p14:tracePt t="36107" x="7570788" y="2200275"/>
          <p14:tracePt t="36114" x="7553325" y="2209800"/>
          <p14:tracePt t="36121" x="7524750" y="2219325"/>
          <p14:tracePt t="36141" x="7488238" y="2236788"/>
          <p14:tracePt t="36148" x="7480300" y="2246313"/>
          <p14:tracePt t="36155" x="7470775" y="2246313"/>
          <p14:tracePt t="36162" x="7461250" y="2265363"/>
          <p14:tracePt t="36170" x="7451725" y="2282825"/>
          <p14:tracePt t="36176" x="7443788" y="2292350"/>
          <p14:tracePt t="36183" x="7434263" y="2309813"/>
          <p14:tracePt t="36191" x="7415213" y="2338388"/>
          <p14:tracePt t="36197" x="7415213" y="2355850"/>
          <p14:tracePt t="36204" x="7407275" y="2382838"/>
          <p14:tracePt t="36210" x="7397750" y="2401888"/>
          <p14:tracePt t="36217" x="7397750" y="2428875"/>
          <p14:tracePt t="36225" x="7397750" y="2455863"/>
          <p14:tracePt t="36231" x="7397750" y="2484438"/>
          <p14:tracePt t="36242" x="7397750" y="2511425"/>
          <p14:tracePt t="36246" x="7397750" y="2528888"/>
          <p14:tracePt t="36254" x="7397750" y="2565400"/>
          <p14:tracePt t="36260" x="7407275" y="2601913"/>
          <p14:tracePt t="36267" x="7415213" y="2620963"/>
          <p14:tracePt t="36275" x="7434263" y="2647950"/>
          <p14:tracePt t="36281" x="7451725" y="2703513"/>
          <p14:tracePt t="36288" x="7470775" y="2747963"/>
          <p14:tracePt t="36294" x="7497763" y="2813050"/>
          <p14:tracePt t="36302" x="7516813" y="2876550"/>
          <p14:tracePt t="36308" x="7543800" y="2930525"/>
          <p14:tracePt t="36316" x="7561263" y="2976563"/>
          <p14:tracePt t="36322" x="7561263" y="3013075"/>
          <p14:tracePt t="36329" x="7580313" y="3032125"/>
          <p14:tracePt t="36337" x="7589838" y="3059113"/>
          <p14:tracePt t="36344" x="7597775" y="3078163"/>
          <p14:tracePt t="36352" x="7616825" y="3086100"/>
          <p14:tracePt t="49165" x="7707313" y="2830513"/>
          <p14:tracePt t="49172" x="7826375" y="2574925"/>
          <p14:tracePt t="49180" x="7926388" y="2328863"/>
          <p14:tracePt t="49187" x="8045450" y="2073275"/>
          <p14:tracePt t="49194" x="8147050" y="1927225"/>
          <p14:tracePt t="49201" x="8228013" y="1817688"/>
          <p14:tracePt t="49207" x="8283575" y="1716088"/>
          <p14:tracePt t="49214" x="8329613" y="1671638"/>
          <p14:tracePt t="49221" x="8356600" y="1616075"/>
          <p14:tracePt t="49228" x="8393113" y="1579563"/>
          <p14:tracePt t="49236" x="8402638" y="1552575"/>
          <p14:tracePt t="49242" x="8429625" y="1525588"/>
          <p14:tracePt t="49249" x="8456613" y="1516063"/>
          <p14:tracePt t="49256" x="8475663" y="1497013"/>
          <p14:tracePt t="49263" x="8502650" y="1479550"/>
          <p14:tracePt t="49270" x="8520113" y="1479550"/>
          <p14:tracePt t="49277" x="8529638" y="1479550"/>
          <p14:tracePt t="50274" x="8502650" y="1506538"/>
          <p14:tracePt t="50282" x="8466138" y="1562100"/>
          <p14:tracePt t="50288" x="8402638" y="1625600"/>
          <p14:tracePt t="50295" x="8347075" y="1716088"/>
          <p14:tracePt t="50303" x="8301038" y="1798638"/>
          <p14:tracePt t="50309" x="8256588" y="1890713"/>
          <p14:tracePt t="50316" x="8210550" y="2000250"/>
          <p14:tracePt t="50322" x="8174038" y="2090738"/>
          <p14:tracePt t="50331" x="8128000" y="2200275"/>
          <p14:tracePt t="50337" x="8091488" y="2301875"/>
          <p14:tracePt t="50343" x="8054975" y="2455863"/>
          <p14:tracePt t="50351" x="8018463" y="2574925"/>
          <p14:tracePt t="50357" x="7991475" y="2667000"/>
          <p14:tracePt t="50365" x="7981950" y="2711450"/>
          <p14:tracePt t="50371" x="7972425" y="2757488"/>
          <p14:tracePt t="50379" x="7962900" y="2794000"/>
          <p14:tracePt t="50387" x="7962900" y="2830513"/>
          <p14:tracePt t="50392" x="7954963" y="2857500"/>
          <p14:tracePt t="50400" x="7945438" y="2894013"/>
          <p14:tracePt t="50407" x="7935913" y="2930525"/>
          <p14:tracePt t="50414" x="7926388" y="2959100"/>
          <p14:tracePt t="50420" x="7926388" y="2995613"/>
          <p14:tracePt t="50428" x="7918450" y="3022600"/>
          <p14:tracePt t="50436" x="7908925" y="3041650"/>
          <p14:tracePt t="50441" x="7899400" y="3068638"/>
          <p14:tracePt t="50449" x="7889875" y="3086100"/>
          <p14:tracePt t="50455" x="7889875" y="3095625"/>
          <p14:tracePt t="50462" x="7889875" y="3105150"/>
          <p14:tracePt t="50484" x="7881938" y="3105150"/>
          <p14:tracePt t="50491" x="7881938" y="3114675"/>
          <p14:tracePt t="50504" x="7881938" y="3122613"/>
          <p14:tracePt t="50539" x="7881938" y="3132138"/>
          <p14:tracePt t="50553" x="7881938" y="3141663"/>
          <p14:tracePt t="50638" x="7872413" y="3141663"/>
          <p14:tracePt t="50665" x="7862888" y="3141663"/>
          <p14:tracePt t="50671" x="7853363" y="3141663"/>
          <p14:tracePt t="51092" x="7908925" y="3132138"/>
          <p14:tracePt t="51098" x="7981950" y="3095625"/>
          <p14:tracePt t="51104" x="8064500" y="3068638"/>
          <p14:tracePt t="51111" x="8128000" y="3041650"/>
          <p14:tracePt t="51119" x="8154988" y="3032125"/>
          <p14:tracePt t="51125" x="8174038" y="3032125"/>
          <p14:tracePt t="51132" x="8191500" y="3022600"/>
          <p14:tracePt t="51139" x="8201025" y="3013075"/>
          <p14:tracePt t="51146" x="8220075" y="3005138"/>
          <p14:tracePt t="51153" x="8237538" y="2995613"/>
          <p14:tracePt t="51160" x="8247063" y="2986088"/>
          <p14:tracePt t="51170" x="8264525" y="2968625"/>
          <p14:tracePt t="51175" x="8293100" y="2949575"/>
          <p14:tracePt t="51182" x="8301038" y="2940050"/>
          <p14:tracePt t="51188" x="8329613" y="2922588"/>
          <p14:tracePt t="51196" x="8347075" y="2913063"/>
          <p14:tracePt t="51203" x="8356600" y="2913063"/>
          <p14:tracePt t="51210" x="8356600" y="2903538"/>
          <p14:tracePt t="51223" x="8356600" y="2894013"/>
          <p14:tracePt t="51231" x="8366125" y="2894013"/>
          <p14:tracePt t="51252" x="8374063" y="2894013"/>
          <p14:tracePt t="51259" x="8374063" y="2886075"/>
          <p14:tracePt t="51273" x="8374063" y="2876550"/>
          <p14:tracePt t="51281" x="8383588" y="2876550"/>
          <p14:tracePt t="51287" x="8393113" y="2849563"/>
          <p14:tracePt t="51295" x="8410575" y="2813050"/>
          <p14:tracePt t="51303" x="8420100" y="2784475"/>
          <p14:tracePt t="51308" x="8420100" y="2767013"/>
          <p14:tracePt t="51315" x="8429625" y="2740025"/>
          <p14:tracePt t="51329" x="8429625" y="2720975"/>
          <p14:tracePt t="51342" x="8429625" y="2711450"/>
          <p14:tracePt t="51350" x="8429625" y="2703513"/>
          <p14:tracePt t="51356" x="8429625" y="2684463"/>
          <p14:tracePt t="51363" x="8429625" y="2657475"/>
          <p14:tracePt t="51371" x="8410575" y="2620963"/>
          <p14:tracePt t="51378" x="8393113" y="2584450"/>
          <p14:tracePt t="51386" x="8366125" y="2547938"/>
          <p14:tracePt t="51392" x="8347075" y="2511425"/>
          <p14:tracePt t="51399" x="8301038" y="2474913"/>
          <p14:tracePt t="51405" x="8274050" y="2438400"/>
          <p14:tracePt t="51412" x="8247063" y="2411413"/>
          <p14:tracePt t="51420" x="8237538" y="2382838"/>
          <p14:tracePt t="51427" x="8210550" y="2365375"/>
          <p14:tracePt t="51433" x="8191500" y="2338388"/>
          <p14:tracePt t="51441" x="8164513" y="2319338"/>
          <p14:tracePt t="51447" x="8154988" y="2301875"/>
          <p14:tracePt t="51455" x="8128000" y="2301875"/>
          <p14:tracePt t="51461" x="8101013" y="2282825"/>
          <p14:tracePt t="51469" x="8091488" y="2265363"/>
          <p14:tracePt t="51476" x="8064500" y="2255838"/>
          <p14:tracePt t="51482" x="8045450" y="2246313"/>
          <p14:tracePt t="51490" x="8027988" y="2236788"/>
          <p14:tracePt t="51497" x="8008938" y="2228850"/>
          <p14:tracePt t="51503" x="7981950" y="2228850"/>
          <p14:tracePt t="51511" x="7972425" y="2219325"/>
          <p14:tracePt t="51519" x="7945438" y="2209800"/>
          <p14:tracePt t="51524" x="7918450" y="2209800"/>
          <p14:tracePt t="51532" x="7881938" y="2209800"/>
          <p14:tracePt t="51538" x="7853363" y="2209800"/>
          <p14:tracePt t="51545" x="7808913" y="2209800"/>
          <p14:tracePt t="51553" x="7762875" y="2219325"/>
          <p14:tracePt t="51559" x="7716838" y="2236788"/>
          <p14:tracePt t="51567" x="7670800" y="2246313"/>
          <p14:tracePt t="51574" x="7616825" y="2282825"/>
          <p14:tracePt t="51581" x="7580313" y="2301875"/>
          <p14:tracePt t="51588" x="7553325" y="2301875"/>
          <p14:tracePt t="51595" x="7534275" y="2319338"/>
          <p14:tracePt t="51602" x="7507288" y="2328863"/>
          <p14:tracePt t="51608" x="7488238" y="2346325"/>
          <p14:tracePt t="51622" x="7480300" y="2355850"/>
          <p14:tracePt t="51629" x="7470775" y="2355850"/>
          <p14:tracePt t="51651" x="7470775" y="2365375"/>
          <p14:tracePt t="51657" x="7461250" y="2365375"/>
          <p14:tracePt t="51665" x="7451725" y="2374900"/>
          <p14:tracePt t="51671" x="7451725" y="2382838"/>
          <p14:tracePt t="51678" x="7434263" y="2411413"/>
          <p14:tracePt t="51686" x="7424738" y="2419350"/>
          <p14:tracePt t="51692" x="7415213" y="2447925"/>
          <p14:tracePt t="51700" x="7407275" y="2474913"/>
          <p14:tracePt t="51706" x="7397750" y="2492375"/>
          <p14:tracePt t="51713" x="7388225" y="2528888"/>
          <p14:tracePt t="51720" x="7378700" y="2557463"/>
          <p14:tracePt t="51727" x="7378700" y="2584450"/>
          <p14:tracePt t="51734" x="7378700" y="2601913"/>
          <p14:tracePt t="51740" x="7378700" y="2630488"/>
          <p14:tracePt t="51748" x="7378700" y="2647950"/>
          <p14:tracePt t="51754" x="7370763" y="2657475"/>
          <p14:tracePt t="51770" x="7370763" y="2667000"/>
          <p14:tracePt t="51783" x="7370763" y="2674938"/>
          <p14:tracePt t="51811" x="7370763" y="2684463"/>
          <p14:tracePt t="51832" x="7370763" y="2693988"/>
          <p14:tracePt t="51846" x="7370763" y="2703513"/>
          <p14:tracePt t="51853" x="7370763" y="2711450"/>
          <p14:tracePt t="51868" x="7370763" y="2720975"/>
          <p14:tracePt t="51882" x="7370763" y="2740025"/>
          <p14:tracePt t="51895" x="7378700" y="2747963"/>
          <p14:tracePt t="51903" x="7388225" y="2757488"/>
          <p14:tracePt t="51909" x="7388225" y="2776538"/>
          <p14:tracePt t="51917" x="7397750" y="2794000"/>
          <p14:tracePt t="51922" x="7415213" y="2813050"/>
          <p14:tracePt t="51931" x="7434263" y="2840038"/>
          <p14:tracePt t="51937" x="7443788" y="2857500"/>
          <p14:tracePt t="51943" x="7451725" y="2876550"/>
          <p14:tracePt t="51952" x="7470775" y="2894013"/>
          <p14:tracePt t="51957" x="7480300" y="2922588"/>
          <p14:tracePt t="51965" x="7497763" y="2930525"/>
          <p14:tracePt t="51972" x="7507288" y="2949575"/>
          <p14:tracePt t="51980" x="7524750" y="2976563"/>
          <p14:tracePt t="51986" x="7543800" y="2995613"/>
          <p14:tracePt t="51992" x="7570788" y="3013075"/>
          <p14:tracePt t="52002" x="7589838" y="3032125"/>
          <p14:tracePt t="52007" x="7616825" y="3049588"/>
          <p14:tracePt t="52014" x="7643813" y="3068638"/>
          <p14:tracePt t="52021" x="7662863" y="3078163"/>
          <p14:tracePt t="52028" x="7689850" y="3078163"/>
          <p14:tracePt t="52036" x="7726363" y="3086100"/>
          <p14:tracePt t="52041" x="7743825" y="3095625"/>
          <p14:tracePt t="52049" x="7772400" y="3105150"/>
          <p14:tracePt t="52055" x="7808913" y="3105150"/>
          <p14:tracePt t="52063" x="7835900" y="3105150"/>
          <p14:tracePt t="52070" x="7853363" y="3105150"/>
          <p14:tracePt t="52077" x="7881938" y="3105150"/>
          <p14:tracePt t="52084" x="7908925" y="3105150"/>
          <p14:tracePt t="52091" x="7918450" y="3105150"/>
          <p14:tracePt t="52098" x="7935913" y="3105150"/>
          <p14:tracePt t="52104" x="7945438" y="3105150"/>
          <p14:tracePt t="52126" x="7954963" y="3105150"/>
          <p14:tracePt t="52146" x="7962900" y="3105150"/>
          <p14:tracePt t="52168" x="7962900" y="3095625"/>
          <p14:tracePt t="52175" x="7972425" y="3095625"/>
          <p14:tracePt t="52188" x="7981950" y="3095625"/>
          <p14:tracePt t="52217" x="7981950" y="3086100"/>
          <p14:tracePt t="52608" x="8008938" y="3086100"/>
          <p14:tracePt t="52615" x="8027988" y="3078163"/>
          <p14:tracePt t="52621" x="8064500" y="3078163"/>
          <p14:tracePt t="52628" x="8091488" y="3068638"/>
          <p14:tracePt t="52636" x="8118475" y="3059113"/>
          <p14:tracePt t="52642" x="8147050" y="3059113"/>
          <p14:tracePt t="52650" x="8154988" y="3049588"/>
          <p14:tracePt t="52657" x="8183563" y="3049588"/>
          <p14:tracePt t="52664" x="8201025" y="3041650"/>
          <p14:tracePt t="52678" x="8220075" y="3041650"/>
          <p14:tracePt t="52692" x="8237538" y="3032125"/>
          <p14:tracePt t="52700" x="8247063" y="3022600"/>
          <p14:tracePt t="52706" x="8256588" y="3022600"/>
          <p14:tracePt t="52712" x="8274050" y="3013075"/>
          <p14:tracePt t="52735" x="8283575" y="3005138"/>
          <p14:tracePt t="52740" x="8293100" y="3005138"/>
          <p14:tracePt t="52747" x="8293100" y="2995613"/>
          <p14:tracePt t="52762" x="8301038" y="2995613"/>
          <p14:tracePt t="52777" x="8310563" y="2995613"/>
          <p14:tracePt t="52783" x="8310563" y="2986088"/>
          <p14:tracePt t="52790" x="8320088" y="2986088"/>
          <p14:tracePt t="52798" x="8320088" y="2976563"/>
          <p14:tracePt t="52825" x="8329613" y="2976563"/>
          <p14:tracePt t="53034" x="8329613" y="2968625"/>
          <p14:tracePt t="53042" x="8337550" y="2959100"/>
          <p14:tracePt t="53056" x="8347075" y="2949575"/>
          <p14:tracePt t="53063" x="8356600" y="2940050"/>
          <p14:tracePt t="53083" x="8366125" y="2940050"/>
          <p14:tracePt t="53090" x="8366125" y="2930525"/>
          <p14:tracePt t="53104" x="8374063" y="2922588"/>
          <p14:tracePt t="53138" x="8374063" y="2913063"/>
          <p14:tracePt t="53154" x="8374063" y="2903538"/>
          <p14:tracePt t="53168" x="8374063" y="2894013"/>
          <p14:tracePt t="53238" x="8374063" y="2886075"/>
          <p14:tracePt t="53545" x="8374063" y="2876550"/>
          <p14:tracePt t="53817" x="8366125" y="2876550"/>
          <p14:tracePt t="53839" x="8356600" y="2876550"/>
          <p14:tracePt t="53846" x="8347075" y="2876550"/>
          <p14:tracePt t="53861" x="8337550" y="2876550"/>
          <p14:tracePt t="53868" x="8320088" y="2876550"/>
          <p14:tracePt t="53881" x="8310563" y="2876550"/>
          <p14:tracePt t="53887" x="8301038" y="2876550"/>
          <p14:tracePt t="53894" x="8293100" y="2876550"/>
          <p14:tracePt t="53902" x="8283575" y="2876550"/>
          <p14:tracePt t="53915" x="8274050" y="2876550"/>
          <p14:tracePt t="53921" x="8256588" y="2876550"/>
          <p14:tracePt t="53929" x="8237538" y="2876550"/>
          <p14:tracePt t="53936" x="8201025" y="2876550"/>
          <p14:tracePt t="53943" x="8174038" y="2876550"/>
          <p14:tracePt t="53951" x="8137525" y="2886075"/>
          <p14:tracePt t="53957" x="8091488" y="2894013"/>
          <p14:tracePt t="53964" x="8054975" y="2903538"/>
          <p14:tracePt t="53971" x="8008938" y="2913063"/>
          <p14:tracePt t="53978" x="7972425" y="2913063"/>
          <p14:tracePt t="53985" x="7945438" y="2922588"/>
          <p14:tracePt t="53991" x="7918450" y="2930525"/>
          <p14:tracePt t="53999" x="7881938" y="2940050"/>
          <p14:tracePt t="54006" x="7853363" y="2949575"/>
          <p14:tracePt t="54013" x="7826375" y="2968625"/>
          <p14:tracePt t="54020" x="7799388" y="2968625"/>
          <p14:tracePt t="54027" x="7762875" y="2986088"/>
          <p14:tracePt t="54036" x="7743825" y="2986088"/>
          <p14:tracePt t="54041" x="7726363" y="2986088"/>
          <p14:tracePt t="54049" x="7707313" y="2995613"/>
          <p14:tracePt t="54055" x="7689850" y="2995613"/>
          <p14:tracePt t="54062" x="7689850" y="3005138"/>
          <p14:tracePt t="54069" x="7680325" y="3005138"/>
          <p14:tracePt t="54083" x="7670800" y="3005138"/>
          <p14:tracePt t="54090" x="7662863" y="3005138"/>
          <p14:tracePt t="54111" x="7653338" y="3005138"/>
          <p14:tracePt t="54118" x="7643813" y="3005138"/>
          <p14:tracePt t="54153" x="7634288" y="3005138"/>
          <p14:tracePt t="54168" x="7626350" y="3005138"/>
          <p14:tracePt t="54202" x="7616825" y="3005138"/>
          <p14:tracePt t="54216" x="7607300" y="3005138"/>
          <p14:tracePt t="54272" x="7607300" y="3013075"/>
          <p14:tracePt t="57701" x="7616825" y="3005138"/>
          <p14:tracePt t="57708" x="7653338" y="2986088"/>
          <p14:tracePt t="57716" x="7716838" y="2959100"/>
          <p14:tracePt t="57721" x="7789863" y="2922588"/>
          <p14:tracePt t="57728" x="7899400" y="2876550"/>
          <p14:tracePt t="57735" x="8008938" y="2830513"/>
          <p14:tracePt t="57742" x="8101013" y="2794000"/>
          <p14:tracePt t="57750" x="8164513" y="2757488"/>
          <p14:tracePt t="57756" x="8228013" y="2740025"/>
          <p14:tracePt t="57763" x="8247063" y="2720975"/>
          <p14:tracePt t="57770" x="8274050" y="2720975"/>
          <p14:tracePt t="57777" x="8293100" y="2711450"/>
          <p14:tracePt t="58365" x="8293100" y="2703513"/>
          <p14:tracePt t="58386" x="8293100" y="2693988"/>
          <p14:tracePt t="58401" x="8283575" y="2693988"/>
          <p14:tracePt t="58414" x="8283575" y="2684463"/>
          <p14:tracePt t="58421" x="8274050" y="2684463"/>
          <p14:tracePt t="58428" x="8256588" y="2674938"/>
          <p14:tracePt t="58434" x="8247063" y="2674938"/>
          <p14:tracePt t="58441" x="8228013" y="2674938"/>
          <p14:tracePt t="58455" x="8210550" y="2667000"/>
          <p14:tracePt t="58462" x="8201025" y="2667000"/>
          <p14:tracePt t="58469" x="8183563" y="2657475"/>
          <p14:tracePt t="58476" x="8174038" y="2647950"/>
          <p14:tracePt t="58483" x="8154988" y="2647950"/>
          <p14:tracePt t="58491" x="8137525" y="2638425"/>
          <p14:tracePt t="58498" x="8118475" y="2638425"/>
          <p14:tracePt t="58505" x="8091488" y="2630488"/>
          <p14:tracePt t="58512" x="8064500" y="2620963"/>
          <p14:tracePt t="58518" x="8035925" y="2611438"/>
          <p14:tracePt t="58525" x="7999413" y="2601913"/>
          <p14:tracePt t="58533" x="7962900" y="2584450"/>
          <p14:tracePt t="58540" x="7935913" y="2574925"/>
          <p14:tracePt t="58547" x="7908925" y="2557463"/>
          <p14:tracePt t="58553" x="7881938" y="2547938"/>
          <p14:tracePt t="58560" x="7853363" y="2538413"/>
          <p14:tracePt t="58567" x="7835900" y="2528888"/>
          <p14:tracePt t="58575" x="7816850" y="2511425"/>
          <p14:tracePt t="58581" x="7799388" y="2501900"/>
          <p14:tracePt t="58589" x="7789863" y="2501900"/>
          <p14:tracePt t="58596" x="7772400" y="2492375"/>
          <p14:tracePt t="58602" x="7762875" y="2492375"/>
          <p14:tracePt t="58617" x="7753350" y="2492375"/>
          <p14:tracePt t="58624" x="7743825" y="2484438"/>
          <p14:tracePt t="58630" x="7735888" y="2484438"/>
          <p14:tracePt t="58637" x="7735888" y="2474913"/>
          <p14:tracePt t="58645" x="7726363" y="2474913"/>
          <p14:tracePt t="58666" x="7716838" y="2474913"/>
          <p14:tracePt t="58678" x="7707313" y="2474913"/>
          <p14:tracePt t="58693" x="7699375" y="2474913"/>
          <p14:tracePt t="58728" x="7689850" y="2474913"/>
          <p14:tracePt t="58741" x="7680325" y="2474913"/>
          <p14:tracePt t="58776" x="7670800" y="2474913"/>
          <p14:tracePt t="58791" x="7662863" y="2484438"/>
          <p14:tracePt t="58799" x="7653338" y="2492375"/>
          <p14:tracePt t="58805" x="7634288" y="2520950"/>
          <p14:tracePt t="58812" x="7616825" y="2538413"/>
          <p14:tracePt t="58818" x="7607300" y="2557463"/>
          <p14:tracePt t="58827" x="7589838" y="2574925"/>
          <p14:tracePt t="58833" x="7570788" y="2593975"/>
          <p14:tracePt t="58841" x="7561263" y="2601913"/>
          <p14:tracePt t="58847" x="7553325" y="2620963"/>
          <p14:tracePt t="58854" x="7543800" y="2620963"/>
          <p14:tracePt t="58861" x="7543800" y="2630488"/>
          <p14:tracePt t="58868" x="7534275" y="2630488"/>
          <p14:tracePt t="58890" x="7524750" y="2630488"/>
          <p14:tracePt t="58896" x="7524750" y="2638425"/>
          <p14:tracePt t="58903" x="7524750" y="2647950"/>
          <p14:tracePt t="58911" x="7516813" y="2647950"/>
          <p14:tracePt t="58924" x="7516813" y="2657475"/>
          <p14:tracePt t="58931" x="7507288" y="2667000"/>
          <p14:tracePt t="58945" x="7497763" y="2684463"/>
          <p14:tracePt t="58952" x="7497763" y="2693988"/>
          <p14:tracePt t="58960" x="7488238" y="2693988"/>
          <p14:tracePt t="58967" x="7488238" y="2703513"/>
          <p14:tracePt t="58972" x="7488238" y="2711450"/>
          <p14:tracePt t="58981" x="7488238" y="2720975"/>
          <p14:tracePt t="58987" x="7488238" y="2730500"/>
          <p14:tracePt t="58995" x="7480300" y="2740025"/>
          <p14:tracePt t="59001" x="7480300" y="2747963"/>
          <p14:tracePt t="59008" x="7470775" y="2757488"/>
          <p14:tracePt t="59022" x="7470775" y="2776538"/>
          <p14:tracePt t="59035" x="7470775" y="2784475"/>
          <p14:tracePt t="59042" x="7470775" y="2794000"/>
          <p14:tracePt t="59050" x="7470775" y="2803525"/>
          <p14:tracePt t="59063" x="7470775" y="2813050"/>
          <p14:tracePt t="59070" x="7470775" y="2820988"/>
          <p14:tracePt t="59092" x="7470775" y="2830513"/>
          <p14:tracePt t="59100" x="7470775" y="2840038"/>
          <p14:tracePt t="59117" x="7470775" y="2849563"/>
          <p14:tracePt t="59119" x="7470775" y="2857500"/>
          <p14:tracePt t="59127" x="7480300" y="2857500"/>
          <p14:tracePt t="59134" x="7497763" y="2876550"/>
          <p14:tracePt t="59141" x="7524750" y="2894013"/>
          <p14:tracePt t="59147" x="7553325" y="2903538"/>
          <p14:tracePt t="59154" x="7570788" y="2922588"/>
          <p14:tracePt t="59161" x="7607300" y="2930525"/>
          <p14:tracePt t="59168" x="7634288" y="2940050"/>
          <p14:tracePt t="59175" x="7670800" y="2949575"/>
          <p14:tracePt t="59183" x="7689850" y="2959100"/>
          <p14:tracePt t="59191" x="7707313" y="2959100"/>
          <p14:tracePt t="59197" x="7726363" y="2968625"/>
          <p14:tracePt t="59203" x="7753350" y="2976563"/>
          <p14:tracePt t="59211" x="7780338" y="2976563"/>
          <p14:tracePt t="59218" x="7799388" y="2986088"/>
          <p14:tracePt t="59225" x="7835900" y="2986088"/>
          <p14:tracePt t="59232" x="7853363" y="2995613"/>
          <p14:tracePt t="59239" x="7862888" y="2995613"/>
          <p14:tracePt t="59245" x="7881938" y="2995613"/>
          <p14:tracePt t="59252" x="7889875" y="2995613"/>
          <p14:tracePt t="59260" x="7899400" y="2995613"/>
          <p14:tracePt t="59282" x="7908925" y="2995613"/>
          <p14:tracePt t="59288" x="7918450" y="2995613"/>
          <p14:tracePt t="59301" x="7926388" y="2995613"/>
          <p14:tracePt t="59317" x="7935913" y="2995613"/>
          <p14:tracePt t="59322" x="7945438" y="2995613"/>
          <p14:tracePt t="59330" x="7954963" y="2995613"/>
          <p14:tracePt t="59343" x="7962900" y="2995613"/>
          <p14:tracePt t="59357" x="7972425" y="2995613"/>
          <p14:tracePt t="59364" x="7981950" y="2995613"/>
          <p14:tracePt t="59386" x="7991475" y="2995613"/>
          <p14:tracePt t="59399" x="7999413" y="2995613"/>
          <p14:tracePt t="59876" x="7991475" y="2995613"/>
          <p14:tracePt t="59889" x="7962900" y="2995613"/>
          <p14:tracePt t="59896" x="7935913" y="3005138"/>
          <p14:tracePt t="59903" x="7899400" y="3005138"/>
          <p14:tracePt t="59910" x="7872413" y="3005138"/>
          <p14:tracePt t="59917" x="7845425" y="3005138"/>
          <p14:tracePt t="59923" x="7816850" y="3005138"/>
          <p14:tracePt t="59931" x="7789863" y="3005138"/>
          <p14:tracePt t="59937" x="7762875" y="2995613"/>
          <p14:tracePt t="59945" x="7735888" y="2986088"/>
          <p14:tracePt t="59952" x="7726363" y="2976563"/>
          <p14:tracePt t="59958" x="7707313" y="2968625"/>
          <p14:tracePt t="59966" x="7680325" y="2949575"/>
          <p14:tracePt t="59972" x="7670800" y="2949575"/>
          <p14:tracePt t="59980" x="7662863" y="2949575"/>
          <p14:tracePt t="59987" x="7653338" y="2940050"/>
          <p14:tracePt t="59993" x="7643813" y="2930525"/>
          <p14:tracePt t="60008" x="7634288" y="2930525"/>
          <p14:tracePt t="60021" x="7634288" y="2922588"/>
          <p14:tracePt t="60035" x="7626350" y="2922588"/>
          <p14:tracePt t="60042" x="7626350" y="2913063"/>
          <p14:tracePt t="60050" x="7616825" y="2913063"/>
          <p14:tracePt t="60085" x="7607300" y="2913063"/>
          <p14:tracePt t="63244" x="7808913" y="2894013"/>
          <p14:tracePt t="63251" x="8072438" y="2849563"/>
          <p14:tracePt t="63258" x="8220075" y="2820988"/>
          <p14:tracePt t="63265" x="8320088" y="2813050"/>
          <p14:tracePt t="63271" x="8383588" y="2794000"/>
          <p14:tracePt t="63279" x="8429625" y="2794000"/>
          <p14:tracePt t="63285" x="8456613" y="2794000"/>
          <p14:tracePt t="63292" x="8483600" y="2784475"/>
          <p14:tracePt t="63299" x="8512175" y="2784475"/>
          <p14:tracePt t="63307" x="8520113" y="2784475"/>
          <p14:tracePt t="63313" x="8529638" y="2776538"/>
          <p14:tracePt t="63320" x="8539163" y="2776538"/>
          <p14:tracePt t="63691" x="8548688" y="2776538"/>
          <p14:tracePt t="63698" x="8556625" y="2776538"/>
          <p14:tracePt t="63704" x="8602663" y="2776538"/>
          <p14:tracePt t="63712" x="8639175" y="2776538"/>
          <p14:tracePt t="63718" x="8658225" y="2776538"/>
          <p14:tracePt t="63726" x="8702675" y="2776538"/>
          <p14:tracePt t="63733" x="8739188" y="2776538"/>
          <p14:tracePt t="63741" x="8785225" y="2776538"/>
          <p14:tracePt t="63748" x="8831263" y="2776538"/>
          <p14:tracePt t="63755" x="8894763" y="2767013"/>
          <p14:tracePt t="63761" x="8967788" y="2757488"/>
          <p14:tracePt t="63767" x="9069388" y="2730500"/>
          <p14:tracePt t="63774" x="9178925" y="2703513"/>
          <p14:tracePt t="63782" x="9296400" y="2667000"/>
          <p14:tracePt t="63788" x="9388475" y="2630488"/>
          <p14:tracePt t="63795" x="9442450" y="2601913"/>
          <p14:tracePt t="63802" x="9471025" y="2593975"/>
          <p14:tracePt t="63809" x="9478963" y="2584450"/>
          <p14:tracePt t="63816" x="9488488" y="2584450"/>
          <p14:tracePt t="63859" x="9488488" y="2574925"/>
          <p14:tracePt t="63914" x="9488488" y="2565400"/>
          <p14:tracePt t="63937" x="9488488" y="2557463"/>
          <p14:tracePt t="63942" x="9478963" y="2557463"/>
          <p14:tracePt t="63957" x="9471025" y="2547938"/>
          <p14:tracePt t="63964" x="9461500" y="2528888"/>
          <p14:tracePt t="63971" x="9434513" y="2511425"/>
          <p14:tracePt t="63977" x="9405938" y="2484438"/>
          <p14:tracePt t="63984" x="9378950" y="2455863"/>
          <p14:tracePt t="63991" x="9342438" y="2428875"/>
          <p14:tracePt t="63998" x="9305925" y="2401888"/>
          <p14:tracePt t="64005" x="9278938" y="2374900"/>
          <p14:tracePt t="64012" x="9251950" y="2346325"/>
          <p14:tracePt t="64019" x="9232900" y="2319338"/>
          <p14:tracePt t="64027" x="9205913" y="2309813"/>
          <p14:tracePt t="64033" x="9186863" y="2292350"/>
          <p14:tracePt t="64041" x="9169400" y="2273300"/>
          <p14:tracePt t="64048" x="9150350" y="2255838"/>
          <p14:tracePt t="64054" x="9132888" y="2246313"/>
          <p14:tracePt t="64061" x="9105900" y="2236788"/>
          <p14:tracePt t="64068" x="9086850" y="2219325"/>
          <p14:tracePt t="64075" x="9050338" y="2209800"/>
          <p14:tracePt t="64082" x="9004300" y="2200275"/>
          <p14:tracePt t="64090" x="8931275" y="2192338"/>
          <p14:tracePt t="64097" x="8840788" y="2182813"/>
          <p14:tracePt t="64102" x="8739188" y="2182813"/>
          <p14:tracePt t="64110" x="8648700" y="2182813"/>
          <p14:tracePt t="64116" x="8585200" y="2182813"/>
          <p14:tracePt t="64125" x="8556625" y="2182813"/>
          <p14:tracePt t="64132" x="8520113" y="2182813"/>
          <p14:tracePt t="64139" x="8493125" y="2182813"/>
          <p14:tracePt t="64146" x="8483600" y="2192338"/>
          <p14:tracePt t="64152" x="8466138" y="2192338"/>
          <p14:tracePt t="64160" x="8456613" y="2192338"/>
          <p14:tracePt t="64166" x="8447088" y="2192338"/>
          <p14:tracePt t="64173" x="8439150" y="2200275"/>
          <p14:tracePt t="64188" x="8429625" y="2200275"/>
          <p14:tracePt t="64201" x="8420100" y="2200275"/>
          <p14:tracePt t="64222" x="8410575" y="2219325"/>
          <p14:tracePt t="64230" x="8410575" y="2228850"/>
          <p14:tracePt t="64237" x="8393113" y="2255838"/>
          <p14:tracePt t="64243" x="8383588" y="2292350"/>
          <p14:tracePt t="64250" x="8366125" y="2328863"/>
          <p14:tracePt t="64257" x="8347075" y="2365375"/>
          <p14:tracePt t="64265" x="8337550" y="2392363"/>
          <p14:tracePt t="64271" x="8329613" y="2428875"/>
          <p14:tracePt t="64278" x="8310563" y="2465388"/>
          <p14:tracePt t="64284" x="8301038" y="2492375"/>
          <p14:tracePt t="64292" x="8283575" y="2520950"/>
          <p14:tracePt t="64299" x="8274050" y="2557463"/>
          <p14:tracePt t="64306" x="8256588" y="2593975"/>
          <p14:tracePt t="64312" x="8256588" y="2620963"/>
          <p14:tracePt t="64320" x="8247063" y="2647950"/>
          <p14:tracePt t="64328" x="8237538" y="2674938"/>
          <p14:tracePt t="64334" x="8237538" y="2703513"/>
          <p14:tracePt t="64341" x="8228013" y="2720975"/>
          <p14:tracePt t="64349" x="8228013" y="2740025"/>
          <p14:tracePt t="64355" x="8228013" y="2747963"/>
          <p14:tracePt t="64362" x="8228013" y="2757488"/>
          <p14:tracePt t="64369" x="8228013" y="2767013"/>
          <p14:tracePt t="64376" x="8228013" y="2776538"/>
          <p14:tracePt t="64382" x="8228013" y="2784475"/>
          <p14:tracePt t="64390" x="8228013" y="2794000"/>
          <p14:tracePt t="64398" x="8237538" y="2803525"/>
          <p14:tracePt t="64403" x="8247063" y="2813050"/>
          <p14:tracePt t="64418" x="8256588" y="2820988"/>
          <p14:tracePt t="64426" x="8256588" y="2830513"/>
          <p14:tracePt t="64432" x="8264525" y="2840038"/>
          <p14:tracePt t="64439" x="8274050" y="2849563"/>
          <p14:tracePt t="64446" x="8283575" y="2857500"/>
          <p14:tracePt t="64452" x="8293100" y="2857500"/>
          <p14:tracePt t="64461" x="8301038" y="2876550"/>
          <p14:tracePt t="64466" x="8329613" y="2894013"/>
          <p14:tracePt t="64473" x="8356600" y="2913063"/>
          <p14:tracePt t="64481" x="8374063" y="2922588"/>
          <p14:tracePt t="64487" x="8410575" y="2949575"/>
          <p14:tracePt t="64495" x="8447088" y="2968625"/>
          <p14:tracePt t="64501" x="8483600" y="2976563"/>
          <p14:tracePt t="64509" x="8520113" y="2995613"/>
          <p14:tracePt t="64516" x="8566150" y="3013075"/>
          <p14:tracePt t="64523" x="8629650" y="3022600"/>
          <p14:tracePt t="64531" x="8675688" y="3041650"/>
          <p14:tracePt t="64537" x="8758238" y="3049588"/>
          <p14:tracePt t="64544" x="8840788" y="3049588"/>
          <p14:tracePt t="64551" x="8904288" y="3059113"/>
          <p14:tracePt t="64557" x="8977313" y="3059113"/>
          <p14:tracePt t="64565" x="9023350" y="3059113"/>
          <p14:tracePt t="64571" x="9069388" y="3059113"/>
          <p14:tracePt t="64579" x="9105900" y="3049588"/>
          <p14:tracePt t="64585" x="9132888" y="3049588"/>
          <p14:tracePt t="64592" x="9150350" y="3041650"/>
          <p14:tracePt t="64600" x="9178925" y="3032125"/>
          <p14:tracePt t="64613" x="9186863" y="3022600"/>
          <p14:tracePt t="64621" x="9196388" y="3022600"/>
          <p14:tracePt t="64634" x="9205913" y="3013075"/>
          <p14:tracePt t="64649" x="9205913" y="3005138"/>
          <p14:tracePt t="64656" x="9215438" y="3005138"/>
          <p14:tracePt t="64669" x="9223375" y="3005138"/>
          <p14:tracePt t="64683" x="9223375" y="2995613"/>
          <p14:tracePt t="64705" x="9223375" y="2986088"/>
          <p14:tracePt t="64726" x="9223375" y="2976563"/>
          <p14:tracePt t="64733" x="9223375" y="2968625"/>
          <p14:tracePt t="64760" x="9223375" y="2959100"/>
          <p14:tracePt t="64767" x="9223375" y="2949575"/>
          <p14:tracePt t="64782" x="9215438" y="2940050"/>
          <p14:tracePt t="64795" x="9205913" y="2930525"/>
          <p14:tracePt t="64810" x="9196388" y="2922588"/>
          <p14:tracePt t="64816" x="9196388" y="2913063"/>
          <p14:tracePt t="64824" x="9186863" y="2913063"/>
          <p14:tracePt t="64838" x="9178925" y="2903538"/>
          <p14:tracePt t="64845" x="9169400" y="2894013"/>
          <p14:tracePt t="64851" x="9169400" y="2886075"/>
          <p14:tracePt t="64859" x="9159875" y="2886075"/>
          <p14:tracePt t="64865" x="9159875" y="2876550"/>
          <p14:tracePt t="64872" x="9150350" y="2876550"/>
          <p14:tracePt t="64880" x="9150350" y="2867025"/>
          <p14:tracePt t="64886" x="9132888" y="2867025"/>
          <p14:tracePt t="64893" x="9123363" y="2867025"/>
          <p14:tracePt t="64915" x="9113838" y="2867025"/>
          <p14:tracePt t="64922" x="9105900" y="2867025"/>
          <p14:tracePt t="64935" x="9096375" y="2867025"/>
          <p14:tracePt t="64942" x="9086850" y="2867025"/>
          <p14:tracePt t="64956" x="9069388" y="2867025"/>
          <p14:tracePt t="64963" x="9050338" y="2867025"/>
          <p14:tracePt t="64971" x="9023350" y="2876550"/>
          <p14:tracePt t="64978" x="8996363" y="2894013"/>
          <p14:tracePt t="64984" x="8959850" y="2913063"/>
          <p14:tracePt t="64991" x="8940800" y="2922588"/>
          <p14:tracePt t="64998" x="8904288" y="2940050"/>
          <p14:tracePt t="65005" x="8867775" y="2949575"/>
          <p14:tracePt t="65012" x="8840788" y="2959100"/>
          <p14:tracePt t="65020" x="8804275" y="2968625"/>
          <p14:tracePt t="65026" x="8767763" y="2976563"/>
          <p14:tracePt t="65033" x="8739188" y="2976563"/>
          <p14:tracePt t="65040" x="8712200" y="2986088"/>
          <p14:tracePt t="65048" x="8675688" y="2995613"/>
          <p14:tracePt t="65055" x="8648700" y="2995613"/>
          <p14:tracePt t="65061" x="8621713" y="2995613"/>
          <p14:tracePt t="65068" x="8593138" y="2995613"/>
          <p14:tracePt t="65075" x="8575675" y="2995613"/>
          <p14:tracePt t="65082" x="8556625" y="2995613"/>
          <p14:tracePt t="65089" x="8539163" y="2995613"/>
          <p14:tracePt t="65103" x="8529638" y="2995613"/>
          <p14:tracePt t="65117" x="8520113" y="2995613"/>
          <p14:tracePt t="65124" x="8520113" y="2986088"/>
          <p14:tracePt t="65138" x="8520113" y="2976563"/>
          <p14:tracePt t="65201" x="8539163" y="2968625"/>
          <p14:tracePt t="65208" x="8575675" y="2968625"/>
          <p14:tracePt t="65215" x="8629650" y="2959100"/>
          <p14:tracePt t="65222" x="8702675" y="2959100"/>
          <p14:tracePt t="65231" x="8804275" y="2949575"/>
          <p14:tracePt t="65236" x="8931275" y="2949575"/>
          <p14:tracePt t="65242" x="9050338" y="2949575"/>
          <p14:tracePt t="65249" x="9169400" y="2949575"/>
          <p14:tracePt t="65257" x="9269413" y="2949575"/>
          <p14:tracePt t="65265" x="9342438" y="2949575"/>
          <p14:tracePt t="65270" x="9415463" y="2949575"/>
          <p14:tracePt t="65277" x="9478963" y="2949575"/>
          <p14:tracePt t="65284" x="9534525" y="2949575"/>
          <p14:tracePt t="65291" x="9580563" y="2949575"/>
          <p14:tracePt t="65298" x="9617075" y="2949575"/>
          <p14:tracePt t="65306" x="9644063" y="2949575"/>
          <p14:tracePt t="65315" x="9671050" y="2949575"/>
          <p14:tracePt t="65320" x="9690100" y="2949575"/>
          <p14:tracePt t="65327" x="9717088" y="2949575"/>
          <p14:tracePt t="65333" x="9734550" y="2949575"/>
          <p14:tracePt t="65341" x="9744075" y="2940050"/>
          <p14:tracePt t="65349" x="9753600" y="2940050"/>
          <p14:tracePt t="65355" x="9763125" y="2940050"/>
          <p14:tracePt t="65382" x="9763125" y="2930525"/>
          <p14:tracePt t="69030" x="9571038" y="2922588"/>
          <p14:tracePt t="69037" x="9232900" y="2903538"/>
          <p14:tracePt t="69043" x="8967788" y="2903538"/>
          <p14:tracePt t="69050" x="8629650" y="2913063"/>
          <p14:tracePt t="69057" x="8329613" y="2930525"/>
          <p14:tracePt t="69064" x="8027988" y="2930525"/>
          <p14:tracePt t="69072" x="7726363" y="2949575"/>
          <p14:tracePt t="69080" x="7361238" y="2968625"/>
          <p14:tracePt t="69086" x="7050088" y="2995613"/>
          <p14:tracePt t="69092" x="6740525" y="3032125"/>
          <p14:tracePt t="69099" x="6429375" y="3068638"/>
          <p14:tracePt t="69115" x="5908675" y="3168650"/>
          <p14:tracePt t="69120" x="5653088" y="3214688"/>
          <p14:tracePt t="69128" x="5443538" y="3260725"/>
          <p14:tracePt t="69134" x="5232400" y="3314700"/>
          <p14:tracePt t="69141" x="4995863" y="3378200"/>
          <p14:tracePt t="69148" x="4821238" y="3424238"/>
          <p14:tracePt t="69156" x="4611688" y="3497263"/>
          <p14:tracePt t="69164" x="4429125" y="3552825"/>
          <p14:tracePt t="69170" x="4237038" y="3625850"/>
          <p14:tracePt t="69177" x="4044950" y="3698875"/>
          <p14:tracePt t="69183" x="3881438" y="3779838"/>
          <p14:tracePt t="69191" x="3725863" y="3835400"/>
          <p14:tracePt t="69197" x="3589338" y="3881438"/>
          <p14:tracePt t="69204" x="3497263" y="3908425"/>
          <p14:tracePt t="69212" x="3424238" y="3944938"/>
          <p14:tracePt t="69218" x="3360738" y="3963988"/>
          <p14:tracePt t="69225" x="3306763" y="3981450"/>
          <p14:tracePt t="69231" x="3260725" y="4000500"/>
          <p14:tracePt t="69239" x="3224213" y="4008438"/>
          <p14:tracePt t="69246" x="3205163" y="4017963"/>
          <p14:tracePt t="69252" x="3178175" y="4027488"/>
          <p14:tracePt t="69260" x="3159125" y="4037013"/>
          <p14:tracePt t="69268" x="3151188" y="4037013"/>
          <p14:tracePt t="69275" x="3132138" y="4044950"/>
          <p14:tracePt t="69281" x="3114675" y="4054475"/>
          <p14:tracePt t="70228" x="3141663" y="4054475"/>
          <p14:tracePt t="70235" x="3187700" y="4044950"/>
          <p14:tracePt t="70241" x="3241675" y="4027488"/>
          <p14:tracePt t="70248" x="3270250" y="4017963"/>
          <p14:tracePt t="70256" x="3297238" y="4008438"/>
          <p14:tracePt t="70263" x="3324225" y="4000500"/>
          <p14:tracePt t="70270" x="3343275" y="3990975"/>
          <p14:tracePt t="70278" x="3360738" y="3990975"/>
          <p14:tracePt t="70284" x="3370263" y="3990975"/>
          <p14:tracePt t="70291" x="3387725" y="3990975"/>
          <p14:tracePt t="70297" x="3397250" y="3990975"/>
          <p14:tracePt t="70423" x="3397250" y="3981450"/>
          <p14:tracePt t="70444" x="3397250" y="3971925"/>
          <p14:tracePt t="70466" x="3406775" y="3971925"/>
          <p14:tracePt t="70480" x="3424238" y="3954463"/>
          <p14:tracePt t="70486" x="3460750" y="3935413"/>
          <p14:tracePt t="70495" x="3516313" y="3908425"/>
          <p14:tracePt t="70501" x="3589338" y="3871913"/>
          <p14:tracePt t="70507" x="3689350" y="3825875"/>
          <p14:tracePt t="70514" x="3789363" y="3779838"/>
          <p14:tracePt t="70521" x="3881438" y="3752850"/>
          <p14:tracePt t="70529" x="3963988" y="3735388"/>
          <p14:tracePt t="70536" x="4027488" y="3716338"/>
          <p14:tracePt t="70542" x="4083050" y="3716338"/>
          <p14:tracePt t="70550" x="4119563" y="3716338"/>
          <p14:tracePt t="70557" x="4137025" y="3716338"/>
          <p14:tracePt t="70564" x="4173538" y="3716338"/>
          <p14:tracePt t="70571" x="4192588" y="3716338"/>
          <p14:tracePt t="70579" x="4219575" y="3716338"/>
          <p14:tracePt t="70584" x="4237038" y="3716338"/>
          <p14:tracePt t="70591" x="4246563" y="3716338"/>
          <p14:tracePt t="70598" x="4256088" y="3716338"/>
          <p14:tracePt t="70620" x="4265613" y="3716338"/>
          <p14:tracePt t="70633" x="4273550" y="3716338"/>
          <p14:tracePt t="70669" x="4283075" y="3716338"/>
          <p14:tracePt t="70682" x="4292600" y="3716338"/>
          <p14:tracePt t="70711" x="4292600" y="3706813"/>
          <p14:tracePt t="71404" x="4237038" y="3689350"/>
          <p14:tracePt t="71412" x="4164013" y="3652838"/>
          <p14:tracePt t="71418" x="4083050" y="3633788"/>
          <p14:tracePt t="71425" x="4008438" y="3616325"/>
          <p14:tracePt t="71431" x="3944938" y="3589338"/>
          <p14:tracePt t="71441" x="3881438" y="3570288"/>
          <p14:tracePt t="71447" x="3835400" y="3560763"/>
          <p14:tracePt t="71454" x="3789363" y="3552825"/>
          <p14:tracePt t="71462" x="3762375" y="3543300"/>
          <p14:tracePt t="71467" x="3744913" y="3543300"/>
          <p14:tracePt t="71474" x="3744913" y="3533775"/>
          <p14:tracePt t="71481" x="3735388" y="3533775"/>
          <p14:tracePt t="71488" x="3725863" y="3533775"/>
          <p14:tracePt t="71846" x="3698875" y="3506788"/>
          <p14:tracePt t="71852" x="3662363" y="3451225"/>
          <p14:tracePt t="71860" x="3625850" y="3414713"/>
          <p14:tracePt t="71866" x="3606800" y="3387725"/>
          <p14:tracePt t="71873" x="3598863" y="3370263"/>
          <p14:tracePt t="71879" x="3589338" y="3360738"/>
          <p14:tracePt t="71887" x="3579813" y="3351213"/>
          <p14:tracePt t="71893" x="3579813" y="3341688"/>
          <p14:tracePt t="71914" x="3579813" y="3333750"/>
          <p14:tracePt t="72202" x="3606800" y="3341688"/>
          <p14:tracePt t="72209" x="3662363" y="3360738"/>
          <p14:tracePt t="72215" x="3708400" y="3378200"/>
          <p14:tracePt t="72222" x="3781425" y="3387725"/>
          <p14:tracePt t="72230" x="3844925" y="3414713"/>
          <p14:tracePt t="72237" x="3927475" y="3433763"/>
          <p14:tracePt t="72243" x="3990975" y="3451225"/>
          <p14:tracePt t="72251" x="4037013" y="3460750"/>
          <p14:tracePt t="72257" x="4083050" y="3470275"/>
          <p14:tracePt t="72264" x="4119563" y="3479800"/>
          <p14:tracePt t="72271" x="4137025" y="3487738"/>
          <p14:tracePt t="72279" x="4164013" y="3487738"/>
          <p14:tracePt t="72285" x="4183063" y="3487738"/>
          <p14:tracePt t="72292" x="4200525" y="3487738"/>
          <p14:tracePt t="72299" x="4210050" y="3487738"/>
          <p14:tracePt t="72306" x="4219575" y="3487738"/>
          <p14:tracePt t="72320" x="4229100" y="3487738"/>
          <p14:tracePt t="72341" x="4237038" y="3487738"/>
          <p14:tracePt t="72390" x="4246563" y="3487738"/>
          <p14:tracePt t="72404" x="4256088" y="3487738"/>
          <p14:tracePt t="72433" x="4265613" y="3487738"/>
          <p14:tracePt t="72440" x="4273550" y="3487738"/>
          <p14:tracePt t="72446" x="4292600" y="3487738"/>
          <p14:tracePt t="72453" x="4310063" y="3487738"/>
          <p14:tracePt t="72461" x="4346575" y="3487738"/>
          <p14:tracePt t="72467" x="4375150" y="3487738"/>
          <p14:tracePt t="72474" x="4402138" y="3487738"/>
          <p14:tracePt t="72481" x="4429125" y="3487738"/>
          <p14:tracePt t="72488" x="4448175" y="3487738"/>
          <p14:tracePt t="72495" x="4465638" y="3487738"/>
          <p14:tracePt t="72502" x="4484688" y="3479800"/>
          <p14:tracePt t="72509" x="4492625" y="3479800"/>
          <p14:tracePt t="72522" x="4502150" y="3479800"/>
          <p14:tracePt t="72530" x="4511675" y="3479800"/>
          <p14:tracePt t="72552" x="4521200" y="3479800"/>
          <p14:tracePt t="72565" x="4529138" y="3479800"/>
          <p14:tracePt t="72957" x="4557713" y="3487738"/>
          <p14:tracePt t="72963" x="4575175" y="3497263"/>
          <p14:tracePt t="72971" x="4594225" y="3506788"/>
          <p14:tracePt t="72979" x="4602163" y="3506788"/>
          <p14:tracePt t="73005" x="4611688" y="3506788"/>
          <p14:tracePt t="73020" x="4621213" y="3506788"/>
          <p14:tracePt t="73132" x="4630738" y="3506788"/>
          <p14:tracePt t="73140" x="4648200" y="3516313"/>
          <p14:tracePt t="73146" x="4694238" y="3524250"/>
          <p14:tracePt t="73152" x="4740275" y="3533775"/>
          <p14:tracePt t="73160" x="4803775" y="3543300"/>
          <p14:tracePt t="73166" x="4876800" y="3552825"/>
          <p14:tracePt t="73173" x="4959350" y="3552825"/>
          <p14:tracePt t="73180" x="5013325" y="3570288"/>
          <p14:tracePt t="73187" x="5078413" y="3570288"/>
          <p14:tracePt t="73195" x="5132388" y="3570288"/>
          <p14:tracePt t="73201" x="5195888" y="3570288"/>
          <p14:tracePt t="73208" x="5251450" y="3570288"/>
          <p14:tracePt t="73215" x="5297488" y="3570288"/>
          <p14:tracePt t="73222" x="5341938" y="3570288"/>
          <p14:tracePt t="73229" x="5370513" y="3570288"/>
          <p14:tracePt t="73237" x="5387975" y="3570288"/>
          <p14:tracePt t="73243" x="5414963" y="3570288"/>
          <p14:tracePt t="73257" x="5424488" y="3570288"/>
          <p14:tracePt t="73656" x="5434013" y="3570288"/>
          <p14:tracePt t="73676" x="5443538" y="3570288"/>
          <p14:tracePt t="73703" x="5451475" y="3570288"/>
          <p14:tracePt t="73725" x="5461000" y="3570288"/>
          <p14:tracePt t="73753" x="5470525" y="3570288"/>
          <p14:tracePt t="73808" x="5480050" y="3570288"/>
          <p14:tracePt t="73844" x="5507038" y="3570288"/>
          <p14:tracePt t="73851" x="5553075" y="3570288"/>
          <p14:tracePt t="73858" x="5597525" y="3570288"/>
          <p14:tracePt t="73865" x="5643563" y="3570288"/>
          <p14:tracePt t="73871" x="5689600" y="3570288"/>
          <p14:tracePt t="73878" x="5716588" y="3570288"/>
          <p14:tracePt t="73886" x="5753100" y="3570288"/>
          <p14:tracePt t="73892" x="5789613" y="3560763"/>
          <p14:tracePt t="73900" x="5818188" y="3560763"/>
          <p14:tracePt t="73907" x="5845175" y="3560763"/>
          <p14:tracePt t="73914" x="5872163" y="3552825"/>
          <p14:tracePt t="73921" x="5908675" y="3552825"/>
          <p14:tracePt t="73929" x="5927725" y="3543300"/>
          <p14:tracePt t="73935" x="5935663" y="3543300"/>
          <p14:tracePt t="73942" x="5954713" y="3533775"/>
          <p14:tracePt t="73977" x="5964238" y="3533775"/>
          <p14:tracePt t="73991" x="5972175" y="3533775"/>
          <p14:tracePt t="74027" x="5981700" y="3533775"/>
          <p14:tracePt t="74061" x="5991225" y="3533775"/>
          <p14:tracePt t="74075" x="6008688" y="3533775"/>
          <p14:tracePt t="74081" x="6054725" y="3533775"/>
          <p14:tracePt t="74089" x="6118225" y="3516313"/>
          <p14:tracePt t="74096" x="6173788" y="3516313"/>
          <p14:tracePt t="74102" x="6219825" y="3506788"/>
          <p14:tracePt t="74113" x="6246813" y="3506788"/>
          <p14:tracePt t="74117" x="6273800" y="3506788"/>
          <p14:tracePt t="74125" x="6292850" y="3506788"/>
          <p14:tracePt t="74131" x="6310313" y="3506788"/>
          <p14:tracePt t="74138" x="6329363" y="3497263"/>
          <p14:tracePt t="74146" x="6346825" y="3497263"/>
          <p14:tracePt t="74152" x="6356350" y="3497263"/>
          <p14:tracePt t="74159" x="6365875" y="3487738"/>
          <p14:tracePt t="74173" x="6373813" y="3487738"/>
          <p14:tracePt t="74209" x="6383338" y="3487738"/>
          <p14:tracePt t="74222" x="6392863" y="3487738"/>
          <p14:tracePt t="75199" x="6483350" y="3487738"/>
          <p14:tracePt t="75206" x="6557963" y="3487738"/>
          <p14:tracePt t="75212" x="6621463" y="3487738"/>
          <p14:tracePt t="75220" x="6667500" y="3487738"/>
          <p14:tracePt t="75226" x="6675438" y="3487738"/>
          <p14:tracePt t="75232" x="6704013" y="3487738"/>
          <p14:tracePt t="75240" x="6711950" y="3487738"/>
          <p14:tracePt t="75246" x="6721475" y="3487738"/>
          <p14:tracePt t="75253" x="6731000" y="3487738"/>
          <p14:tracePt t="75267" x="6740525" y="3487738"/>
          <p14:tracePt t="75275" x="6748463" y="3487738"/>
          <p14:tracePt t="75281" x="6757988" y="3487738"/>
          <p14:tracePt t="75288" x="6767513" y="3487738"/>
          <p14:tracePt t="75295" x="6777038" y="3497263"/>
          <p14:tracePt t="75302" x="6784975" y="3497263"/>
          <p14:tracePt t="75311" x="6804025" y="3506788"/>
          <p14:tracePt t="75317" x="6813550" y="3506788"/>
          <p14:tracePt t="75323" x="6821488" y="3506788"/>
          <p14:tracePt t="75331" x="6831013" y="3506788"/>
          <p14:tracePt t="75338" x="6840538" y="3506788"/>
          <p14:tracePt t="75345" x="6850063" y="3516313"/>
          <p14:tracePt t="75365" x="6858000" y="3516313"/>
          <p14:tracePt t="75372" x="6867525" y="3516313"/>
          <p14:tracePt t="75387" x="6877050" y="3516313"/>
          <p14:tracePt t="75395" x="6886575" y="3516313"/>
          <p14:tracePt t="75401" x="6894513" y="3516313"/>
          <p14:tracePt t="75414" x="6904038" y="3516313"/>
          <p14:tracePt t="75422" x="6913563" y="3516313"/>
          <p14:tracePt t="75429" x="6923088" y="3524250"/>
          <p14:tracePt t="75435" x="6967538" y="3533775"/>
          <p14:tracePt t="75442" x="7004050" y="3533775"/>
          <p14:tracePt t="75450" x="7040563" y="3533775"/>
          <p14:tracePt t="75456" x="7086600" y="3533775"/>
          <p14:tracePt t="75462" x="7150100" y="3533775"/>
          <p14:tracePt t="75470" x="7205663" y="3533775"/>
          <p14:tracePt t="75478" x="7269163" y="3533775"/>
          <p14:tracePt t="75484" x="7342188" y="3533775"/>
          <p14:tracePt t="75492" x="7424738" y="3524250"/>
          <p14:tracePt t="75499" x="7461250" y="3524250"/>
          <p14:tracePt t="75506" x="7524750" y="3506788"/>
          <p14:tracePt t="75512" x="7570788" y="3506788"/>
          <p14:tracePt t="75520" x="7634288" y="3506788"/>
          <p14:tracePt t="75527" x="7680325" y="3497263"/>
          <p14:tracePt t="75533" x="7726363" y="3497263"/>
          <p14:tracePt t="75541" x="7772400" y="3497263"/>
          <p14:tracePt t="75547" x="7816850" y="3487738"/>
          <p14:tracePt t="75554" x="7853363" y="3487738"/>
          <p14:tracePt t="75561" x="7881938" y="3487738"/>
          <p14:tracePt t="75568" x="7908925" y="3487738"/>
          <p14:tracePt t="75575" x="7926388" y="3487738"/>
          <p14:tracePt t="75582" x="7954963" y="3487738"/>
          <p14:tracePt t="75589" x="7962900" y="3487738"/>
          <p14:tracePt t="75597" x="7981950" y="3487738"/>
          <p14:tracePt t="75604" x="7991475" y="3487738"/>
          <p14:tracePt t="75639" x="7999413" y="3487738"/>
          <p14:tracePt t="75645" x="8008938" y="3487738"/>
          <p14:tracePt t="75660" x="8018463" y="3487738"/>
          <p14:tracePt t="75666" x="8027988" y="3487738"/>
          <p14:tracePt t="75673" x="8045450" y="3487738"/>
          <p14:tracePt t="75679" x="8064500" y="3487738"/>
          <p14:tracePt t="75687" x="8081963" y="3487738"/>
          <p14:tracePt t="75695" x="8108950" y="3487738"/>
          <p14:tracePt t="75701" x="8128000" y="3487738"/>
          <p14:tracePt t="75709" x="8154988" y="3487738"/>
          <p14:tracePt t="75715" x="8164513" y="3487738"/>
          <p14:tracePt t="75722" x="8191500" y="3487738"/>
          <p14:tracePt t="75729" x="8201025" y="3487738"/>
          <p14:tracePt t="75745" x="8210550" y="3487738"/>
          <p14:tracePt t="75751" x="8220075" y="3487738"/>
          <p14:tracePt t="75763" x="8228013" y="3487738"/>
          <p14:tracePt t="75771" x="8237538" y="3487738"/>
          <p14:tracePt t="75792" x="8247063" y="3487738"/>
          <p14:tracePt t="75806" x="8256588" y="3487738"/>
          <p14:tracePt t="75827" x="8264525" y="3487738"/>
          <p14:tracePt t="75834" x="8274050" y="3487738"/>
          <p14:tracePt t="75847" x="8283575" y="3487738"/>
          <p14:tracePt t="75855" x="8293100" y="3487738"/>
          <p14:tracePt t="75877" x="8301038" y="3487738"/>
          <p14:tracePt t="75882" x="8310563" y="3487738"/>
          <p14:tracePt t="75891" x="8320088" y="3487738"/>
          <p14:tracePt t="75905" x="8329613" y="3487738"/>
          <p14:tracePt t="75912" x="8337550" y="3487738"/>
          <p14:tracePt t="75925" x="8347075" y="3487738"/>
          <p14:tracePt t="75932" x="8356600" y="3487738"/>
          <p14:tracePt t="75938" x="8366125" y="3487738"/>
          <p14:tracePt t="75945" x="8383588" y="3487738"/>
          <p14:tracePt t="75961" x="8402638" y="3487738"/>
          <p14:tracePt t="75967" x="8410575" y="3487738"/>
          <p14:tracePt t="75973" x="8420100" y="3487738"/>
          <p14:tracePt t="75980" x="8429625" y="3487738"/>
          <p14:tracePt t="75989" x="8447088" y="3487738"/>
          <p14:tracePt t="75995" x="8456613" y="3487738"/>
          <p14:tracePt t="76001" x="8466138" y="3487738"/>
          <p14:tracePt t="76011" x="8483600" y="3487738"/>
          <p14:tracePt t="76016" x="8493125" y="3487738"/>
          <p14:tracePt t="76023" x="8502650" y="3487738"/>
          <p14:tracePt t="76029" x="8512175" y="3487738"/>
          <p14:tracePt t="76036" x="8520113" y="3487738"/>
          <p14:tracePt t="76044" x="8529638" y="3487738"/>
          <p14:tracePt t="76050" x="8539163" y="3487738"/>
          <p14:tracePt t="76057" x="8548688" y="3487738"/>
          <p14:tracePt t="76071" x="8556625" y="3487738"/>
          <p14:tracePt t="76078" x="8566150" y="3487738"/>
          <p14:tracePt t="76100" x="8575675" y="3487738"/>
          <p14:tracePt t="76108" x="8585200" y="3487738"/>
          <p14:tracePt t="76127" x="8593138" y="3487738"/>
          <p14:tracePt t="76155" x="8602663" y="3487738"/>
          <p14:tracePt t="76176" x="8612188" y="3487738"/>
          <p14:tracePt t="77073" x="8694738" y="3487738"/>
          <p14:tracePt t="77080" x="8804275" y="3506788"/>
          <p14:tracePt t="77086" x="8858250" y="3506788"/>
          <p14:tracePt t="77094" x="8894763" y="3516313"/>
          <p14:tracePt t="77101" x="8921750" y="3516313"/>
          <p14:tracePt t="77114" x="8931275" y="3516313"/>
          <p14:tracePt t="77156" x="8940800" y="3516313"/>
          <p14:tracePt t="77472" x="9023350" y="3524250"/>
          <p14:tracePt t="77478" x="9142413" y="3543300"/>
          <p14:tracePt t="77486" x="9251950" y="3552825"/>
          <p14:tracePt t="77491" x="9351963" y="3560763"/>
          <p14:tracePt t="77499" x="9424988" y="3560763"/>
          <p14:tracePt t="77506" x="9498013" y="3570288"/>
          <p14:tracePt t="77512" x="9561513" y="3570288"/>
          <p14:tracePt t="77521" x="9607550" y="3579813"/>
          <p14:tracePt t="77528" x="9653588" y="3579813"/>
          <p14:tracePt t="77534" x="9690100" y="3579813"/>
          <p14:tracePt t="77541" x="9717088" y="3579813"/>
          <p14:tracePt t="77547" x="9753600" y="3579813"/>
          <p14:tracePt t="77554" x="9799638" y="3589338"/>
          <p14:tracePt t="77561" x="9826625" y="3589338"/>
          <p14:tracePt t="77569" x="9872663" y="3589338"/>
          <p14:tracePt t="77577" x="9936163" y="3597275"/>
          <p14:tracePt t="77583" x="9982200" y="3597275"/>
          <p14:tracePt t="77591" x="10009188" y="3606800"/>
          <p14:tracePt t="77597" x="10045700" y="3606800"/>
          <p14:tracePt t="77604" x="10082213" y="3616325"/>
          <p14:tracePt t="77611" x="10101263" y="3616325"/>
          <p14:tracePt t="77617" x="10118725" y="3616325"/>
          <p14:tracePt t="77625" x="10128250" y="3616325"/>
          <p14:tracePt t="77638" x="10137775" y="3616325"/>
          <p14:tracePt t="77652" x="10145713" y="3616325"/>
          <p14:tracePt t="78093" x="10210800" y="3616325"/>
          <p14:tracePt t="78101" x="10283825" y="3616325"/>
          <p14:tracePt t="78107" x="10347325" y="3606800"/>
          <p14:tracePt t="78127" x="10466388" y="3606800"/>
          <p14:tracePt t="78129" x="10510838" y="3606800"/>
          <p14:tracePt t="78135" x="10539413" y="3606800"/>
          <p14:tracePt t="78143" x="10575925" y="3606800"/>
          <p14:tracePt t="78149" x="10602913" y="3606800"/>
          <p14:tracePt t="78155" x="10621963" y="3606800"/>
          <p14:tracePt t="78163" x="10648950" y="3606800"/>
          <p14:tracePt t="78170" x="10658475" y="3606800"/>
          <p14:tracePt t="78177" x="10675938" y="3606800"/>
          <p14:tracePt t="78184" x="10685463" y="3606800"/>
          <p14:tracePt t="78198" x="10694988" y="3606800"/>
          <p14:tracePt t="78219" x="10702925" y="3606800"/>
          <p14:tracePt t="78247" x="10712450" y="3597275"/>
          <p14:tracePt t="78303" x="10712450" y="3589338"/>
          <p14:tracePt t="79246" x="10456863" y="3533775"/>
          <p14:tracePt t="79253" x="10072688" y="3460750"/>
          <p14:tracePt t="79260" x="9726613" y="3387725"/>
          <p14:tracePt t="79267" x="9351963" y="3333750"/>
          <p14:tracePt t="79274" x="9013825" y="3314700"/>
          <p14:tracePt t="79281" x="8675688" y="3278188"/>
          <p14:tracePt t="79287" x="8374063" y="3260725"/>
          <p14:tracePt t="79294" x="8064500" y="3241675"/>
          <p14:tracePt t="79301" x="7789863" y="3224213"/>
          <p14:tracePt t="79310" x="7524750" y="3224213"/>
          <p14:tracePt t="79315" x="7315200" y="3224213"/>
          <p14:tracePt t="79322" x="7150100" y="3224213"/>
          <p14:tracePt t="79328" x="6996113" y="3224213"/>
          <p14:tracePt t="79336" x="6858000" y="3232150"/>
          <p14:tracePt t="79343" x="6711950" y="3241675"/>
          <p14:tracePt t="79351" x="6565900" y="3251200"/>
          <p14:tracePt t="79358" x="6438900" y="3268663"/>
          <p14:tracePt t="79364" x="6292850" y="3287713"/>
          <p14:tracePt t="79372" x="6173788" y="3305175"/>
          <p14:tracePt t="79380" x="6054725" y="3324225"/>
          <p14:tracePt t="79385" x="5935663" y="3351213"/>
          <p14:tracePt t="79392" x="5835650" y="3370263"/>
          <p14:tracePt t="79399" x="5745163" y="3387725"/>
          <p14:tracePt t="79406" x="5680075" y="3397250"/>
          <p14:tracePt t="79412" x="5616575" y="3406775"/>
          <p14:tracePt t="79420" x="5561013" y="3414713"/>
          <p14:tracePt t="79427" x="5516563" y="3414713"/>
          <p14:tracePt t="79433" x="5480050" y="3424238"/>
          <p14:tracePt t="79440" x="5451475" y="3424238"/>
          <p14:tracePt t="79448" x="5424488" y="3424238"/>
          <p14:tracePt t="79457" x="5407025" y="3424238"/>
          <p14:tracePt t="79462" x="5397500" y="3424238"/>
          <p14:tracePt t="79470" x="5378450" y="3424238"/>
          <p14:tracePt t="79477" x="5370513" y="3424238"/>
          <p14:tracePt t="79491" x="5360988" y="3424238"/>
          <p14:tracePt t="79505" x="5351463" y="3424238"/>
          <p14:tracePt t="79750" x="5297488" y="3424238"/>
          <p14:tracePt t="79757" x="5205413" y="3443288"/>
          <p14:tracePt t="79763" x="5122863" y="3460750"/>
          <p14:tracePt t="79771" x="5013325" y="3487738"/>
          <p14:tracePt t="79777" x="4903788" y="3524250"/>
          <p14:tracePt t="79784" x="4821238" y="3543300"/>
          <p14:tracePt t="79790" x="4740275" y="3552825"/>
          <p14:tracePt t="79797" x="4694238" y="3570288"/>
          <p14:tracePt t="79804" x="4657725" y="3579813"/>
          <p14:tracePt t="79811" x="4621213" y="3589338"/>
          <p14:tracePt t="79818" x="4611688" y="3589338"/>
          <p14:tracePt t="79826" x="4594225" y="3597275"/>
          <p14:tracePt t="79832" x="4584700" y="3606800"/>
          <p14:tracePt t="79839" x="4575175" y="3606800"/>
          <p14:tracePt t="79846" x="4565650" y="3606800"/>
          <p14:tracePt t="79868" x="4557713" y="3606800"/>
          <p14:tracePt t="79889" x="4548188" y="3606800"/>
          <p14:tracePt t="130656" x="4529138" y="3606800"/>
          <p14:tracePt t="130662" x="4484688" y="3589338"/>
          <p14:tracePt t="130670" x="4448175" y="3570288"/>
          <p14:tracePt t="130677" x="4383088" y="3560763"/>
          <p14:tracePt t="130682" x="4338638" y="3543300"/>
          <p14:tracePt t="130690" x="4292600" y="3543300"/>
          <p14:tracePt t="130696" x="4246563" y="3533775"/>
          <p14:tracePt t="130703" x="4192588" y="3524250"/>
          <p14:tracePt t="130710" x="4146550" y="3524250"/>
          <p14:tracePt t="130717" x="4119563" y="3516313"/>
          <p14:tracePt t="130724" x="4090988" y="3516313"/>
          <p14:tracePt t="130731" x="4073525" y="3516313"/>
          <p14:tracePt t="130738" x="4044950" y="3516313"/>
          <p14:tracePt t="130744" x="4017963" y="3516313"/>
          <p14:tracePt t="130752" x="4000500" y="3524250"/>
          <p14:tracePt t="130760" x="3971925" y="3524250"/>
          <p14:tracePt t="130766" x="3944938" y="3524250"/>
          <p14:tracePt t="130773" x="3927475" y="3533775"/>
          <p14:tracePt t="130780" x="3898900" y="3543300"/>
          <p14:tracePt t="130787" x="3881438" y="3552825"/>
          <p14:tracePt t="130794" x="3862388" y="3560763"/>
          <p14:tracePt t="130801" x="3844925" y="3579813"/>
          <p14:tracePt t="130809" x="3835400" y="3579813"/>
          <p14:tracePt t="130815" x="3825875" y="3579813"/>
          <p14:tracePt t="130822" x="3817938" y="3589338"/>
          <p14:tracePt t="130836" x="3808413" y="3597275"/>
          <p14:tracePt t="130842" x="3798888" y="3597275"/>
          <p14:tracePt t="130850" x="3798888" y="3606800"/>
          <p14:tracePt t="130859" x="3798888" y="3616325"/>
          <p14:tracePt t="130864" x="3798888" y="3625850"/>
          <p14:tracePt t="130871" x="3798888" y="3633788"/>
          <p14:tracePt t="130878" x="3798888" y="3643313"/>
          <p14:tracePt t="130892" x="3798888" y="3662363"/>
          <p14:tracePt t="130899" x="3808413" y="3670300"/>
          <p14:tracePt t="130906" x="3817938" y="3679825"/>
          <p14:tracePt t="130912" x="3835400" y="3698875"/>
          <p14:tracePt t="130920" x="3862388" y="3706813"/>
          <p14:tracePt t="130926" x="3890963" y="3716338"/>
          <p14:tracePt t="130933" x="3944938" y="3743325"/>
          <p14:tracePt t="130942" x="3990975" y="3752850"/>
          <p14:tracePt t="130948" x="4037013" y="3752850"/>
          <p14:tracePt t="130956" x="4073525" y="3752850"/>
          <p14:tracePt t="130962" x="4110038" y="3752850"/>
          <p14:tracePt t="130968" x="4137025" y="3752850"/>
          <p14:tracePt t="130977" x="4164013" y="3752850"/>
          <p14:tracePt t="130982" x="4173538" y="3752850"/>
          <p14:tracePt t="130990" x="4192588" y="3752850"/>
          <p14:tracePt t="131010" x="4200525" y="3752850"/>
          <p14:tracePt t="131025" x="4210050" y="3743325"/>
          <p14:tracePt t="131044" x="4246563" y="3735388"/>
          <p14:tracePt t="131052" x="4292600" y="3735388"/>
          <p14:tracePt t="131060" x="4346575" y="3725863"/>
          <p14:tracePt t="131066" x="4438650" y="3716338"/>
          <p14:tracePt t="131075" x="4529138" y="3706813"/>
          <p14:tracePt t="131080" x="4602163" y="3698875"/>
          <p14:tracePt t="131088" x="4667250" y="3679825"/>
          <p14:tracePt t="131093" x="4721225" y="3679825"/>
          <p14:tracePt t="131101" x="4776788" y="3670300"/>
          <p14:tracePt t="131109" x="4821238" y="3670300"/>
          <p14:tracePt t="131127" x="4886325" y="3662363"/>
          <p14:tracePt t="131128" x="4922838" y="3652838"/>
          <p14:tracePt t="131136" x="4959350" y="3652838"/>
          <p14:tracePt t="131143" x="4976813" y="3652838"/>
          <p14:tracePt t="131151" x="5005388" y="3652838"/>
          <p14:tracePt t="131159" x="5032375" y="3652838"/>
          <p14:tracePt t="131165" x="5068888" y="3652838"/>
          <p14:tracePt t="131171" x="5114925" y="3652838"/>
          <p14:tracePt t="131178" x="5168900" y="3662363"/>
          <p14:tracePt t="131185" x="5251450" y="3662363"/>
          <p14:tracePt t="131193" x="5305425" y="3670300"/>
          <p14:tracePt t="131199" x="5351463" y="3679825"/>
          <p14:tracePt t="131206" x="5387975" y="3679825"/>
          <p14:tracePt t="131212" x="5434013" y="3679825"/>
          <p14:tracePt t="131220" x="5470525" y="3689350"/>
          <p14:tracePt t="131227" x="5497513" y="3689350"/>
          <p14:tracePt t="131233" x="5543550" y="3689350"/>
          <p14:tracePt t="131240" x="5580063" y="3689350"/>
          <p14:tracePt t="131248" x="5607050" y="3689350"/>
          <p14:tracePt t="131254" x="5653088" y="3689350"/>
          <p14:tracePt t="131261" x="5689600" y="3679825"/>
          <p14:tracePt t="131269" x="5726113" y="3670300"/>
          <p14:tracePt t="131276" x="5753100" y="3662363"/>
          <p14:tracePt t="131282" x="5799138" y="3652838"/>
          <p14:tracePt t="131289" x="5826125" y="3643313"/>
          <p14:tracePt t="131296" x="5862638" y="3633788"/>
          <p14:tracePt t="131303" x="5881688" y="3616325"/>
          <p14:tracePt t="131310" x="5908675" y="3616325"/>
          <p14:tracePt t="131317" x="5935663" y="3597275"/>
          <p14:tracePt t="131325" x="5954713" y="3597275"/>
          <p14:tracePt t="131330" x="5981700" y="3589338"/>
          <p14:tracePt t="131337" x="6008688" y="3579813"/>
          <p14:tracePt t="131346" x="6054725" y="3570288"/>
          <p14:tracePt t="131353" x="6110288" y="3570288"/>
          <p14:tracePt t="131360" x="6200775" y="3543300"/>
          <p14:tracePt t="131366" x="6292850" y="3533775"/>
          <p14:tracePt t="131376" x="6383338" y="3516313"/>
          <p14:tracePt t="131381" x="6475413" y="3497263"/>
          <p14:tracePt t="131387" x="6594475" y="3479800"/>
          <p14:tracePt t="131394" x="6694488" y="3470275"/>
          <p14:tracePt t="131401" x="6813550" y="3451225"/>
          <p14:tracePt t="131409" x="6940550" y="3451225"/>
          <p14:tracePt t="131415" x="7086600" y="3451225"/>
          <p14:tracePt t="131423" x="7242175" y="3451225"/>
          <p14:tracePt t="131429" x="7407275" y="3460750"/>
          <p14:tracePt t="131436" x="7570788" y="3470275"/>
          <p14:tracePt t="131444" x="7680325" y="3479800"/>
          <p14:tracePt t="131451" x="7772400" y="3497263"/>
          <p14:tracePt t="131459" x="7845425" y="3497263"/>
          <p14:tracePt t="131465" x="7908925" y="3506788"/>
          <p14:tracePt t="131472" x="7945438" y="3506788"/>
          <p14:tracePt t="131478" x="7972425" y="3506788"/>
          <p14:tracePt t="131485" x="8008938" y="3506788"/>
          <p14:tracePt t="131493" x="8018463" y="3506788"/>
          <p14:tracePt t="131499" x="8045450" y="3506788"/>
          <p14:tracePt t="131506" x="8064500" y="3516313"/>
          <p14:tracePt t="131513" x="8091488" y="3516313"/>
          <p14:tracePt t="131520" x="8118475" y="3516313"/>
          <p14:tracePt t="131526" x="8137525" y="3516313"/>
          <p14:tracePt t="131533" x="8154988" y="3524250"/>
          <p14:tracePt t="131542" x="8174038" y="3524250"/>
          <p14:tracePt t="131549" x="8191500" y="3533775"/>
          <p14:tracePt t="131555" x="8210550" y="3543300"/>
          <p14:tracePt t="131562" x="8220075" y="3543300"/>
          <p14:tracePt t="131569" x="8237538" y="3552825"/>
          <p14:tracePt t="131576" x="8256588" y="3552825"/>
          <p14:tracePt t="131583" x="8264525" y="3560763"/>
          <p14:tracePt t="131593" x="8283575" y="3579813"/>
          <p14:tracePt t="131596" x="8301038" y="3589338"/>
          <p14:tracePt t="131603" x="8320088" y="3606800"/>
          <p14:tracePt t="131610" x="8347075" y="3616325"/>
          <p14:tracePt t="131618" x="8366125" y="3625850"/>
          <p14:tracePt t="131625" x="8383588" y="3643313"/>
          <p14:tracePt t="131631" x="8402638" y="3652838"/>
          <p14:tracePt t="131639" x="8429625" y="3670300"/>
          <p14:tracePt t="131646" x="8439150" y="3679825"/>
          <p14:tracePt t="131653" x="8447088" y="3689350"/>
          <p14:tracePt t="131660" x="8456613" y="3689350"/>
          <p14:tracePt t="131673" x="8456613" y="3698875"/>
          <p14:tracePt t="131694" x="8466138" y="3698875"/>
          <p14:tracePt t="131715" x="8466138" y="3706813"/>
          <p14:tracePt t="131792" x="8447088" y="3706813"/>
          <p14:tracePt t="131799" x="8439150" y="3706813"/>
          <p14:tracePt t="131807" x="8420100" y="3706813"/>
          <p14:tracePt t="131812" x="8410575" y="3706813"/>
          <p14:tracePt t="131820" x="8383588" y="3698875"/>
          <p14:tracePt t="131826" x="8356600" y="3689350"/>
          <p14:tracePt t="131833" x="8337550" y="3689350"/>
          <p14:tracePt t="131842" x="8301038" y="3689350"/>
          <p14:tracePt t="131848" x="8264525" y="3679825"/>
          <p14:tracePt t="131855" x="8220075" y="3670300"/>
          <p14:tracePt t="131862" x="8154988" y="3652838"/>
          <p14:tracePt t="131869" x="8108950" y="3643313"/>
          <p14:tracePt t="131876" x="8045450" y="3633788"/>
          <p14:tracePt t="131882" x="7991475" y="3633788"/>
          <p14:tracePt t="131890" x="7945438" y="3625850"/>
          <p14:tracePt t="131897" x="7881938" y="3625850"/>
          <p14:tracePt t="131904" x="7835900" y="3616325"/>
          <p14:tracePt t="131911" x="7789863" y="3616325"/>
          <p14:tracePt t="131917" x="7753350" y="3616325"/>
          <p14:tracePt t="131925" x="7726363" y="3606800"/>
          <p14:tracePt t="131931" x="7699375" y="3606800"/>
          <p14:tracePt t="131939" x="7680325" y="3597275"/>
          <p14:tracePt t="131946" x="7662863" y="3597275"/>
          <p14:tracePt t="131953" x="7643813" y="3597275"/>
          <p14:tracePt t="131959" x="7634288" y="3597275"/>
          <p14:tracePt t="131968" x="7607300" y="3597275"/>
          <p14:tracePt t="131973" x="7597775" y="3597275"/>
          <p14:tracePt t="131981" x="7589838" y="3597275"/>
          <p14:tracePt t="131987" x="7580313" y="3597275"/>
          <p14:tracePt t="131994" x="7570788" y="3597275"/>
          <p14:tracePt t="132001" x="7561263" y="3589338"/>
          <p14:tracePt t="132037" x="7553325" y="3589338"/>
          <p14:tracePt t="132058" x="7543800" y="3589338"/>
          <p14:tracePt t="132463" x="7543800" y="3579813"/>
          <p14:tracePt t="132491" x="7543800" y="3570288"/>
          <p14:tracePt t="132497" x="7543800" y="3560763"/>
          <p14:tracePt t="132510" x="7543800" y="3543300"/>
          <p14:tracePt t="132518" x="7543800" y="3516313"/>
          <p14:tracePt t="132525" x="7561263" y="3487738"/>
          <p14:tracePt t="132532" x="7570788" y="3451225"/>
          <p14:tracePt t="132540" x="7580313" y="3414713"/>
          <p14:tracePt t="132547" x="7597775" y="3378200"/>
          <p14:tracePt t="132553" x="7597775" y="3360738"/>
          <p14:tracePt t="132560" x="7607300" y="3333750"/>
          <p14:tracePt t="132567" x="7607300" y="3305175"/>
          <p14:tracePt t="132575" x="7616825" y="3287713"/>
          <p14:tracePt t="132581" x="7626350" y="3260725"/>
          <p14:tracePt t="132588" x="7626350" y="3241675"/>
          <p14:tracePt t="132594" x="7634288" y="3214688"/>
          <p14:tracePt t="132601" x="7634288" y="3195638"/>
          <p14:tracePt t="132609" x="7643813" y="3178175"/>
          <p14:tracePt t="132616" x="7643813" y="3159125"/>
          <p14:tracePt t="132622" x="7653338" y="3141663"/>
          <p14:tracePt t="132630" x="7653338" y="3122613"/>
          <p14:tracePt t="132637" x="7662863" y="3105150"/>
          <p14:tracePt t="132644" x="7662863" y="3095625"/>
          <p14:tracePt t="132651" x="7662863" y="3086100"/>
          <p14:tracePt t="132665" x="7662863" y="3078163"/>
          <p14:tracePt t="132679" x="7662863" y="3068638"/>
          <p14:tracePt t="132686" x="7662863" y="3059113"/>
          <p14:tracePt t="132713" x="7662863" y="3049588"/>
          <p14:tracePt t="132728" x="7662863" y="3041650"/>
          <p14:tracePt t="133001" x="7662863" y="3049588"/>
          <p14:tracePt t="133063" x="7653338" y="3049588"/>
          <p14:tracePt t="133091" x="7643813" y="3049588"/>
          <p14:tracePt t="133098" x="7634288" y="3059113"/>
          <p14:tracePt t="133104" x="7616825" y="3068638"/>
          <p14:tracePt t="133111" x="7589838" y="3086100"/>
          <p14:tracePt t="133118" x="7570788" y="3095625"/>
          <p14:tracePt t="133126" x="7534275" y="3105150"/>
          <p14:tracePt t="133133" x="7497763" y="3122613"/>
          <p14:tracePt t="133141" x="7451725" y="3141663"/>
          <p14:tracePt t="133147" x="7388225" y="3159125"/>
          <p14:tracePt t="133155" x="7296150" y="3178175"/>
          <p14:tracePt t="133161" x="7186613" y="3214688"/>
          <p14:tracePt t="133167" x="7040563" y="3251200"/>
          <p14:tracePt t="133175" x="6821488" y="3324225"/>
          <p14:tracePt t="133181" x="6557963" y="3397250"/>
          <p14:tracePt t="133188" x="6319838" y="3460750"/>
          <p14:tracePt t="133195" x="6146800" y="3497263"/>
          <p14:tracePt t="133202" x="5945188" y="3543300"/>
          <p14:tracePt t="133209" x="5772150" y="3570288"/>
          <p14:tracePt t="133216" x="5607050" y="3589338"/>
          <p14:tracePt t="133225" x="5434013" y="3633788"/>
          <p14:tracePt t="133231" x="5278438" y="3670300"/>
          <p14:tracePt t="133238" x="5132388" y="3706813"/>
          <p14:tracePt t="133244" x="5013325" y="3735388"/>
          <p14:tracePt t="133252" x="4913313" y="3743325"/>
          <p14:tracePt t="133259" x="4857750" y="3762375"/>
          <p14:tracePt t="133265" x="4813300" y="3771900"/>
          <p14:tracePt t="133272" x="4794250" y="3771900"/>
          <p14:tracePt t="133279" x="4776788" y="3779838"/>
          <p14:tracePt t="133286" x="4757738" y="3779838"/>
          <p14:tracePt t="133343" x="4757738" y="3771900"/>
          <p14:tracePt t="133357" x="4748213" y="3771900"/>
          <p14:tracePt t="133377" x="4748213" y="3762375"/>
          <p14:tracePt t="133391" x="4748213" y="3752850"/>
          <p14:tracePt t="133398" x="4740275" y="3752850"/>
          <p14:tracePt t="133426" x="4740275" y="3743325"/>
          <p14:tracePt t="133433" x="4730750" y="3743325"/>
          <p14:tracePt t="133441" x="4730750" y="3735388"/>
          <p14:tracePt t="133475" x="4730750" y="3725863"/>
          <p14:tracePt t="133489" x="4730750" y="3716338"/>
          <p14:tracePt t="138293" x="4684713" y="3725863"/>
          <p14:tracePt t="138301" x="4611688" y="3762375"/>
          <p14:tracePt t="138307" x="4565650" y="3789363"/>
          <p14:tracePt t="138314" x="4511675" y="3816350"/>
          <p14:tracePt t="138322" x="4475163" y="3852863"/>
          <p14:tracePt t="138328" x="4438650" y="3881438"/>
          <p14:tracePt t="138335" x="4411663" y="3898900"/>
          <p14:tracePt t="138341" x="4383088" y="3927475"/>
          <p14:tracePt t="138348" x="4356100" y="3963988"/>
          <p14:tracePt t="138357" x="4338638" y="3990975"/>
          <p14:tracePt t="138363" x="4329113" y="4017963"/>
          <p14:tracePt t="138370" x="4319588" y="4044950"/>
          <p14:tracePt t="138377" x="4310063" y="4081463"/>
          <p14:tracePt t="138384" x="4310063" y="4110038"/>
          <p14:tracePt t="138391" x="4310063" y="4117975"/>
          <p14:tracePt t="138398" x="4310063" y="4154488"/>
          <p14:tracePt t="138406" x="4310063" y="4164013"/>
          <p14:tracePt t="138412" x="4319588" y="4191000"/>
          <p14:tracePt t="138418" x="4319588" y="4227513"/>
          <p14:tracePt t="138425" x="4356100" y="4264025"/>
          <p14:tracePt t="138432" x="4392613" y="4292600"/>
          <p14:tracePt t="138440" x="4438650" y="4337050"/>
          <p14:tracePt t="138446" x="4511675" y="4373563"/>
          <p14:tracePt t="138455" x="4602163" y="4429125"/>
          <p14:tracePt t="138461" x="4694238" y="4456113"/>
          <p14:tracePt t="138467" x="4784725" y="4502150"/>
          <p14:tracePt t="138475" x="4903788" y="4538663"/>
          <p14:tracePt t="138481" x="5013325" y="4575175"/>
          <p14:tracePt t="138490" x="5114925" y="4611688"/>
          <p14:tracePt t="138495" x="5168900" y="4629150"/>
          <p14:tracePt t="138502" x="5214938" y="4648200"/>
          <p14:tracePt t="138509" x="5251450" y="4657725"/>
          <p14:tracePt t="138516" x="5278438" y="4665663"/>
          <p14:tracePt t="138523" x="5314950" y="4684713"/>
          <p14:tracePt t="138531" x="5334000" y="4694238"/>
          <p14:tracePt t="138537" x="5360988" y="4702175"/>
          <p14:tracePt t="138545" x="5370513" y="4711700"/>
          <p14:tracePt t="138551" x="5397500" y="4711700"/>
          <p14:tracePt t="138559" x="5414963" y="4721225"/>
          <p14:tracePt t="138567" x="5434013" y="4730750"/>
          <p14:tracePt t="138573" x="5470525" y="4738688"/>
          <p14:tracePt t="138580" x="5516563" y="4748213"/>
          <p14:tracePt t="138587" x="5580063" y="4775200"/>
          <p14:tracePt t="138594" x="5643563" y="4794250"/>
          <p14:tracePt t="138601" x="5708650" y="4811713"/>
          <p14:tracePt t="138608" x="5772150" y="4848225"/>
          <p14:tracePt t="138614" x="5818188" y="4857750"/>
          <p14:tracePt t="138623" x="5872163" y="4876800"/>
          <p14:tracePt t="138628" x="5908675" y="4894263"/>
          <p14:tracePt t="138635" x="5935663" y="4903788"/>
          <p14:tracePt t="138642" x="5972175" y="4913313"/>
          <p14:tracePt t="138649" x="6000750" y="4922838"/>
          <p14:tracePt t="138657" x="6027738" y="4930775"/>
          <p14:tracePt t="138663" x="6064250" y="4940300"/>
          <p14:tracePt t="138673" x="6100763" y="4949825"/>
          <p14:tracePt t="138677" x="6127750" y="4949825"/>
          <p14:tracePt t="138685" x="6154738" y="4959350"/>
          <p14:tracePt t="138691" x="6173788" y="4967288"/>
          <p14:tracePt t="138698" x="6183313" y="4967288"/>
          <p14:tracePt t="138706" x="6200775" y="4976813"/>
          <p14:tracePt t="138720" x="6210300" y="4976813"/>
          <p14:tracePt t="138747" x="6219825" y="4986338"/>
          <p14:tracePt t="138756" x="6227763" y="4986338"/>
          <p14:tracePt t="138761" x="6237288" y="4986338"/>
          <p14:tracePt t="138769" x="6246813" y="4986338"/>
          <p14:tracePt t="138775" x="6256338" y="4986338"/>
          <p14:tracePt t="138782" x="6256338" y="4995863"/>
          <p14:tracePt t="138790" x="6273800" y="4995863"/>
          <p14:tracePt t="138797" x="6273800" y="5003800"/>
          <p14:tracePt t="138803" x="6283325" y="5003800"/>
          <p14:tracePt t="138809" x="6292850" y="5003800"/>
          <p14:tracePt t="138824" x="6300788" y="5003800"/>
          <p14:tracePt t="138831" x="6310313" y="5003800"/>
          <p14:tracePt t="138844" x="6319838" y="5003800"/>
          <p14:tracePt t="138860" x="6329363" y="5003800"/>
          <p14:tracePt t="138894" x="6329363" y="5013325"/>
          <p14:tracePt t="138901" x="6310313" y="5013325"/>
          <p14:tracePt t="138907" x="6292850" y="5013325"/>
          <p14:tracePt t="138915" x="6264275" y="5013325"/>
          <p14:tracePt t="138923" x="6227763" y="5013325"/>
          <p14:tracePt t="138929" x="6183313" y="5013325"/>
          <p14:tracePt t="138936" x="6118225" y="5003800"/>
          <p14:tracePt t="138942" x="6064250" y="5003800"/>
          <p14:tracePt t="138951" x="5991225" y="4995863"/>
          <p14:tracePt t="138957" x="5927725" y="4986338"/>
          <p14:tracePt t="138964" x="5862638" y="4986338"/>
          <p14:tracePt t="138973" x="5789613" y="4976813"/>
          <p14:tracePt t="138978" x="5726113" y="4959350"/>
          <p14:tracePt t="138985" x="5653088" y="4949825"/>
          <p14:tracePt t="138991" x="5597525" y="4949825"/>
          <p14:tracePt t="138999" x="5507038" y="4940300"/>
          <p14:tracePt t="139007" x="5414963" y="4922838"/>
          <p14:tracePt t="139012" x="5324475" y="4903788"/>
          <p14:tracePt t="139020" x="5251450" y="4884738"/>
          <p14:tracePt t="139026" x="5159375" y="4857750"/>
          <p14:tracePt t="139033" x="5068888" y="4830763"/>
          <p14:tracePt t="139040" x="4959350" y="4794250"/>
          <p14:tracePt t="139048" x="4849813" y="4757738"/>
          <p14:tracePt t="139056" x="4730750" y="4721225"/>
          <p14:tracePt t="139062" x="4611688" y="4684713"/>
          <p14:tracePt t="139069" x="4521200" y="4665663"/>
          <p14:tracePt t="139075" x="4429125" y="4629150"/>
          <p14:tracePt t="139082" x="4356100" y="4602163"/>
          <p14:tracePt t="139090" x="4292600" y="4592638"/>
          <p14:tracePt t="139096" x="4246563" y="4584700"/>
          <p14:tracePt t="139103" x="4210050" y="4575175"/>
          <p14:tracePt t="139110" x="4192588" y="4565650"/>
          <p14:tracePt t="139117" x="4183063" y="4565650"/>
          <p14:tracePt t="139124" x="4173538" y="4565650"/>
          <p14:tracePt t="142451" x="4411663" y="4529138"/>
          <p14:tracePt t="142457" x="4784725" y="4475163"/>
          <p14:tracePt t="142463" x="5068888" y="4438650"/>
          <p14:tracePt t="142472" x="5314950" y="4419600"/>
          <p14:tracePt t="142477" x="5497513" y="4410075"/>
          <p14:tracePt t="142485" x="5662613" y="4392613"/>
          <p14:tracePt t="142491" x="5808663" y="4392613"/>
          <p14:tracePt t="142498" x="5935663" y="4402138"/>
          <p14:tracePt t="142506" x="6037263" y="4410075"/>
          <p14:tracePt t="142514" x="6127750" y="4429125"/>
          <p14:tracePt t="142522" x="6219825" y="4456113"/>
          <p14:tracePt t="142527" x="6310313" y="4492625"/>
          <p14:tracePt t="142534" x="6429375" y="4511675"/>
          <p14:tracePt t="142541" x="6548438" y="4538663"/>
          <p14:tracePt t="142548" x="6667500" y="4565650"/>
          <p14:tracePt t="142556" x="6794500" y="4602163"/>
          <p14:tracePt t="142562" x="6913563" y="4621213"/>
          <p14:tracePt t="142568" x="7032625" y="4648200"/>
          <p14:tracePt t="142575" x="7150100" y="4665663"/>
          <p14:tracePt t="142582" x="7259638" y="4684713"/>
          <p14:tracePt t="142590" x="7370763" y="4694238"/>
          <p14:tracePt t="142596" x="7470775" y="4694238"/>
          <p14:tracePt t="142605" x="7570788" y="4694238"/>
          <p14:tracePt t="142611" x="7670800" y="4694238"/>
          <p14:tracePt t="142618" x="7762875" y="4675188"/>
          <p14:tracePt t="142625" x="7853363" y="4657725"/>
          <p14:tracePt t="142632" x="7918450" y="4638675"/>
          <p14:tracePt t="142639" x="7962900" y="4629150"/>
          <p14:tracePt t="142646" x="7981950" y="4611688"/>
          <p14:tracePt t="142652" x="7991475" y="4602163"/>
          <p14:tracePt t="142674" x="7991475" y="4592638"/>
          <p14:tracePt t="142701" x="7991475" y="4584700"/>
          <p14:tracePt t="142722" x="7991475" y="4575175"/>
          <p14:tracePt t="142807" x="7999413" y="4575175"/>
          <p14:tracePt t="142815" x="8027988" y="4565650"/>
          <p14:tracePt t="142821" x="8118475" y="4556125"/>
          <p14:tracePt t="142828" x="8347075" y="4529138"/>
          <p14:tracePt t="142834" x="8721725" y="4492625"/>
          <p14:tracePt t="142841" x="8996363" y="4475163"/>
          <p14:tracePt t="142848" x="9242425" y="4456113"/>
          <p14:tracePt t="142855" x="9398000" y="4446588"/>
          <p14:tracePt t="142863" x="9561513" y="4429125"/>
          <p14:tracePt t="142871" x="9680575" y="4419600"/>
          <p14:tracePt t="142876" x="9780588" y="4410075"/>
          <p14:tracePt t="142882" x="9882188" y="4402138"/>
          <p14:tracePt t="142890" x="9955213" y="4402138"/>
          <p14:tracePt t="142906" x="10064750" y="4383088"/>
          <p14:tracePt t="142912" x="10109200" y="4383088"/>
          <p14:tracePt t="142919" x="10137775" y="4383088"/>
          <p14:tracePt t="142925" x="10155238" y="4383088"/>
          <p14:tracePt t="142932" x="10174288" y="4383088"/>
          <p14:tracePt t="142939" x="10182225" y="4383088"/>
          <p14:tracePt t="143666" x="10291763" y="4402138"/>
          <p14:tracePt t="143672" x="10456863" y="4429125"/>
          <p14:tracePt t="143680" x="10602913" y="4456113"/>
          <p14:tracePt t="143687" x="10731500" y="4465638"/>
          <p14:tracePt t="143694" x="10868025" y="4492625"/>
          <p14:tracePt t="143701" x="10987088" y="4519613"/>
          <p14:tracePt t="143708" x="11077575" y="4529138"/>
          <p14:tracePt t="143715" x="11150600" y="4538663"/>
          <p14:tracePt t="143722" x="11214100" y="4556125"/>
          <p14:tracePt t="143729" x="11260138" y="4565650"/>
          <p14:tracePt t="143735" x="11296650" y="4575175"/>
          <p14:tracePt t="143743" x="11306175" y="4592638"/>
          <p14:tracePt t="143750" x="11323638" y="4592638"/>
          <p14:tracePt t="143756" x="11333163" y="4602163"/>
          <p14:tracePt t="143805" x="11315700" y="4611688"/>
          <p14:tracePt t="143812" x="11242675" y="4611688"/>
          <p14:tracePt t="143821" x="11014075" y="4592638"/>
          <p14:tracePt t="143826" x="10520363" y="4511675"/>
          <p14:tracePt t="143833" x="10109200" y="4410075"/>
          <p14:tracePt t="143840" x="9726613" y="4337050"/>
          <p14:tracePt t="143847" x="9378950" y="4283075"/>
          <p14:tracePt t="143855" x="9069388" y="4227513"/>
          <p14:tracePt t="143861" x="8758238" y="4191000"/>
          <p14:tracePt t="143869" x="8456613" y="4191000"/>
          <p14:tracePt t="143875" x="8210550" y="4183063"/>
          <p14:tracePt t="143882" x="7999413" y="4183063"/>
          <p14:tracePt t="143890" x="7753350" y="4183063"/>
          <p14:tracePt t="143897" x="7570788" y="4183063"/>
          <p14:tracePt t="143905" x="7315200" y="4219575"/>
          <p14:tracePt t="143911" x="7132638" y="4227513"/>
          <p14:tracePt t="143918" x="6904038" y="4264025"/>
          <p14:tracePt t="143924" x="6757988" y="4283075"/>
          <p14:tracePt t="143932" x="6594475" y="4310063"/>
          <p14:tracePt t="143939" x="6456363" y="4337050"/>
          <p14:tracePt t="143946" x="6356350" y="4356100"/>
          <p14:tracePt t="143952" x="6256338" y="4373563"/>
          <p14:tracePt t="143960" x="6173788" y="4392613"/>
          <p14:tracePt t="143966" x="6081713" y="4402138"/>
          <p14:tracePt t="143973" x="6027738" y="4410075"/>
          <p14:tracePt t="143980" x="5964238" y="4410075"/>
          <p14:tracePt t="143988" x="5935663" y="4419600"/>
          <p14:tracePt t="143995" x="5891213" y="4419600"/>
          <p14:tracePt t="144002" x="5845175" y="4419600"/>
          <p14:tracePt t="144008" x="5781675" y="4419600"/>
          <p14:tracePt t="144016" x="5708650" y="4419600"/>
          <p14:tracePt t="144023" x="5634038" y="4419600"/>
          <p14:tracePt t="144030" x="5543550" y="4419600"/>
          <p14:tracePt t="144038" x="5461000" y="4419600"/>
          <p14:tracePt t="144043" x="5351463" y="4410075"/>
          <p14:tracePt t="144051" x="5251450" y="4392613"/>
          <p14:tracePt t="144056" x="5132388" y="4383088"/>
          <p14:tracePt t="144065" x="5032375" y="4373563"/>
          <p14:tracePt t="144072" x="4913313" y="4346575"/>
          <p14:tracePt t="144078" x="4840288" y="4346575"/>
          <p14:tracePt t="144085" x="4757738" y="4337050"/>
          <p14:tracePt t="144093" x="4730750" y="4337050"/>
          <p14:tracePt t="144100" x="4694238" y="4337050"/>
          <p14:tracePt t="144106" x="4684713" y="4337050"/>
          <p14:tracePt t="144114" x="4675188" y="4337050"/>
          <p14:tracePt t="144122" x="4667250" y="4337050"/>
          <p14:tracePt t="144219" x="4657725" y="4337050"/>
          <p14:tracePt t="144233" x="4648200" y="4337050"/>
          <p14:tracePt t="144238" x="4630738" y="4346575"/>
          <p14:tracePt t="144246" x="4602163" y="4365625"/>
          <p14:tracePt t="144253" x="4557713" y="4392613"/>
          <p14:tracePt t="144260" x="4492625" y="4429125"/>
          <p14:tracePt t="144266" x="4429125" y="4475163"/>
          <p14:tracePt t="144273" x="4346575" y="4519613"/>
          <p14:tracePt t="144281" x="4283075" y="4548188"/>
          <p14:tracePt t="144289" x="4229100" y="4565650"/>
          <p14:tracePt t="144295" x="4192588" y="4584700"/>
          <p14:tracePt t="144303" x="4173538" y="4602163"/>
          <p14:tracePt t="144309" x="4146550" y="4621213"/>
          <p14:tracePt t="144316" x="4127500" y="4629150"/>
          <p14:tracePt t="144330" x="4119563" y="4629150"/>
          <p14:tracePt t="144344" x="4110038" y="4629150"/>
          <p14:tracePt t="144357" x="4110038" y="4638675"/>
          <p14:tracePt t="144371" x="4110038" y="4648200"/>
          <p14:tracePt t="144393" x="4127500" y="4648200"/>
          <p14:tracePt t="144400" x="4146550" y="4657725"/>
          <p14:tracePt t="144406" x="4192588" y="4665663"/>
          <p14:tracePt t="144414" x="4265613" y="4675188"/>
          <p14:tracePt t="144422" x="4375150" y="4684713"/>
          <p14:tracePt t="144427" x="4475163" y="4694238"/>
          <p14:tracePt t="144435" x="4594225" y="4694238"/>
          <p14:tracePt t="144441" x="4711700" y="4721225"/>
          <p14:tracePt t="144449" x="4830763" y="4730750"/>
          <p14:tracePt t="144455" x="4932363" y="4757738"/>
          <p14:tracePt t="144462" x="5013325" y="4775200"/>
          <p14:tracePt t="144471" x="5068888" y="4794250"/>
          <p14:tracePt t="144476" x="5105400" y="4803775"/>
          <p14:tracePt t="144484" x="5132388" y="4811713"/>
          <p14:tracePt t="144491" x="5151438" y="4821238"/>
          <p14:tracePt t="144498" x="5159375" y="4821238"/>
          <p14:tracePt t="144505" x="5168900" y="4830763"/>
          <p14:tracePt t="144602" x="5159375" y="4830763"/>
          <p14:tracePt t="145260" x="5268913" y="4830763"/>
          <p14:tracePt t="145266" x="5414963" y="4821238"/>
          <p14:tracePt t="145273" x="5524500" y="4821238"/>
          <p14:tracePt t="145281" x="5616575" y="4803775"/>
          <p14:tracePt t="145288" x="5680075" y="4803775"/>
          <p14:tracePt t="145295" x="5726113" y="4794250"/>
          <p14:tracePt t="145301" x="5753100" y="4794250"/>
          <p14:tracePt t="145308" x="5789613" y="4784725"/>
          <p14:tracePt t="145315" x="5826125" y="4784725"/>
          <p14:tracePt t="145322" x="5845175" y="4784725"/>
          <p14:tracePt t="145330" x="5872163" y="4784725"/>
          <p14:tracePt t="145337" x="5891213" y="4784725"/>
          <p14:tracePt t="145343" x="5908675" y="4784725"/>
          <p14:tracePt t="145351" x="5918200" y="4784725"/>
          <p14:tracePt t="145356" x="5945188" y="4784725"/>
          <p14:tracePt t="145363" x="5954713" y="4784725"/>
          <p14:tracePt t="145378" x="5964238" y="4784725"/>
          <p14:tracePt t="145400" x="5972175" y="4784725"/>
          <p14:tracePt t="145433" x="5981700" y="4784725"/>
          <p14:tracePt t="145532" x="5991225" y="4784725"/>
          <p14:tracePt t="145596" x="5991225" y="4775200"/>
          <p14:tracePt t="145617" x="6000750" y="4767263"/>
          <p14:tracePt t="145622" x="6027738" y="4767263"/>
          <p14:tracePt t="145630" x="6073775" y="4757738"/>
          <p14:tracePt t="145637" x="6137275" y="4748213"/>
          <p14:tracePt t="145643" x="6191250" y="4748213"/>
          <p14:tracePt t="145650" x="6256338" y="4738688"/>
          <p14:tracePt t="145657" x="6346825" y="4721225"/>
          <p14:tracePt t="145665" x="6419850" y="4702175"/>
          <p14:tracePt t="145672" x="6511925" y="4684713"/>
          <p14:tracePt t="145679" x="6602413" y="4675188"/>
          <p14:tracePt t="145687" x="6694488" y="4648200"/>
          <p14:tracePt t="145692" x="6784975" y="4638675"/>
          <p14:tracePt t="145700" x="6850063" y="4621213"/>
          <p14:tracePt t="145706" x="6904038" y="4621213"/>
          <p14:tracePt t="145713" x="6940550" y="4611688"/>
          <p14:tracePt t="145721" x="6967538" y="4602163"/>
          <p14:tracePt t="145727" x="6977063" y="4602163"/>
          <p14:tracePt t="145734" x="6996113" y="4602163"/>
          <p14:tracePt t="145853" x="6996113" y="4592638"/>
          <p14:tracePt t="145881" x="6996113" y="4584700"/>
          <p14:tracePt t="145888" x="7004050" y="4584700"/>
          <p14:tracePt t="145944" x="7004050" y="4575175"/>
          <p14:tracePt t="148740" x="7205663" y="4556125"/>
          <p14:tracePt t="148747" x="7643813" y="4456113"/>
          <p14:tracePt t="148753" x="7999413" y="4337050"/>
          <p14:tracePt t="148760" x="8393113" y="4227513"/>
          <p14:tracePt t="148767" x="8712200" y="4154488"/>
          <p14:tracePt t="148774" x="9004300" y="4081463"/>
          <p14:tracePt t="148780" x="9251950" y="4000500"/>
          <p14:tracePt t="148787" x="9478963" y="3954463"/>
          <p14:tracePt t="148794" x="9661525" y="3898900"/>
          <p14:tracePt t="148803" x="9872663" y="3844925"/>
          <p14:tracePt t="148808" x="10009188" y="3789363"/>
          <p14:tracePt t="148815" x="10128250" y="3743325"/>
          <p14:tracePt t="148822" x="10247313" y="3706813"/>
          <p14:tracePt t="148829" x="10337800" y="3670300"/>
          <p14:tracePt t="148837" x="10401300" y="3652838"/>
          <p14:tracePt t="148844" x="10447338" y="3633788"/>
          <p14:tracePt t="148853" x="10483850" y="3625850"/>
          <p14:tracePt t="148858" x="10502900" y="3616325"/>
          <p14:tracePt t="148865" x="10510838" y="3616325"/>
          <p14:tracePt t="148935" x="10493375" y="3616325"/>
          <p14:tracePt t="148942" x="10466388" y="3625850"/>
          <p14:tracePt t="148949" x="10420350" y="3633788"/>
          <p14:tracePt t="148956" x="10356850" y="3652838"/>
          <p14:tracePt t="148962" x="10247313" y="3662363"/>
          <p14:tracePt t="148970" x="10145713" y="3662363"/>
          <p14:tracePt t="148977" x="10028238" y="3670300"/>
          <p14:tracePt t="148983" x="9926638" y="3670300"/>
          <p14:tracePt t="148990" x="9809163" y="3689350"/>
          <p14:tracePt t="148997" x="9707563" y="3689350"/>
          <p14:tracePt t="149004" x="9617075" y="3689350"/>
          <p14:tracePt t="149011" x="9515475" y="3689350"/>
          <p14:tracePt t="149019" x="9434513" y="3689350"/>
          <p14:tracePt t="149026" x="9351963" y="3689350"/>
          <p14:tracePt t="149032" x="9278938" y="3689350"/>
          <p14:tracePt t="149040" x="9223375" y="3689350"/>
          <p14:tracePt t="149047" x="9169400" y="3679825"/>
          <p14:tracePt t="149053" x="9123363" y="3670300"/>
          <p14:tracePt t="149061" x="9096375" y="3662363"/>
          <p14:tracePt t="149068" x="9059863" y="3652838"/>
          <p14:tracePt t="149075" x="9040813" y="3643313"/>
          <p14:tracePt t="149081" x="9023350" y="3625850"/>
          <p14:tracePt t="149089" x="9004300" y="3616325"/>
          <p14:tracePt t="149095" x="8986838" y="3606800"/>
          <p14:tracePt t="149103" x="8977313" y="3606800"/>
          <p14:tracePt t="149109" x="8959850" y="3606800"/>
          <p14:tracePt t="149116" x="8940800" y="3589338"/>
          <p14:tracePt t="149123" x="8940800" y="3579813"/>
          <p14:tracePt t="149131" x="8921750" y="3570288"/>
          <p14:tracePt t="149151" x="8913813" y="3560763"/>
          <p14:tracePt t="149159" x="8904288" y="3552825"/>
          <p14:tracePt t="149166" x="8894763" y="3543300"/>
          <p14:tracePt t="149172" x="8894763" y="3533775"/>
          <p14:tracePt t="149598" x="8885238" y="3506788"/>
          <p14:tracePt t="149604" x="8858250" y="3470275"/>
          <p14:tracePt t="149611" x="8831263" y="3433763"/>
          <p14:tracePt t="149619" x="8794750" y="3378200"/>
          <p14:tracePt t="149626" x="8767763" y="3341688"/>
          <p14:tracePt t="149633" x="8739188" y="3297238"/>
          <p14:tracePt t="149640" x="8702675" y="3251200"/>
          <p14:tracePt t="149646" x="8666163" y="3214688"/>
          <p14:tracePt t="149655" x="8658225" y="3187700"/>
          <p14:tracePt t="149661" x="8639175" y="3168650"/>
          <p14:tracePt t="149668" x="8621713" y="3151188"/>
          <p14:tracePt t="149675" x="8612188" y="3141663"/>
          <p14:tracePt t="149688" x="8602663" y="3132138"/>
          <p14:tracePt t="149703" x="8602663" y="3122613"/>
          <p14:tracePt t="149709" x="8593138" y="3122613"/>
          <p14:tracePt t="149731" x="8593138" y="3114675"/>
          <p14:tracePt t="149752" x="8593138" y="3105150"/>
          <p14:tracePt t="149779" x="8593138" y="3095625"/>
          <p14:tracePt t="152802" x="8585200" y="3078163"/>
          <p14:tracePt t="152809" x="8548688" y="3049588"/>
          <p14:tracePt t="152815" x="8493125" y="3022600"/>
          <p14:tracePt t="152822" x="8447088" y="2995613"/>
          <p14:tracePt t="152830" x="8374063" y="2949575"/>
          <p14:tracePt t="152836" x="8283575" y="2903538"/>
          <p14:tracePt t="152842" x="8183563" y="2867025"/>
          <p14:tracePt t="152852" x="8045450" y="2820988"/>
          <p14:tracePt t="152856" x="7908925" y="2784475"/>
          <p14:tracePt t="152865" x="7780338" y="2757488"/>
          <p14:tracePt t="152870" x="7607300" y="2720975"/>
          <p14:tracePt t="152877" x="7461250" y="2720975"/>
          <p14:tracePt t="152885" x="7305675" y="2720975"/>
          <p14:tracePt t="152892" x="7150100" y="2720975"/>
          <p14:tracePt t="152899" x="6967538" y="2720975"/>
          <p14:tracePt t="152906" x="6777038" y="2720975"/>
          <p14:tracePt t="152913" x="6584950" y="2747963"/>
          <p14:tracePt t="152920" x="6392863" y="2767013"/>
          <p14:tracePt t="152927" x="6200775" y="2794000"/>
          <p14:tracePt t="152935" x="6000750" y="2830513"/>
          <p14:tracePt t="152941" x="5845175" y="2876550"/>
          <p14:tracePt t="152947" x="5699125" y="2894013"/>
          <p14:tracePt t="152954" x="5570538" y="2930525"/>
          <p14:tracePt t="152962" x="5443538" y="2968625"/>
          <p14:tracePt t="152969" x="5351463" y="3005138"/>
          <p14:tracePt t="152975" x="5278438" y="3022600"/>
          <p14:tracePt t="152983" x="5214938" y="3059113"/>
          <p14:tracePt t="152991" x="5151438" y="3078163"/>
          <p14:tracePt t="152997" x="5095875" y="3114675"/>
          <p14:tracePt t="153004" x="5032375" y="3132138"/>
          <p14:tracePt t="153011" x="4968875" y="3178175"/>
          <p14:tracePt t="153018" x="4903788" y="3205163"/>
          <p14:tracePt t="153025" x="4857750" y="3224213"/>
          <p14:tracePt t="153032" x="4813300" y="3268663"/>
          <p14:tracePt t="153038" x="4776788" y="3297238"/>
          <p14:tracePt t="153046" x="4757738" y="3324225"/>
          <p14:tracePt t="153052" x="4748213" y="3341688"/>
          <p14:tracePt t="153059" x="4721225" y="3370263"/>
          <p14:tracePt t="153068" x="4703763" y="3406775"/>
          <p14:tracePt t="153073" x="4684713" y="3443288"/>
          <p14:tracePt t="153081" x="4667250" y="3479800"/>
          <p14:tracePt t="153087" x="4648200" y="3516313"/>
          <p14:tracePt t="153095" x="4630738" y="3560763"/>
          <p14:tracePt t="153102" x="4594225" y="3616325"/>
          <p14:tracePt t="153118" x="4529138" y="3762375"/>
          <p14:tracePt t="153122" x="4502150" y="3835400"/>
          <p14:tracePt t="153130" x="4465638" y="3954463"/>
          <p14:tracePt t="153136" x="4429125" y="4064000"/>
          <p14:tracePt t="153143" x="4402138" y="4164013"/>
          <p14:tracePt t="153152" x="4365625" y="4256088"/>
          <p14:tracePt t="153158" x="4356100" y="4346575"/>
          <p14:tracePt t="153164" x="4346575" y="4438650"/>
          <p14:tracePt t="153171" x="4346575" y="4556125"/>
          <p14:tracePt t="153178" x="4346575" y="4665663"/>
          <p14:tracePt t="153186" x="4365625" y="4775200"/>
          <p14:tracePt t="153192" x="4365625" y="4867275"/>
          <p14:tracePt t="153199" x="4383088" y="4940300"/>
          <p14:tracePt t="153207" x="4402138" y="5003800"/>
          <p14:tracePt t="153213" x="4429125" y="5068888"/>
          <p14:tracePt t="153220" x="4456113" y="5113338"/>
          <p14:tracePt t="153227" x="4484688" y="5159375"/>
          <p14:tracePt t="153235" x="4511675" y="5195888"/>
          <p14:tracePt t="153241" x="4548188" y="5232400"/>
          <p14:tracePt t="153248" x="4594225" y="5259388"/>
          <p14:tracePt t="153255" x="4638675" y="5305425"/>
          <p14:tracePt t="153262" x="4721225" y="5351463"/>
          <p14:tracePt t="153269" x="4803775" y="5378450"/>
          <p14:tracePt t="153276" x="4922838" y="5414963"/>
          <p14:tracePt t="153284" x="5041900" y="5441950"/>
          <p14:tracePt t="153291" x="5168900" y="5470525"/>
          <p14:tracePt t="153298" x="5305425" y="5487988"/>
          <p14:tracePt t="153304" x="5451475" y="5507038"/>
          <p14:tracePt t="153311" x="5570538" y="5507038"/>
          <p14:tracePt t="153319" x="5680075" y="5507038"/>
          <p14:tracePt t="153325" x="5799138" y="5507038"/>
          <p14:tracePt t="153332" x="5899150" y="5507038"/>
          <p14:tracePt t="153339" x="6018213" y="5507038"/>
          <p14:tracePt t="153346" x="6164263" y="5507038"/>
          <p14:tracePt t="153353" x="6319838" y="5497513"/>
          <p14:tracePt t="153360" x="6483350" y="5478463"/>
          <p14:tracePt t="153368" x="6630988" y="5461000"/>
          <p14:tracePt t="153374" x="6784975" y="5441950"/>
          <p14:tracePt t="153382" x="6931025" y="5414963"/>
          <p14:tracePt t="153388" x="7059613" y="5387975"/>
          <p14:tracePt t="153396" x="7232650" y="5351463"/>
          <p14:tracePt t="153402" x="7378700" y="5314950"/>
          <p14:tracePt t="153410" x="7497763" y="5268913"/>
          <p14:tracePt t="153418" x="7607300" y="5232400"/>
          <p14:tracePt t="153424" x="7726363" y="5195888"/>
          <p14:tracePt t="153431" x="7826375" y="5159375"/>
          <p14:tracePt t="153436" x="7954963" y="5113338"/>
          <p14:tracePt t="153444" x="8045450" y="5076825"/>
          <p14:tracePt t="153451" x="8147050" y="5040313"/>
          <p14:tracePt t="153458" x="8256588" y="4995863"/>
          <p14:tracePt t="153465" x="8374063" y="4959350"/>
          <p14:tracePt t="153471" x="8493125" y="4922838"/>
          <p14:tracePt t="153480" x="8629650" y="4876800"/>
          <p14:tracePt t="153486" x="8785225" y="4821238"/>
          <p14:tracePt t="153493" x="8959850" y="4784725"/>
          <p14:tracePt t="153501" x="9096375" y="4721225"/>
          <p14:tracePt t="153507" x="9223375" y="4665663"/>
          <p14:tracePt t="153514" x="9332913" y="4611688"/>
          <p14:tracePt t="153520" x="9415463" y="4575175"/>
          <p14:tracePt t="153528" x="9471025" y="4538663"/>
          <p14:tracePt t="153535" x="9507538" y="4502150"/>
          <p14:tracePt t="153542" x="9525000" y="4492625"/>
          <p14:tracePt t="153549" x="9551988" y="4475163"/>
          <p14:tracePt t="153556" x="9571038" y="4465638"/>
          <p14:tracePt t="153562" x="9580563" y="4446588"/>
          <p14:tracePt t="153570" x="9588500" y="4446588"/>
          <p14:tracePt t="153577" x="9598025" y="4446588"/>
          <p14:tracePt t="153585" x="9598025" y="4438650"/>
          <p14:tracePt t="153605" x="9598025" y="4429125"/>
          <p14:tracePt t="153634" x="9598025" y="4419600"/>
          <p14:tracePt t="153647" x="9598025" y="4410075"/>
          <p14:tracePt t="153661" x="9588500" y="4402138"/>
          <p14:tracePt t="153668" x="9551988" y="4373563"/>
          <p14:tracePt t="153676" x="9471025" y="4329113"/>
          <p14:tracePt t="153682" x="9332913" y="4256088"/>
          <p14:tracePt t="153690" x="9077325" y="4137025"/>
          <p14:tracePt t="153697" x="8794750" y="3990975"/>
          <p14:tracePt t="153703" x="8512175" y="3889375"/>
          <p14:tracePt t="153711" x="8301038" y="3808413"/>
          <p14:tracePt t="153718" x="8147050" y="3771900"/>
          <p14:tracePt t="153723" x="7981950" y="3735388"/>
          <p14:tracePt t="153731" x="7780338" y="3689350"/>
          <p14:tracePt t="153737" x="7589838" y="3679825"/>
          <p14:tracePt t="153744" x="7397750" y="3662363"/>
          <p14:tracePt t="153752" x="7215188" y="3652838"/>
          <p14:tracePt t="153758" x="7050088" y="3652838"/>
          <p14:tracePt t="153765" x="6867525" y="3633788"/>
          <p14:tracePt t="153772" x="6711950" y="3633788"/>
          <p14:tracePt t="153781" x="6557963" y="3633788"/>
          <p14:tracePt t="153786" x="6392863" y="3633788"/>
          <p14:tracePt t="153795" x="6264275" y="3633788"/>
          <p14:tracePt t="153802" x="6127750" y="3643313"/>
          <p14:tracePt t="153807" x="6018213" y="3643313"/>
          <p14:tracePt t="153815" x="5899150" y="3652838"/>
          <p14:tracePt t="153822" x="5781675" y="3662363"/>
          <p14:tracePt t="153828" x="5662613" y="3670300"/>
          <p14:tracePt t="153836" x="5561013" y="3689350"/>
          <p14:tracePt t="153842" x="5470525" y="3698875"/>
          <p14:tracePt t="153851" x="5397500" y="3706813"/>
          <p14:tracePt t="153856" x="5305425" y="3716338"/>
          <p14:tracePt t="153863" x="5241925" y="3725863"/>
          <p14:tracePt t="153870" x="5168900" y="3743325"/>
          <p14:tracePt t="153878" x="5105400" y="3752850"/>
          <p14:tracePt t="153885" x="5041900" y="3762375"/>
          <p14:tracePt t="153892" x="4986338" y="3771900"/>
          <p14:tracePt t="153898" x="4932363" y="3789363"/>
          <p14:tracePt t="153906" x="4857750" y="3816350"/>
          <p14:tracePt t="153912" x="4767263" y="3835400"/>
          <p14:tracePt t="153920" x="4684713" y="3852863"/>
          <p14:tracePt t="153926" x="4594225" y="3889375"/>
          <p14:tracePt t="153934" x="4502150" y="3917950"/>
          <p14:tracePt t="153941" x="4429125" y="3935413"/>
          <p14:tracePt t="153946" x="4346575" y="3954463"/>
          <p14:tracePt t="153953" x="4292600" y="3981450"/>
          <p14:tracePt t="153961" x="4229100" y="4000500"/>
          <p14:tracePt t="153968" x="4164013" y="4017963"/>
          <p14:tracePt t="153976" x="4083050" y="4044950"/>
          <p14:tracePt t="153984" x="4037013" y="4054475"/>
          <p14:tracePt t="153990" x="3971925" y="4073525"/>
          <p14:tracePt t="153997" x="3908425" y="4090988"/>
          <p14:tracePt t="154003" x="3854450" y="4110038"/>
          <p14:tracePt t="154011" x="3744913" y="4137025"/>
          <p14:tracePt t="154018" x="3652838" y="4164013"/>
          <p14:tracePt t="154024" x="3562350" y="4200525"/>
          <p14:tracePt t="154032" x="3452813" y="4246563"/>
          <p14:tracePt t="154038" x="3333750" y="4292600"/>
          <p14:tracePt t="154045" x="3224213" y="4337050"/>
          <p14:tracePt t="154052" x="3159125" y="4373563"/>
          <p14:tracePt t="154059" x="3095625" y="4410075"/>
          <p14:tracePt t="154068" x="3032125" y="4438650"/>
          <p14:tracePt t="154073" x="2976563" y="4465638"/>
          <p14:tracePt t="154081" x="2940050" y="4483100"/>
          <p14:tracePt t="154087" x="2895600" y="4529138"/>
          <p14:tracePt t="154095" x="2830513" y="4565650"/>
          <p14:tracePt t="154102" x="2776538" y="4592638"/>
          <p14:tracePt t="154109" x="2740025" y="4621213"/>
          <p14:tracePt t="154116" x="2703513" y="4648200"/>
          <p14:tracePt t="154121" x="2676525" y="4665663"/>
          <p14:tracePt t="154129" x="2647950" y="4694238"/>
          <p14:tracePt t="154135" x="2640013" y="4702175"/>
          <p14:tracePt t="154142" x="2611438" y="4721225"/>
          <p14:tracePt t="154151" x="2593975" y="4730750"/>
          <p14:tracePt t="154157" x="2584450" y="4738688"/>
          <p14:tracePt t="154171" x="2584450" y="4748213"/>
          <p14:tracePt t="154178" x="2574925" y="4748213"/>
          <p14:tracePt t="154186" x="2574925" y="4757738"/>
          <p14:tracePt t="154200" x="2566988" y="4757738"/>
          <p14:tracePt t="154227" x="2557463" y="4757738"/>
          <p14:tracePt t="154235" x="2557463" y="4767263"/>
          <p14:tracePt t="154262" x="2557463" y="4775200"/>
          <p14:tracePt t="154284" x="2557463" y="4784725"/>
          <p14:tracePt t="154291" x="2584450" y="4794250"/>
          <p14:tracePt t="154297" x="2620963" y="4811713"/>
          <p14:tracePt t="154304" x="2657475" y="4830763"/>
          <p14:tracePt t="154311" x="2703513" y="4848225"/>
          <p14:tracePt t="154318" x="2749550" y="4867275"/>
          <p14:tracePt t="154325" x="2786063" y="4884738"/>
          <p14:tracePt t="154332" x="2840038" y="4922838"/>
          <p14:tracePt t="154339" x="2876550" y="4949825"/>
          <p14:tracePt t="154346" x="2932113" y="4967288"/>
          <p14:tracePt t="154352" x="2968625" y="4995863"/>
          <p14:tracePt t="154360" x="3032125" y="5040313"/>
          <p14:tracePt t="154368" x="3095625" y="5086350"/>
          <p14:tracePt t="154375" x="3159125" y="5113338"/>
          <p14:tracePt t="154381" x="3232150" y="5159375"/>
          <p14:tracePt t="154388" x="3306763" y="5205413"/>
          <p14:tracePt t="154395" x="3370263" y="5232400"/>
          <p14:tracePt t="154401" x="3433763" y="5268913"/>
          <p14:tracePt t="154408" x="3497263" y="5305425"/>
          <p14:tracePt t="154418" x="3552825" y="5332413"/>
          <p14:tracePt t="154422" x="3589338" y="5351463"/>
          <p14:tracePt t="154429" x="3635375" y="5368925"/>
          <p14:tracePt t="154436" x="3662363" y="5387975"/>
          <p14:tracePt t="154443" x="3698875" y="5405438"/>
          <p14:tracePt t="154451" x="3725863" y="5434013"/>
          <p14:tracePt t="154457" x="3762375" y="5451475"/>
          <p14:tracePt t="154465" x="3781425" y="5451475"/>
          <p14:tracePt t="154471" x="3808413" y="5470525"/>
          <p14:tracePt t="154479" x="3835400" y="5487988"/>
          <p14:tracePt t="154485" x="3844925" y="5497513"/>
          <p14:tracePt t="154493" x="3881438" y="5507038"/>
          <p14:tracePt t="154501" x="3898900" y="5514975"/>
          <p14:tracePt t="154507" x="3917950" y="5524500"/>
          <p14:tracePt t="154515" x="3944938" y="5534025"/>
          <p14:tracePt t="154520" x="3981450" y="5543550"/>
          <p14:tracePt t="154527" x="4000500" y="5551488"/>
          <p14:tracePt t="154535" x="4037013" y="5561013"/>
          <p14:tracePt t="154541" x="4064000" y="5570538"/>
          <p14:tracePt t="154549" x="4100513" y="5570538"/>
          <p14:tracePt t="154555" x="4156075" y="5580063"/>
          <p14:tracePt t="154562" x="4200525" y="5588000"/>
          <p14:tracePt t="154570" x="4256088" y="5588000"/>
          <p14:tracePt t="154577" x="4329113" y="5588000"/>
          <p14:tracePt t="154585" x="4419600" y="5588000"/>
          <p14:tracePt t="154591" x="4521200" y="5588000"/>
          <p14:tracePt t="154598" x="4638675" y="5588000"/>
          <p14:tracePt t="154605" x="4776788" y="5570538"/>
          <p14:tracePt t="154612" x="4886325" y="5570538"/>
          <p14:tracePt t="154619" x="5005388" y="5561013"/>
          <p14:tracePt t="154625" x="5141913" y="5561013"/>
          <p14:tracePt t="154632" x="5268913" y="5551488"/>
          <p14:tracePt t="154640" x="5370513" y="5551488"/>
          <p14:tracePt t="154646" x="5470525" y="5551488"/>
          <p14:tracePt t="154653" x="5580063" y="5551488"/>
          <p14:tracePt t="154661" x="5699125" y="5561013"/>
          <p14:tracePt t="154668" x="5808663" y="5580063"/>
          <p14:tracePt t="154674" x="5927725" y="5588000"/>
          <p14:tracePt t="154682" x="6045200" y="5607050"/>
          <p14:tracePt t="154689" x="6164263" y="5624513"/>
          <p14:tracePt t="154695" x="6300788" y="5643563"/>
          <p14:tracePt t="154702" x="6402388" y="5661025"/>
          <p14:tracePt t="154709" x="6502400" y="5661025"/>
          <p14:tracePt t="154717" x="6602413" y="5661025"/>
          <p14:tracePt t="154723" x="6711950" y="5661025"/>
          <p14:tracePt t="154730" x="6794500" y="5661025"/>
          <p14:tracePt t="154737" x="6904038" y="5653088"/>
          <p14:tracePt t="154744" x="7032625" y="5643563"/>
          <p14:tracePt t="154752" x="7159625" y="5634038"/>
          <p14:tracePt t="154758" x="7278688" y="5634038"/>
          <p14:tracePt t="154768" x="7397750" y="5616575"/>
          <p14:tracePt t="154773" x="7497763" y="5607050"/>
          <p14:tracePt t="154780" x="7607300" y="5607050"/>
          <p14:tracePt t="154786" x="7689850" y="5607050"/>
          <p14:tracePt t="154793" x="7772400" y="5597525"/>
          <p14:tracePt t="154801" x="7853363" y="5597525"/>
          <p14:tracePt t="154808" x="7918450" y="5588000"/>
          <p14:tracePt t="154815" x="7962900" y="5580063"/>
          <p14:tracePt t="154821" x="7999413" y="5570538"/>
          <p14:tracePt t="154828" x="8035925" y="5561013"/>
          <p14:tracePt t="154835" x="8054975" y="5551488"/>
          <p14:tracePt t="154842" x="8072438" y="5551488"/>
          <p14:tracePt t="154849" x="8072438" y="5543550"/>
          <p14:tracePt t="154856" x="8081963" y="5543550"/>
          <p14:tracePt t="154885" x="8081963" y="5534025"/>
          <p14:tracePt t="154919" x="8081963" y="5524500"/>
          <p14:tracePt t="163606" x="8293100" y="5351463"/>
          <p14:tracePt t="163613" x="8739188" y="5059363"/>
          <p14:tracePt t="163619" x="9096375" y="4840288"/>
          <p14:tracePt t="163626" x="9361488" y="4684713"/>
          <p14:tracePt t="163633" x="9498013" y="4602163"/>
          <p14:tracePt t="163641" x="9588500" y="4575175"/>
          <p14:tracePt t="163648" x="9644063" y="4538663"/>
          <p14:tracePt t="163654" x="9690100" y="4519613"/>
          <p14:tracePt t="163662" x="9744075" y="4502150"/>
          <p14:tracePt t="163668" x="9799638" y="4492625"/>
          <p14:tracePt t="163675" x="9863138" y="4483100"/>
          <p14:tracePt t="163682" x="9936163" y="4475163"/>
          <p14:tracePt t="163690" x="10018713" y="4456113"/>
          <p14:tracePt t="163698" x="10072688" y="4456113"/>
          <p14:tracePt t="163703" x="10145713" y="4456113"/>
          <p14:tracePt t="163710" x="10228263" y="4446588"/>
          <p14:tracePt t="163717" x="10301288" y="4438650"/>
          <p14:tracePt t="163723" x="10374313" y="4429125"/>
          <p14:tracePt t="163731" x="10466388" y="4429125"/>
          <p14:tracePt t="163738" x="10539413" y="4419600"/>
          <p14:tracePt t="163746" x="10629900" y="4402138"/>
          <p14:tracePt t="163751" x="10731500" y="4383088"/>
          <p14:tracePt t="163758" x="10848975" y="4373563"/>
          <p14:tracePt t="163766" x="10968038" y="4356100"/>
          <p14:tracePt t="163773" x="11087100" y="4346575"/>
          <p14:tracePt t="163781" x="11233150" y="4346575"/>
          <p14:tracePt t="163787" x="11360150" y="4337050"/>
          <p14:tracePt t="163795" x="11507788" y="4319588"/>
          <p14:tracePt t="163801" x="11653838" y="4310063"/>
          <p14:tracePt t="163807" x="11790363" y="4300538"/>
          <p14:tracePt t="163815" x="11899900" y="4283075"/>
          <p14:tracePt t="163821" x="12018963" y="4264025"/>
          <p14:tracePt t="163828" x="12099925" y="4256088"/>
          <p14:tracePt t="163836" x="12145963" y="4246563"/>
          <p14:tracePt t="163842" x="12165013" y="4246563"/>
          <p14:tracePt t="164038" x="12018963" y="4183063"/>
          <p14:tracePt t="164046" x="11909425" y="4154488"/>
          <p14:tracePt t="164052" x="11780838" y="4137025"/>
          <p14:tracePt t="164061" x="11625263" y="4090988"/>
          <p14:tracePt t="164066" x="11498263" y="4073525"/>
          <p14:tracePt t="164073" x="11379200" y="4064000"/>
          <p14:tracePt t="164081" x="11279188" y="4044950"/>
          <p14:tracePt t="164087" x="11196638" y="4044950"/>
          <p14:tracePt t="164094" x="11141075" y="4044950"/>
          <p14:tracePt t="164101" x="11077575" y="4044950"/>
          <p14:tracePt t="164108" x="11041063" y="4044950"/>
          <p14:tracePt t="164115" x="11004550" y="4044950"/>
          <p14:tracePt t="164122" x="10968038" y="4044950"/>
          <p14:tracePt t="164129" x="10950575" y="4044950"/>
          <p14:tracePt t="164136" x="10922000" y="4044950"/>
          <p14:tracePt t="164143" x="10895013" y="4054475"/>
          <p14:tracePt t="164149" x="10868025" y="4064000"/>
          <p14:tracePt t="164158" x="10841038" y="4064000"/>
          <p14:tracePt t="164165" x="10812463" y="4073525"/>
          <p14:tracePt t="164172" x="10775950" y="4081463"/>
          <p14:tracePt t="164181" x="10748963" y="4081463"/>
          <p14:tracePt t="164185" x="10739438" y="4090988"/>
          <p14:tracePt t="164192" x="10721975" y="4090988"/>
          <p14:tracePt t="164199" x="10702925" y="4090988"/>
          <p14:tracePt t="164214" x="10694988" y="4090988"/>
          <p14:tracePt t="164227" x="10685463" y="4090988"/>
          <p14:tracePt t="164262" x="10675938" y="4090988"/>
          <p14:tracePt t="164283" x="10666413" y="4090988"/>
          <p14:tracePt t="164290" x="10658475" y="4090988"/>
          <p14:tracePt t="164297" x="10621963" y="4110038"/>
          <p14:tracePt t="164304" x="10585450" y="4117975"/>
          <p14:tracePt t="164312" x="10547350" y="4137025"/>
          <p14:tracePt t="164318" x="10502900" y="4154488"/>
          <p14:tracePt t="164325" x="10437813" y="4191000"/>
          <p14:tracePt t="164332" x="10356850" y="4227513"/>
          <p14:tracePt t="164339" x="10283825" y="4256088"/>
          <p14:tracePt t="164346" x="10191750" y="4292600"/>
          <p14:tracePt t="164354" x="10109200" y="4319588"/>
          <p14:tracePt t="164361" x="10045700" y="4337050"/>
          <p14:tracePt t="164367" x="9982200" y="4356100"/>
          <p14:tracePt t="164374" x="9909175" y="4383088"/>
          <p14:tracePt t="164382" x="9845675" y="4392613"/>
          <p14:tracePt t="164388" x="9772650" y="4410075"/>
          <p14:tracePt t="164396" x="9707563" y="4429125"/>
          <p14:tracePt t="164401" x="9617075" y="4446588"/>
          <p14:tracePt t="164409" x="9525000" y="4456113"/>
          <p14:tracePt t="164415" x="9424988" y="4465638"/>
          <p14:tracePt t="164422" x="9332913" y="4465638"/>
          <p14:tracePt t="164431" x="9251950" y="4465638"/>
          <p14:tracePt t="164437" x="9178925" y="4465638"/>
          <p14:tracePt t="164443" x="9123363" y="4465638"/>
          <p14:tracePt t="164450" x="9096375" y="4456113"/>
          <p14:tracePt t="164459" x="9069388" y="4456113"/>
          <p14:tracePt t="164465" x="9059863" y="4456113"/>
          <p14:tracePt t="164472" x="9050338" y="4456113"/>
          <p14:tracePt t="164481" x="9040813" y="4456113"/>
          <p14:tracePt t="164486" x="9040813" y="4446588"/>
          <p14:tracePt t="164493" x="9032875" y="4446588"/>
          <p14:tracePt t="164499" x="9023350" y="4446588"/>
          <p14:tracePt t="164528" x="9013825" y="4446588"/>
          <p14:tracePt t="164534" x="9004300" y="4446588"/>
          <p14:tracePt t="164541" x="8996363" y="4446588"/>
          <p14:tracePt t="164548" x="8967788" y="4438650"/>
          <p14:tracePt t="164557" x="8950325" y="4438650"/>
          <p14:tracePt t="164564" x="8921750" y="4438650"/>
          <p14:tracePt t="164571" x="8894763" y="4438650"/>
          <p14:tracePt t="164577" x="8877300" y="4438650"/>
          <p14:tracePt t="164584" x="8858250" y="4438650"/>
          <p14:tracePt t="164591" x="8858250" y="4429125"/>
          <p14:tracePt t="164598" x="8840788" y="4429125"/>
          <p14:tracePt t="164605" x="8831263" y="4429125"/>
          <p14:tracePt t="164611" x="8821738" y="4429125"/>
          <p14:tracePt t="164618" x="8812213" y="4429125"/>
          <p14:tracePt t="164626" x="8794750" y="4429125"/>
          <p14:tracePt t="164632" x="8785225" y="4429125"/>
          <p14:tracePt t="164639" x="8775700" y="4429125"/>
          <p14:tracePt t="164647" x="8758238" y="4429125"/>
          <p14:tracePt t="164668" x="8748713" y="4429125"/>
          <p14:tracePt t="164675" x="8739188" y="4429125"/>
          <p14:tracePt t="164697" x="8731250" y="4429125"/>
          <p14:tracePt t="164710" x="8721725" y="4429125"/>
          <p14:tracePt t="164716" x="8721725" y="4419600"/>
          <p14:tracePt t="165425" x="8721725" y="4410075"/>
          <p14:tracePt t="165432" x="8721725" y="4402138"/>
          <p14:tracePt t="165455" x="8721725" y="4392613"/>
          <p14:tracePt t="165461" x="8721725" y="4383088"/>
          <p14:tracePt t="165481" x="8731250" y="4365625"/>
          <p14:tracePt t="165488" x="8739188" y="4346575"/>
          <p14:tracePt t="165495" x="8739188" y="4310063"/>
          <p14:tracePt t="165502" x="8739188" y="4273550"/>
          <p14:tracePt t="165509" x="8739188" y="4219575"/>
          <p14:tracePt t="165516" x="8739188" y="4164013"/>
          <p14:tracePt t="165522" x="8731250" y="4110038"/>
          <p14:tracePt t="165531" x="8721725" y="4037013"/>
          <p14:tracePt t="165536" x="8702675" y="3971925"/>
          <p14:tracePt t="165545" x="8702675" y="3927475"/>
          <p14:tracePt t="165552" x="8685213" y="3889375"/>
          <p14:tracePt t="165558" x="8675688" y="3871913"/>
          <p14:tracePt t="165565" x="8675688" y="3852863"/>
          <p14:tracePt t="165572" x="8666163" y="3835400"/>
          <p14:tracePt t="165586" x="8658225" y="3816350"/>
          <p14:tracePt t="165600" x="8658225" y="3808413"/>
          <p14:tracePt t="165607" x="8658225" y="3798888"/>
          <p14:tracePt t="165614" x="8648700" y="3798888"/>
          <p14:tracePt t="165620" x="8639175" y="3779838"/>
          <p14:tracePt t="165627" x="8639175" y="3771900"/>
          <p14:tracePt t="165642" x="8621713" y="3752850"/>
          <p14:tracePt t="165649" x="8612188" y="3735388"/>
          <p14:tracePt t="165657" x="8602663" y="3725863"/>
          <p14:tracePt t="165664" x="8585200" y="3706813"/>
          <p14:tracePt t="165671" x="8575675" y="3698875"/>
          <p14:tracePt t="165677" x="8566150" y="3698875"/>
          <p14:tracePt t="165684" x="8566150" y="3689350"/>
          <p14:tracePt t="165691" x="8556625" y="3679825"/>
          <p14:tracePt t="165698" x="8548688" y="3679825"/>
          <p14:tracePt t="165719" x="8539163" y="3679825"/>
          <p14:tracePt t="165726" x="8529638" y="3670300"/>
          <p14:tracePt t="165740" x="8512175" y="3670300"/>
          <p14:tracePt t="165754" x="8502650" y="3670300"/>
          <p14:tracePt t="165761" x="8483600" y="3670300"/>
          <p14:tracePt t="165768" x="8475663" y="3679825"/>
          <p14:tracePt t="165776" x="8456613" y="3698875"/>
          <p14:tracePt t="165782" x="8439150" y="3716338"/>
          <p14:tracePt t="165788" x="8420100" y="3752850"/>
          <p14:tracePt t="165797" x="8410575" y="3779838"/>
          <p14:tracePt t="165802" x="8393113" y="3816350"/>
          <p14:tracePt t="165810" x="8374063" y="3871913"/>
          <p14:tracePt t="165816" x="8356600" y="3935413"/>
          <p14:tracePt t="165824" x="8337550" y="4008438"/>
          <p14:tracePt t="165831" x="8310563" y="4090988"/>
          <p14:tracePt t="165838" x="8301038" y="4146550"/>
          <p14:tracePt t="165845" x="8301038" y="4191000"/>
          <p14:tracePt t="165852" x="8301038" y="4237038"/>
          <p14:tracePt t="165859" x="8301038" y="4264025"/>
          <p14:tracePt t="165866" x="8310563" y="4292600"/>
          <p14:tracePt t="165873" x="8329613" y="4319588"/>
          <p14:tracePt t="165881" x="8337550" y="4346575"/>
          <p14:tracePt t="165887" x="8356600" y="4365625"/>
          <p14:tracePt t="165894" x="8383588" y="4373563"/>
          <p14:tracePt t="165901" x="8420100" y="4392613"/>
          <p14:tracePt t="165908" x="8466138" y="4429125"/>
          <p14:tracePt t="165914" x="8556625" y="4446588"/>
          <p14:tracePt t="165921" x="8694738" y="4456113"/>
          <p14:tracePt t="165929" x="8858250" y="4483100"/>
          <p14:tracePt t="165937" x="9069388" y="4502150"/>
          <p14:tracePt t="165943" x="9251950" y="4502150"/>
          <p14:tracePt t="165950" x="9398000" y="4502150"/>
          <p14:tracePt t="165957" x="9498013" y="4502150"/>
          <p14:tracePt t="165964" x="9580563" y="4502150"/>
          <p14:tracePt t="165971" x="9634538" y="4483100"/>
          <p14:tracePt t="165978" x="9671050" y="4483100"/>
          <p14:tracePt t="165984" x="9707563" y="4483100"/>
          <p14:tracePt t="165992" x="9726613" y="4475163"/>
          <p14:tracePt t="165998" x="9734550" y="4465638"/>
          <p14:tracePt t="166006" x="9744075" y="4465638"/>
          <p14:tracePt t="166014" x="9744075" y="4456113"/>
          <p14:tracePt t="166034" x="9744075" y="4438650"/>
          <p14:tracePt t="166041" x="9744075" y="4419600"/>
          <p14:tracePt t="166048" x="9734550" y="4383088"/>
          <p14:tracePt t="166055" x="9717088" y="4319588"/>
          <p14:tracePt t="166063" x="9671050" y="4256088"/>
          <p14:tracePt t="166069" x="9607550" y="4173538"/>
          <p14:tracePt t="166076" x="9561513" y="4117975"/>
          <p14:tracePt t="166082" x="9515475" y="4064000"/>
          <p14:tracePt t="166090" x="9498013" y="4037013"/>
          <p14:tracePt t="166097" x="9478963" y="4027488"/>
          <p14:tracePt t="166103" x="9471025" y="4017963"/>
          <p14:tracePt t="166114" x="9461500" y="4008438"/>
          <p14:tracePt t="166117" x="9451975" y="4008438"/>
          <p14:tracePt t="166124" x="9434513" y="4000500"/>
          <p14:tracePt t="166139" x="9424988" y="3990975"/>
          <p14:tracePt t="166147" x="9415463" y="3990975"/>
          <p14:tracePt t="166152" x="9398000" y="3981450"/>
          <p14:tracePt t="166161" x="9388475" y="3981450"/>
          <p14:tracePt t="166174" x="9378950" y="3981450"/>
          <p14:tracePt t="166181" x="9378950" y="3971925"/>
          <p14:tracePt t="166187" x="9369425" y="3971925"/>
          <p14:tracePt t="166215" x="9361488" y="3971925"/>
          <p14:tracePt t="166237" x="9351963" y="3971925"/>
          <p14:tracePt t="166258" x="9342438" y="3971925"/>
          <p14:tracePt t="166264" x="9332913" y="3971925"/>
          <p14:tracePt t="166271" x="9332913" y="3981450"/>
          <p14:tracePt t="166280" x="9315450" y="4000500"/>
          <p14:tracePt t="166286" x="9296400" y="4017963"/>
          <p14:tracePt t="166292" x="9278938" y="4037013"/>
          <p14:tracePt t="166298" x="9259888" y="4064000"/>
          <p14:tracePt t="166305" x="9232900" y="4090988"/>
          <p14:tracePt t="166313" x="9215438" y="4110038"/>
          <p14:tracePt t="166320" x="9178925" y="4137025"/>
          <p14:tracePt t="166326" x="9159875" y="4164013"/>
          <p14:tracePt t="166334" x="9142413" y="4191000"/>
          <p14:tracePt t="166341" x="9113838" y="4210050"/>
          <p14:tracePt t="166348" x="9096375" y="4237038"/>
          <p14:tracePt t="166355" x="9069388" y="4273550"/>
          <p14:tracePt t="166363" x="9040813" y="4310063"/>
          <p14:tracePt t="166369" x="9023350" y="4365625"/>
          <p14:tracePt t="166377" x="8986838" y="4429125"/>
          <p14:tracePt t="166383" x="8967788" y="4502150"/>
          <p14:tracePt t="166391" x="8931275" y="4565650"/>
          <p14:tracePt t="166397" x="8913813" y="4629150"/>
          <p14:tracePt t="166404" x="8894763" y="4694238"/>
          <p14:tracePt t="166411" x="8885238" y="4730750"/>
          <p14:tracePt t="166705" x="9096375" y="4721225"/>
          <p14:tracePt t="166713" x="9461500" y="4702175"/>
          <p14:tracePt t="166718" x="9772650" y="4684713"/>
          <p14:tracePt t="166727" x="10045700" y="4657725"/>
          <p14:tracePt t="166733" x="10264775" y="4638675"/>
          <p14:tracePt t="166741" x="10483850" y="4629150"/>
          <p14:tracePt t="166748" x="10702925" y="4611688"/>
          <p14:tracePt t="166754" x="10858500" y="4602163"/>
          <p14:tracePt t="166761" x="11004550" y="4584700"/>
          <p14:tracePt t="166768" x="11123613" y="4584700"/>
          <p14:tracePt t="166774" x="11233150" y="4575175"/>
          <p14:tracePt t="166781" x="11306175" y="4575175"/>
          <p14:tracePt t="166788" x="11352213" y="4575175"/>
          <p14:tracePt t="166796" x="11379200" y="4575175"/>
          <p14:tracePt t="166802" x="11406188" y="4575175"/>
          <p14:tracePt t="166810" x="11425238" y="4575175"/>
          <p14:tracePt t="166816" x="11434763" y="4575175"/>
          <p14:tracePt t="166822" x="11442700" y="4575175"/>
          <p14:tracePt t="166894" x="11434763" y="4575175"/>
          <p14:tracePt t="166999" x="11434763" y="4565650"/>
          <p14:tracePt t="167193" x="11434763" y="4556125"/>
          <p14:tracePt t="167584" x="11104563" y="4475163"/>
          <p14:tracePt t="167591" x="10612438" y="4373563"/>
          <p14:tracePt t="167597" x="10264775" y="4319588"/>
          <p14:tracePt t="167605" x="9909175" y="4246563"/>
          <p14:tracePt t="167612" x="9634538" y="4210050"/>
          <p14:tracePt t="167619" x="9351963" y="4191000"/>
          <p14:tracePt t="167626" x="9105900" y="4183063"/>
          <p14:tracePt t="167633" x="8831263" y="4164013"/>
          <p14:tracePt t="167641" x="8556625" y="4173538"/>
          <p14:tracePt t="167647" x="8256588" y="4173538"/>
          <p14:tracePt t="167653" x="7972425" y="4200525"/>
          <p14:tracePt t="167660" x="7726363" y="4219575"/>
          <p14:tracePt t="167667" x="7480300" y="4246563"/>
          <p14:tracePt t="167675" x="7232650" y="4264025"/>
          <p14:tracePt t="167681" x="7004050" y="4292600"/>
          <p14:tracePt t="167688" x="6757988" y="4310063"/>
          <p14:tracePt t="167696" x="6529388" y="4356100"/>
          <p14:tracePt t="167702" x="6329363" y="4383088"/>
          <p14:tracePt t="167709" x="6183313" y="4410075"/>
          <p14:tracePt t="167717" x="6073775" y="4446588"/>
          <p14:tracePt t="167724" x="6018213" y="4456113"/>
          <p14:tracePt t="167731" x="5981700" y="4475163"/>
          <p14:tracePt t="167737" x="5954713" y="4475163"/>
          <p14:tracePt t="167746" x="5945188" y="4475163"/>
          <p14:tracePt t="167752" x="5927725" y="4483100"/>
          <p14:tracePt t="167760" x="5918200" y="4483100"/>
          <p14:tracePt t="167787" x="5908675" y="4483100"/>
          <p14:tracePt t="167807" x="5899150" y="4483100"/>
          <p14:tracePt t="167836" x="5891213" y="4483100"/>
          <p14:tracePt t="167850" x="5881688" y="4483100"/>
          <p14:tracePt t="167955" x="5891213" y="4483100"/>
          <p14:tracePt t="167962" x="5918200" y="4492625"/>
          <p14:tracePt t="167968" x="5972175" y="4502150"/>
          <p14:tracePt t="167975" x="6045200" y="4511675"/>
          <p14:tracePt t="167982" x="6164263" y="4529138"/>
          <p14:tracePt t="167989" x="6283325" y="4548188"/>
          <p14:tracePt t="167997" x="6429375" y="4575175"/>
          <p14:tracePt t="168002" x="6548438" y="4611688"/>
          <p14:tracePt t="168011" x="6667500" y="4621213"/>
          <p14:tracePt t="168018" x="6740525" y="4648200"/>
          <p14:tracePt t="168026" x="6794500" y="4665663"/>
          <p14:tracePt t="168031" x="6840538" y="4675188"/>
          <p14:tracePt t="168039" x="6867525" y="4684713"/>
          <p14:tracePt t="168047" x="6886575" y="4694238"/>
          <p14:tracePt t="168052" x="6904038" y="4694238"/>
          <p14:tracePt t="168066" x="6923088" y="4694238"/>
          <p14:tracePt t="168073" x="6931025" y="4694238"/>
          <p14:tracePt t="168080" x="6940550" y="4694238"/>
          <p14:tracePt t="168087" x="6950075" y="4694238"/>
          <p14:tracePt t="168097" x="6967538" y="4694238"/>
          <p14:tracePt t="168101" x="6986588" y="4694238"/>
          <p14:tracePt t="168108" x="6996113" y="4694238"/>
          <p14:tracePt t="168122" x="7004050" y="4694238"/>
          <p14:tracePt t="168157" x="7013575" y="4694238"/>
          <p14:tracePt t="168178" x="7023100" y="4694238"/>
          <p14:tracePt t="168444" x="7023100" y="4684713"/>
          <p14:tracePt t="168471" x="7013575" y="4684713"/>
          <p14:tracePt t="168571" x="7004050" y="4684713"/>
          <p14:tracePt t="168583" x="6996113" y="4684713"/>
          <p14:tracePt t="169696" x="6877050" y="4665663"/>
          <p14:tracePt t="169703" x="6675438" y="4621213"/>
          <p14:tracePt t="169712" x="6446838" y="4584700"/>
          <p14:tracePt t="169716" x="6246813" y="4548188"/>
          <p14:tracePt t="169724" x="6091238" y="4511675"/>
          <p14:tracePt t="169730" x="5945188" y="4475163"/>
          <p14:tracePt t="169737" x="5818188" y="4438650"/>
          <p14:tracePt t="169745" x="5708650" y="4383088"/>
          <p14:tracePt t="169751" x="5626100" y="4337050"/>
          <p14:tracePt t="169759" x="5561013" y="4310063"/>
          <p14:tracePt t="169765" x="5516563" y="4283075"/>
          <p14:tracePt t="169773" x="5470525" y="4246563"/>
          <p14:tracePt t="169780" x="5434013" y="4219575"/>
          <p14:tracePt t="169786" x="5387975" y="4200525"/>
          <p14:tracePt t="169796" x="5334000" y="4173538"/>
          <p14:tracePt t="169801" x="5287963" y="4154488"/>
          <p14:tracePt t="169807" x="5205413" y="4117975"/>
          <p14:tracePt t="169814" x="5141913" y="4100513"/>
          <p14:tracePt t="169822" x="5068888" y="4073525"/>
          <p14:tracePt t="169829" x="4995863" y="4064000"/>
          <p14:tracePt t="169835" x="4932363" y="4054475"/>
          <p14:tracePt t="169842" x="4849813" y="4027488"/>
          <p14:tracePt t="169849" x="4776788" y="4017963"/>
          <p14:tracePt t="169856" x="4703763" y="4017963"/>
          <p14:tracePt t="169863" x="4630738" y="4017963"/>
          <p14:tracePt t="169871" x="4584700" y="4008438"/>
          <p14:tracePt t="169879" x="4538663" y="4008438"/>
          <p14:tracePt t="169884" x="4475163" y="4008438"/>
          <p14:tracePt t="169892" x="4429125" y="4008438"/>
          <p14:tracePt t="169898" x="4383088" y="4008438"/>
          <p14:tracePt t="169906" x="4338638" y="4017963"/>
          <p14:tracePt t="169913" x="4292600" y="4027488"/>
          <p14:tracePt t="169920" x="4265613" y="4037013"/>
          <p14:tracePt t="169926" x="4237038" y="4037013"/>
          <p14:tracePt t="169933" x="4210050" y="4044950"/>
          <p14:tracePt t="169940" x="4183063" y="4064000"/>
          <p14:tracePt t="169947" x="4164013" y="4073525"/>
          <p14:tracePt t="169954" x="4137025" y="4081463"/>
          <p14:tracePt t="169962" x="4110038" y="4090988"/>
          <p14:tracePt t="169968" x="4090988" y="4110038"/>
          <p14:tracePt t="169975" x="4064000" y="4117975"/>
          <p14:tracePt t="169981" x="4044950" y="4137025"/>
          <p14:tracePt t="169990" x="4027488" y="4154488"/>
          <p14:tracePt t="169996" x="4000500" y="4164013"/>
          <p14:tracePt t="170003" x="3963988" y="4173538"/>
          <p14:tracePt t="170012" x="3935413" y="4191000"/>
          <p14:tracePt t="170017" x="3917950" y="4210050"/>
          <p14:tracePt t="170024" x="3890963" y="4219575"/>
          <p14:tracePt t="170031" x="3862388" y="4237038"/>
          <p14:tracePt t="170038" x="3854450" y="4237038"/>
          <p14:tracePt t="170046" x="3835400" y="4237038"/>
          <p14:tracePt t="170052" x="3835400" y="4246563"/>
          <p14:tracePt t="170072" x="3825875" y="4246563"/>
          <p14:tracePt t="170095" x="3817938" y="4246563"/>
          <p14:tracePt t="170178" x="3817938" y="4256088"/>
          <p14:tracePt t="170185" x="3817938" y="4264025"/>
          <p14:tracePt t="170192" x="3817938" y="4283075"/>
          <p14:tracePt t="170200" x="3817938" y="4310063"/>
          <p14:tracePt t="170206" x="3808413" y="4356100"/>
          <p14:tracePt t="170213" x="3771900" y="4419600"/>
          <p14:tracePt t="170220" x="3735388" y="4502150"/>
          <p14:tracePt t="170229" x="3708400" y="4556125"/>
          <p14:tracePt t="170233" x="3652838" y="4602163"/>
          <p14:tracePt t="170240" x="3606800" y="4675188"/>
          <p14:tracePt t="170247" x="3570288" y="4711700"/>
          <p14:tracePt t="170255" x="3533775" y="4738688"/>
          <p14:tracePt t="170262" x="3516313" y="4757738"/>
          <p14:tracePt t="170269" x="3489325" y="4767263"/>
          <p14:tracePt t="170282" x="3479800" y="4767263"/>
          <p14:tracePt t="170291" x="3479800" y="4775200"/>
          <p14:tracePt t="170297" x="3470275" y="4775200"/>
          <p14:tracePt t="170367" x="3470275" y="4767263"/>
          <p14:tracePt t="170380" x="3479800" y="4757738"/>
          <p14:tracePt t="170389" x="3497263" y="4757738"/>
          <p14:tracePt t="170396" x="3533775" y="4738688"/>
          <p14:tracePt t="170402" x="3579813" y="4730750"/>
          <p14:tracePt t="170409" x="3652838" y="4721225"/>
          <p14:tracePt t="170416" x="3762375" y="4702175"/>
          <p14:tracePt t="170422" x="3881438" y="4675188"/>
          <p14:tracePt t="170430" x="4027488" y="4665663"/>
          <p14:tracePt t="170437" x="4173538" y="4638675"/>
          <p14:tracePt t="170443" x="4338638" y="4611688"/>
          <p14:tracePt t="170451" x="4484688" y="4592638"/>
          <p14:tracePt t="170458" x="4584700" y="4565650"/>
          <p14:tracePt t="170464" x="4675188" y="4556125"/>
          <p14:tracePt t="170471" x="4757738" y="4548188"/>
          <p14:tracePt t="170479" x="4813300" y="4519613"/>
          <p14:tracePt t="170487" x="4876800" y="4511675"/>
          <p14:tracePt t="170494" x="4940300" y="4511675"/>
          <p14:tracePt t="170500" x="4995863" y="4511675"/>
          <p14:tracePt t="170507" x="5059363" y="4502150"/>
          <p14:tracePt t="170514" x="5122863" y="4492625"/>
          <p14:tracePt t="170521" x="5168900" y="4492625"/>
          <p14:tracePt t="170529" x="5214938" y="4483100"/>
          <p14:tracePt t="170535" x="5260975" y="4475163"/>
          <p14:tracePt t="170542" x="5297488" y="4475163"/>
          <p14:tracePt t="170548" x="5314950" y="4465638"/>
          <p14:tracePt t="170555" x="5334000" y="4465638"/>
          <p14:tracePt t="170577" x="5334000" y="4456113"/>
          <p14:tracePt t="170584" x="5341938" y="4456113"/>
          <p14:tracePt t="173752" x="5507038" y="4283075"/>
          <p14:tracePt t="173759" x="5899150" y="3954463"/>
          <p14:tracePt t="173766" x="6264275" y="3643313"/>
          <p14:tracePt t="173773" x="6657975" y="3360738"/>
          <p14:tracePt t="173779" x="7050088" y="3049588"/>
          <p14:tracePt t="173787" x="7378700" y="2813050"/>
          <p14:tracePt t="173795" x="7743825" y="2557463"/>
          <p14:tracePt t="173801" x="8101013" y="2319338"/>
          <p14:tracePt t="173807" x="8429625" y="2063750"/>
          <p14:tracePt t="173814" x="8702675" y="1844675"/>
          <p14:tracePt t="173821" x="8950325" y="1652588"/>
          <p14:tracePt t="173828" x="9169400" y="1460500"/>
          <p14:tracePt t="173835" x="9398000" y="1277938"/>
          <p14:tracePt t="173842" x="9580563" y="1141413"/>
          <p14:tracePt t="173850" x="9726613" y="1041400"/>
          <p14:tracePt t="173858" x="9872663" y="949325"/>
          <p14:tracePt t="173863" x="9999663" y="876300"/>
          <p14:tracePt t="173871" x="10109200" y="793750"/>
          <p14:tracePt t="173878" x="10191750" y="720725"/>
          <p14:tracePt t="173885" x="10237788" y="676275"/>
          <p14:tracePt t="173892" x="10264775" y="657225"/>
          <p14:tracePt t="173898" x="10274300" y="639763"/>
          <p14:tracePt t="173912" x="10274300" y="630238"/>
          <p14:tracePt t="173928" x="10264775" y="620713"/>
          <p14:tracePt t="173933" x="10228263" y="603250"/>
          <p14:tracePt t="173941" x="10164763" y="566738"/>
          <p14:tracePt t="173946" x="10155238" y="566738"/>
          <p14:tracePt t="174223" x="10155238" y="530225"/>
          <p14:tracePt t="174230" x="10155238" y="457200"/>
          <p14:tracePt t="174237" x="10155238" y="365125"/>
          <p14:tracePt t="174245" x="10182225" y="238125"/>
          <p14:tracePt t="174252" x="10191750" y="119063"/>
          <p14:tracePt t="174259" x="10218738" y="9525"/>
          <p14:tracePt t="175082" x="9826625" y="392113"/>
          <p14:tracePt t="175091" x="9690100" y="676275"/>
          <p14:tracePt t="175096" x="9561513" y="958850"/>
          <p14:tracePt t="175105" x="9442450" y="1214438"/>
          <p14:tracePt t="175111" x="9332913" y="1443038"/>
          <p14:tracePt t="175127" x="9132888" y="1935163"/>
          <p14:tracePt t="175133" x="9013825" y="2192338"/>
          <p14:tracePt t="175139" x="8921750" y="2382838"/>
          <p14:tracePt t="175146" x="8877300" y="2520950"/>
          <p14:tracePt t="175154" x="8840788" y="2601913"/>
          <p14:tracePt t="175161" x="8821738" y="2638425"/>
          <p14:tracePt t="175167" x="8812213" y="2647950"/>
          <p14:tracePt t="175174" x="8812213" y="2657475"/>
          <p14:tracePt t="175181" x="8812213" y="2667000"/>
          <p14:tracePt t="175442" x="8439150" y="2584450"/>
          <p14:tracePt t="175449" x="7735888" y="2419350"/>
          <p14:tracePt t="175456" x="6904038" y="2209800"/>
          <p14:tracePt t="175462" x="6027738" y="2000250"/>
          <p14:tracePt t="175468" x="5086350" y="1781175"/>
          <p14:tracePt t="175477" x="4146550" y="1589088"/>
          <p14:tracePt t="175482" x="3232150" y="1397000"/>
          <p14:tracePt t="175490" x="2382838" y="1233488"/>
          <p14:tracePt t="175496" x="1681163" y="1068388"/>
          <p14:tracePt t="175504" x="1095375" y="912813"/>
          <p14:tracePt t="175511" x="611188" y="776288"/>
          <p14:tracePt t="175518" x="319088" y="684213"/>
          <p14:tracePt t="175524" x="109538" y="620713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D3D211C-8CAB-44A8-B45E-EAA6D58EC69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9333" r="14916" b="44148"/>
          <a:stretch/>
        </p:blipFill>
        <p:spPr>
          <a:xfrm>
            <a:off x="3921760" y="1036320"/>
            <a:ext cx="8158480" cy="520192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F3F0875-D9D2-4453-A74D-1C1A745809CA}"/>
              </a:ext>
            </a:extLst>
          </p:cNvPr>
          <p:cNvSpPr txBox="1"/>
          <p:nvPr/>
        </p:nvSpPr>
        <p:spPr>
          <a:xfrm>
            <a:off x="5445760" y="6390640"/>
            <a:ext cx="492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          </a:t>
            </a:r>
            <a:r>
              <a:rPr lang="en-US" b="1" dirty="0"/>
              <a:t>AMBA Based System</a:t>
            </a:r>
            <a:endParaRPr lang="en-IN" b="1" dirty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0831469A-A9E6-4985-8872-525F3007C01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7224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7660"/>
    </mc:Choice>
    <mc:Fallback>
      <p:transition spd="slow" advTm="1876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255" x="4292600" y="3752850"/>
          <p14:tracePt t="6261" x="4429125" y="3689350"/>
          <p14:tracePt t="6269" x="4630738" y="3597275"/>
          <p14:tracePt t="6276" x="4876800" y="3506788"/>
          <p14:tracePt t="6283" x="5159375" y="3397250"/>
          <p14:tracePt t="6292" x="5397500" y="3314700"/>
          <p14:tracePt t="6296" x="5589588" y="3241675"/>
          <p14:tracePt t="6304" x="5799138" y="3187700"/>
          <p14:tracePt t="6311" x="5935663" y="3132138"/>
          <p14:tracePt t="6319" x="6064250" y="3095625"/>
          <p14:tracePt t="6326" x="6183313" y="3078163"/>
          <p14:tracePt t="6332" x="6273800" y="3068638"/>
          <p14:tracePt t="6339" x="6365875" y="3068638"/>
          <p14:tracePt t="6348" x="6410325" y="3068638"/>
          <p14:tracePt t="6353" x="6456363" y="3068638"/>
          <p14:tracePt t="6360" x="6483350" y="3059113"/>
          <p14:tracePt t="6367" x="6511925" y="3049588"/>
          <p14:tracePt t="6375" x="6548438" y="3049588"/>
          <p14:tracePt t="6381" x="6565900" y="3041650"/>
          <p14:tracePt t="6387" x="6594475" y="3032125"/>
          <p14:tracePt t="6394" x="6611938" y="3032125"/>
          <p14:tracePt t="6402" x="6638925" y="3032125"/>
          <p14:tracePt t="6410" x="6657975" y="3032125"/>
          <p14:tracePt t="6416" x="6667500" y="3032125"/>
          <p14:tracePt t="6423" x="6675438" y="3032125"/>
          <p14:tracePt t="6437" x="6684963" y="3032125"/>
          <p14:tracePt t="6452" x="6694488" y="3032125"/>
          <p14:tracePt t="6473" x="6704013" y="3041650"/>
          <p14:tracePt t="6485" x="6711950" y="3049588"/>
          <p14:tracePt t="6492" x="6721475" y="3049588"/>
          <p14:tracePt t="6509" x="6731000" y="3049588"/>
          <p14:tracePt t="6513" x="6740525" y="3049588"/>
          <p14:tracePt t="6521" x="6748463" y="3049588"/>
          <p14:tracePt t="6527" x="6748463" y="3059113"/>
          <p14:tracePt t="6534" x="6757988" y="3059113"/>
          <p14:tracePt t="6549" x="6767513" y="3068638"/>
          <p14:tracePt t="6555" x="6777038" y="3068638"/>
          <p14:tracePt t="6562" x="6777038" y="3078163"/>
          <p14:tracePt t="6576" x="6784975" y="3105150"/>
          <p14:tracePt t="6583" x="6794500" y="3122613"/>
          <p14:tracePt t="6590" x="6804025" y="3168650"/>
          <p14:tracePt t="6597" x="6804025" y="3232150"/>
          <p14:tracePt t="6605" x="6804025" y="3314700"/>
          <p14:tracePt t="6611" x="6804025" y="3406775"/>
          <p14:tracePt t="6619" x="6794500" y="3506788"/>
          <p14:tracePt t="6626" x="6784975" y="3560763"/>
          <p14:tracePt t="6633" x="6784975" y="3606800"/>
          <p14:tracePt t="6641" x="6777038" y="3625850"/>
          <p14:tracePt t="6646" x="6777038" y="3633788"/>
          <p14:tracePt t="6654" x="6767513" y="3643313"/>
          <p14:tracePt t="6688" x="6767513" y="3652838"/>
          <p14:tracePt t="6703" x="6767513" y="3662363"/>
          <p14:tracePt t="6738" x="6767513" y="3670300"/>
          <p14:tracePt t="6752" x="6767513" y="3679825"/>
          <p14:tracePt t="6830" x="6767513" y="3689350"/>
          <p14:tracePt t="8248" x="6784975" y="3679825"/>
          <p14:tracePt t="8254" x="6813550" y="3679825"/>
          <p14:tracePt t="8262" x="6821488" y="3662363"/>
          <p14:tracePt t="8269" x="6840538" y="3652838"/>
          <p14:tracePt t="8275" x="6858000" y="3643313"/>
          <p14:tracePt t="8291" x="6867525" y="3643313"/>
          <p14:tracePt t="8311" x="6877050" y="3643313"/>
          <p14:tracePt t="8346" x="6886575" y="3643313"/>
          <p14:tracePt t="8359" x="6894513" y="3643313"/>
          <p14:tracePt t="8444" x="6886575" y="3643313"/>
          <p14:tracePt t="8451" x="6877050" y="3643313"/>
          <p14:tracePt t="8458" x="6867525" y="3643313"/>
          <p14:tracePt t="8464" x="6858000" y="3643313"/>
          <p14:tracePt t="8472" x="6850063" y="3652838"/>
          <p14:tracePt t="8479" x="6840538" y="3652838"/>
          <p14:tracePt t="8487" x="6831013" y="3652838"/>
          <p14:tracePt t="8493" x="6813550" y="3652838"/>
          <p14:tracePt t="8501" x="6804025" y="3652838"/>
          <p14:tracePt t="8508" x="6794500" y="3652838"/>
          <p14:tracePt t="8528" x="6784975" y="3652838"/>
          <p14:tracePt t="8542" x="6777038" y="3652838"/>
          <p14:tracePt t="8562" x="6767513" y="3652838"/>
          <p14:tracePt t="8584" x="6757988" y="3652838"/>
          <p14:tracePt t="8599" x="6748463" y="3652838"/>
          <p14:tracePt t="8626" x="6740525" y="3652838"/>
          <p14:tracePt t="8632" x="6740525" y="3643313"/>
          <p14:tracePt t="8641" x="6731000" y="3643313"/>
          <p14:tracePt t="8668" x="6721475" y="3643313"/>
          <p14:tracePt t="8675" x="6711950" y="3643313"/>
          <p14:tracePt t="8696" x="6704013" y="3643313"/>
          <p14:tracePt t="8703" x="6694488" y="3643313"/>
          <p14:tracePt t="8717" x="6684963" y="3643313"/>
          <p14:tracePt t="8725" x="6675438" y="3643313"/>
          <p14:tracePt t="8744" x="6667500" y="3643313"/>
          <p14:tracePt t="8752" x="6657975" y="3643313"/>
          <p14:tracePt t="8765" x="6648450" y="3643313"/>
          <p14:tracePt t="8780" x="6638925" y="3643313"/>
          <p14:tracePt t="8801" x="6630988" y="3643313"/>
          <p14:tracePt t="8823" x="6621463" y="3643313"/>
          <p14:tracePt t="8835" x="6611938" y="3643313"/>
          <p14:tracePt t="8891" x="6611938" y="3633788"/>
          <p14:tracePt t="8912" x="6611938" y="3625850"/>
          <p14:tracePt t="8947" x="6621463" y="3616325"/>
          <p14:tracePt t="8954" x="6638925" y="3606800"/>
          <p14:tracePt t="8961" x="6657975" y="3597275"/>
          <p14:tracePt t="8968" x="6694488" y="3579813"/>
          <p14:tracePt t="8976" x="6721475" y="3579813"/>
          <p14:tracePt t="8983" x="6757988" y="3570288"/>
          <p14:tracePt t="8991" x="6784975" y="3552825"/>
          <p14:tracePt t="8997" x="6813550" y="3552825"/>
          <p14:tracePt t="9004" x="6840538" y="3543300"/>
          <p14:tracePt t="9010" x="6867525" y="3543300"/>
          <p14:tracePt t="9017" x="6886575" y="3543300"/>
          <p14:tracePt t="9025" x="6913563" y="3543300"/>
          <p14:tracePt t="9032" x="6931025" y="3543300"/>
          <p14:tracePt t="9038" x="6959600" y="3543300"/>
          <p14:tracePt t="9045" x="6977063" y="3543300"/>
          <p14:tracePt t="9052" x="7013575" y="3543300"/>
          <p14:tracePt t="9059" x="7040563" y="3552825"/>
          <p14:tracePt t="9066" x="7059613" y="3552825"/>
          <p14:tracePt t="9074" x="7086600" y="3560763"/>
          <p14:tracePt t="9081" x="7113588" y="3560763"/>
          <p14:tracePt t="9088" x="7150100" y="3560763"/>
          <p14:tracePt t="9094" x="7178675" y="3560763"/>
          <p14:tracePt t="9102" x="7205663" y="3560763"/>
          <p14:tracePt t="9109" x="7242175" y="3560763"/>
          <p14:tracePt t="9116" x="7259638" y="3560763"/>
          <p14:tracePt t="9122" x="7278688" y="3560763"/>
          <p14:tracePt t="9129" x="7288213" y="3560763"/>
          <p14:tracePt t="9142" x="7296150" y="3560763"/>
          <p14:tracePt t="9150" x="7305675" y="3560763"/>
          <p14:tracePt t="9163" x="7315200" y="3560763"/>
          <p14:tracePt t="9172" x="7324725" y="3560763"/>
          <p14:tracePt t="9192" x="7334250" y="3560763"/>
          <p14:tracePt t="9200" x="7342188" y="3560763"/>
          <p14:tracePt t="9208" x="7351713" y="3560763"/>
          <p14:tracePt t="9212" x="7361238" y="3560763"/>
          <p14:tracePt t="9220" x="7370763" y="3560763"/>
          <p14:tracePt t="9226" x="7378700" y="3560763"/>
          <p14:tracePt t="9233" x="7388225" y="3560763"/>
          <p14:tracePt t="9241" x="7397750" y="3560763"/>
          <p14:tracePt t="9248" x="7415213" y="3560763"/>
          <p14:tracePt t="9261" x="7424738" y="3560763"/>
          <p14:tracePt t="9269" x="7434263" y="3560763"/>
          <p14:tracePt t="9276" x="7443788" y="3560763"/>
          <p14:tracePt t="9283" x="7451725" y="3560763"/>
          <p14:tracePt t="9297" x="7461250" y="3560763"/>
          <p14:tracePt t="9304" x="7480300" y="3560763"/>
          <p14:tracePt t="9311" x="7488238" y="3560763"/>
          <p14:tracePt t="9318" x="7507288" y="3560763"/>
          <p14:tracePt t="9332" x="7524750" y="3560763"/>
          <p14:tracePt t="9338" x="7534275" y="3560763"/>
          <p14:tracePt t="9345" x="7543800" y="3560763"/>
          <p14:tracePt t="9352" x="7553325" y="3560763"/>
          <p14:tracePt t="9366" x="7570788" y="3560763"/>
          <p14:tracePt t="9374" x="7580313" y="3560763"/>
          <p14:tracePt t="9396" x="7589838" y="3560763"/>
          <p14:tracePt t="9402" x="7597775" y="3560763"/>
          <p14:tracePt t="9430" x="7607300" y="3560763"/>
          <p14:tracePt t="9451" x="7616825" y="3560763"/>
          <p14:tracePt t="9493" x="7616825" y="3570288"/>
          <p14:tracePt t="9507" x="7607300" y="3579813"/>
          <p14:tracePt t="9514" x="7597775" y="3597275"/>
          <p14:tracePt t="9521" x="7580313" y="3606800"/>
          <p14:tracePt t="9527" x="7561263" y="3616325"/>
          <p14:tracePt t="9534" x="7534275" y="3633788"/>
          <p14:tracePt t="9541" x="7524750" y="3633788"/>
          <p14:tracePt t="9549" x="7507288" y="3643313"/>
          <p14:tracePt t="9554" x="7488238" y="3652838"/>
          <p14:tracePt t="9570" x="7480300" y="3652838"/>
          <p14:tracePt t="9576" x="7470775" y="3652838"/>
          <p14:tracePt t="9600" x="7461250" y="3652838"/>
          <p14:tracePt t="9605" x="7451725" y="3652838"/>
          <p14:tracePt t="9619" x="7434263" y="3652838"/>
          <p14:tracePt t="9632" x="7415213" y="3662363"/>
          <p14:tracePt t="9640" x="7388225" y="3662363"/>
          <p14:tracePt t="9646" x="7378700" y="3670300"/>
          <p14:tracePt t="9653" x="7351713" y="3670300"/>
          <p14:tracePt t="9659" x="7342188" y="3670300"/>
          <p14:tracePt t="9668" x="7324725" y="3670300"/>
          <p14:tracePt t="9675" x="7315200" y="3670300"/>
          <p14:tracePt t="9682" x="7296150" y="3679825"/>
          <p14:tracePt t="9691" x="7269163" y="3679825"/>
          <p14:tracePt t="9695" x="7259638" y="3689350"/>
          <p14:tracePt t="9703" x="7242175" y="3689350"/>
          <p14:tracePt t="9709" x="7215188" y="3698875"/>
          <p14:tracePt t="9716" x="7186613" y="3706813"/>
          <p14:tracePt t="9724" x="7150100" y="3716338"/>
          <p14:tracePt t="9730" x="7132638" y="3725863"/>
          <p14:tracePt t="9737" x="7096125" y="3725863"/>
          <p14:tracePt t="9743" x="7069138" y="3735388"/>
          <p14:tracePt t="9751" x="7050088" y="3735388"/>
          <p14:tracePt t="9758" x="7023100" y="3735388"/>
          <p14:tracePt t="9765" x="7013575" y="3735388"/>
          <p14:tracePt t="9774" x="6986588" y="3735388"/>
          <p14:tracePt t="9780" x="6977063" y="3735388"/>
          <p14:tracePt t="9787" x="6967538" y="3735388"/>
          <p14:tracePt t="9793" x="6959600" y="3735388"/>
          <p14:tracePt t="9808" x="6950075" y="3735388"/>
          <p14:tracePt t="9814" x="6940550" y="3735388"/>
          <p14:tracePt t="9836" x="6931025" y="3735388"/>
          <p14:tracePt t="9856" x="6923088" y="3735388"/>
          <p14:tracePt t="9891" x="6913563" y="3735388"/>
          <p14:tracePt t="9933" x="6913563" y="3725863"/>
          <p14:tracePt t="10595" x="6913563" y="3716338"/>
          <p14:tracePt t="10603" x="6904038" y="3698875"/>
          <p14:tracePt t="10609" x="6894513" y="3689350"/>
          <p14:tracePt t="10616" x="6894513" y="3679825"/>
          <p14:tracePt t="10624" x="6894513" y="3670300"/>
          <p14:tracePt t="10636" x="6894513" y="3662363"/>
          <p14:tracePt t="10643" x="6886575" y="3662363"/>
          <p14:tracePt t="10651" x="6886575" y="3652838"/>
          <p14:tracePt t="10658" x="6877050" y="3652838"/>
          <p14:tracePt t="10666" x="6877050" y="3643313"/>
          <p14:tracePt t="10674" x="6877050" y="3633788"/>
          <p14:tracePt t="10700" x="6877050" y="3625850"/>
          <p14:tracePt t="10722" x="6877050" y="3616325"/>
          <p14:tracePt t="10734" x="6877050" y="3606800"/>
          <p14:tracePt t="10846" x="6867525" y="3606800"/>
          <p14:tracePt t="10854" x="6867525" y="3597275"/>
          <p14:tracePt t="10868" x="6858000" y="3597275"/>
          <p14:tracePt t="10903" x="6850063" y="3597275"/>
          <p14:tracePt t="10924" x="6840538" y="3597275"/>
          <p14:tracePt t="10973" x="6840538" y="3589338"/>
          <p14:tracePt t="11126" x="6840538" y="3579813"/>
          <p14:tracePt t="11148" x="6840538" y="3570288"/>
          <p14:tracePt t="11154" x="6850063" y="3570288"/>
          <p14:tracePt t="11168" x="6867525" y="3570288"/>
          <p14:tracePt t="11175" x="6877050" y="3570288"/>
          <p14:tracePt t="11182" x="6913563" y="3570288"/>
          <p14:tracePt t="11190" x="6923088" y="3570288"/>
          <p14:tracePt t="11196" x="6950075" y="3570288"/>
          <p14:tracePt t="11204" x="6977063" y="3570288"/>
          <p14:tracePt t="11210" x="6986588" y="3570288"/>
          <p14:tracePt t="11217" x="7013575" y="3570288"/>
          <p14:tracePt t="11225" x="7023100" y="3570288"/>
          <p14:tracePt t="11230" x="7050088" y="3570288"/>
          <p14:tracePt t="11238" x="7059613" y="3570288"/>
          <p14:tracePt t="11244" x="7086600" y="3570288"/>
          <p14:tracePt t="11252" x="7105650" y="3570288"/>
          <p14:tracePt t="11259" x="7132638" y="3570288"/>
          <p14:tracePt t="11266" x="7159625" y="3570288"/>
          <p14:tracePt t="11274" x="7186613" y="3570288"/>
          <p14:tracePt t="11281" x="7215188" y="3570288"/>
          <p14:tracePt t="11288" x="7242175" y="3570288"/>
          <p14:tracePt t="11293" x="7259638" y="3570288"/>
          <p14:tracePt t="11302" x="7288213" y="3570288"/>
          <p14:tracePt t="11307" x="7305675" y="3570288"/>
          <p14:tracePt t="11314" x="7334250" y="3560763"/>
          <p14:tracePt t="11322" x="7342188" y="3560763"/>
          <p14:tracePt t="11329" x="7361238" y="3552825"/>
          <p14:tracePt t="11336" x="7378700" y="3552825"/>
          <p14:tracePt t="11351" x="7388225" y="3543300"/>
          <p14:tracePt t="11357" x="7397750" y="3543300"/>
          <p14:tracePt t="11374" x="7407275" y="3533775"/>
          <p14:tracePt t="11378" x="7415213" y="3533775"/>
          <p14:tracePt t="11392" x="7424738" y="3533775"/>
          <p14:tracePt t="11399" x="7434263" y="3533775"/>
          <p14:tracePt t="11420" x="7443788" y="3533775"/>
          <p14:tracePt t="11427" x="7451725" y="3533775"/>
          <p14:tracePt t="11448" x="7461250" y="3533775"/>
          <p14:tracePt t="11462" x="7470775" y="3533775"/>
          <p14:tracePt t="11497" x="7480300" y="3533775"/>
          <p14:tracePt t="11511" x="7488238" y="3533775"/>
          <p14:tracePt t="11573" x="7497763" y="3533775"/>
          <p14:tracePt t="11595" x="7516813" y="3533775"/>
          <p14:tracePt t="13308" x="7507288" y="3533775"/>
          <p14:tracePt t="13314" x="7480300" y="3533775"/>
          <p14:tracePt t="13323" x="7443788" y="3533775"/>
          <p14:tracePt t="13329" x="7424738" y="3533775"/>
          <p14:tracePt t="13336" x="7388225" y="3533775"/>
          <p14:tracePt t="13342" x="7361238" y="3533775"/>
          <p14:tracePt t="13350" x="7324725" y="3533775"/>
          <p14:tracePt t="13357" x="7296150" y="3533775"/>
          <p14:tracePt t="13363" x="7278688" y="3533775"/>
          <p14:tracePt t="13373" x="7251700" y="3533775"/>
          <p14:tracePt t="13378" x="7232650" y="3533775"/>
          <p14:tracePt t="13384" x="7215188" y="3524250"/>
          <p14:tracePt t="13391" x="7196138" y="3524250"/>
          <p14:tracePt t="13399" x="7178675" y="3516313"/>
          <p14:tracePt t="13406" x="7169150" y="3516313"/>
          <p14:tracePt t="13419" x="7159625" y="3506788"/>
          <p14:tracePt t="13427" x="7150100" y="3506788"/>
          <p14:tracePt t="13448" x="7142163" y="3497263"/>
          <p14:tracePt t="13454" x="7132638" y="3497263"/>
          <p14:tracePt t="13461" x="7123113" y="3497263"/>
          <p14:tracePt t="13482" x="7113588" y="3497263"/>
          <p14:tracePt t="13490" x="7105650" y="3497263"/>
          <p14:tracePt t="13503" x="7096125" y="3497263"/>
          <p14:tracePt t="13510" x="7086600" y="3497263"/>
          <p14:tracePt t="13532" x="7077075" y="3497263"/>
          <p14:tracePt t="13540" x="7069138" y="3497263"/>
          <p14:tracePt t="13553" x="7059613" y="3497263"/>
          <p14:tracePt t="13559" x="7050088" y="3497263"/>
          <p14:tracePt t="13581" x="7040563" y="3497263"/>
          <p14:tracePt t="13589" x="7032625" y="3497263"/>
          <p14:tracePt t="13602" x="7023100" y="3497263"/>
          <p14:tracePt t="13608" x="7013575" y="3497263"/>
          <p14:tracePt t="13614" x="7013575" y="3506788"/>
          <p14:tracePt t="13631" x="7004050" y="3506788"/>
          <p14:tracePt t="13637" x="6996113" y="3516313"/>
          <p14:tracePt t="13643" x="6986588" y="3516313"/>
          <p14:tracePt t="13658" x="6977063" y="3524250"/>
          <p14:tracePt t="13673" x="6967538" y="3524250"/>
          <p14:tracePt t="13691" x="6959600" y="3524250"/>
          <p14:tracePt t="13706" x="6950075" y="3524250"/>
          <p14:tracePt t="13722" x="6940550" y="3533775"/>
          <p14:tracePt t="13734" x="6931025" y="3543300"/>
          <p14:tracePt t="13748" x="6931025" y="3552825"/>
          <p14:tracePt t="13756" x="6931025" y="3560763"/>
          <p14:tracePt t="13769" x="6923088" y="3560763"/>
          <p14:tracePt t="13783" x="6913563" y="3560763"/>
          <p14:tracePt t="13790" x="6913563" y="3570288"/>
          <p14:tracePt t="13811" x="6913563" y="3579813"/>
          <p14:tracePt t="16144" x="6931025" y="3579813"/>
          <p14:tracePt t="16153" x="6977063" y="3597275"/>
          <p14:tracePt t="16158" x="7023100" y="3606800"/>
          <p14:tracePt t="16166" x="7069138" y="3606800"/>
          <p14:tracePt t="16172" x="7132638" y="3616325"/>
          <p14:tracePt t="16179" x="7196138" y="3625850"/>
          <p14:tracePt t="16186" x="7251700" y="3633788"/>
          <p14:tracePt t="16193" x="7305675" y="3643313"/>
          <p14:tracePt t="16202" x="7351713" y="3652838"/>
          <p14:tracePt t="16207" x="7397750" y="3662363"/>
          <p14:tracePt t="16215" x="7434263" y="3670300"/>
          <p14:tracePt t="16223" x="7451725" y="3679825"/>
          <p14:tracePt t="16229" x="7470775" y="3689350"/>
          <p14:tracePt t="16235" x="7488238" y="3698875"/>
          <p14:tracePt t="16250" x="7497763" y="3698875"/>
          <p14:tracePt t="16257" x="7507288" y="3698875"/>
          <p14:tracePt t="16334" x="7516813" y="3698875"/>
          <p14:tracePt t="16347" x="7524750" y="3698875"/>
          <p14:tracePt t="16362" x="7524750" y="3689350"/>
          <p14:tracePt t="16369" x="7534275" y="3689350"/>
          <p14:tracePt t="16375" x="7543800" y="3689350"/>
          <p14:tracePt t="16382" x="7543800" y="3679825"/>
          <p14:tracePt t="16389" x="7553325" y="3679825"/>
          <p14:tracePt t="16404" x="7561263" y="3679825"/>
          <p14:tracePt t="16438" x="7570788" y="3679825"/>
          <p14:tracePt t="18748" x="7589838" y="3679825"/>
          <p14:tracePt t="18754" x="7607300" y="3670300"/>
          <p14:tracePt t="18761" x="7634288" y="3662363"/>
          <p14:tracePt t="18770" x="7653338" y="3652838"/>
          <p14:tracePt t="18776" x="7670800" y="3633788"/>
          <p14:tracePt t="18783" x="7699375" y="3625850"/>
          <p14:tracePt t="18790" x="7716838" y="3625850"/>
          <p14:tracePt t="18797" x="7726363" y="3616325"/>
          <p14:tracePt t="18805" x="7743825" y="3606800"/>
          <p14:tracePt t="18811" x="7753350" y="3597275"/>
          <p14:tracePt t="18818" x="7780338" y="3579813"/>
          <p14:tracePt t="18824" x="7799388" y="3579813"/>
          <p14:tracePt t="18832" x="7826375" y="3560763"/>
          <p14:tracePt t="18838" x="7835900" y="3552825"/>
          <p14:tracePt t="18846" x="7853363" y="3533775"/>
          <p14:tracePt t="18852" x="7862888" y="3524250"/>
          <p14:tracePt t="18859" x="7872413" y="3516313"/>
          <p14:tracePt t="18867" x="7881938" y="3516313"/>
          <p14:tracePt t="18874" x="7881938" y="3506788"/>
          <p14:tracePt t="18881" x="7889875" y="3506788"/>
          <p14:tracePt t="18888" x="7889875" y="3497263"/>
          <p14:tracePt t="18903" x="7889875" y="3487738"/>
          <p14:tracePt t="18908" x="7889875" y="3479800"/>
          <p14:tracePt t="18915" x="7899400" y="3479800"/>
          <p14:tracePt t="18922" x="7908925" y="3460750"/>
          <p14:tracePt t="18930" x="7918450" y="3443288"/>
          <p14:tracePt t="18937" x="7926388" y="3414713"/>
          <p14:tracePt t="18942" x="7926388" y="3387725"/>
          <p14:tracePt t="18950" x="7945438" y="3351213"/>
          <p14:tracePt t="18956" x="7954963" y="3333750"/>
          <p14:tracePt t="18964" x="7962900" y="3297238"/>
          <p14:tracePt t="18972" x="7972425" y="3278188"/>
          <p14:tracePt t="18979" x="7972425" y="3268663"/>
          <p14:tracePt t="18986" x="7972425" y="3251200"/>
          <p14:tracePt t="19014" x="7972425" y="3241675"/>
          <p14:tracePt t="19028" x="7972425" y="3232150"/>
          <p14:tracePt t="19041" x="7972425" y="3224213"/>
          <p14:tracePt t="19048" x="7972425" y="3214688"/>
          <p14:tracePt t="19063" x="7962900" y="3205163"/>
          <p14:tracePt t="19071" x="7954963" y="3205163"/>
          <p14:tracePt t="19077" x="7945438" y="3187700"/>
          <p14:tracePt t="19084" x="7935913" y="3187700"/>
          <p14:tracePt t="19090" x="7926388" y="3178175"/>
          <p14:tracePt t="19105" x="7881938" y="3151188"/>
          <p14:tracePt t="19111" x="7845425" y="3141663"/>
          <p14:tracePt t="19119" x="7816850" y="3132138"/>
          <p14:tracePt t="19125" x="7780338" y="3122613"/>
          <p14:tracePt t="19132" x="7743825" y="3105150"/>
          <p14:tracePt t="19139" x="7707313" y="3095625"/>
          <p14:tracePt t="19145" x="7689850" y="3086100"/>
          <p14:tracePt t="19154" x="7653338" y="3078163"/>
          <p14:tracePt t="19161" x="7626350" y="3068638"/>
          <p14:tracePt t="19168" x="7607300" y="3059113"/>
          <p14:tracePt t="19174" x="7580313" y="3059113"/>
          <p14:tracePt t="19182" x="7570788" y="3059113"/>
          <p14:tracePt t="19188" x="7553325" y="3059113"/>
          <p14:tracePt t="19196" x="7534275" y="3059113"/>
          <p14:tracePt t="19203" x="7516813" y="3059113"/>
          <p14:tracePt t="19209" x="7497763" y="3059113"/>
          <p14:tracePt t="19216" x="7488238" y="3059113"/>
          <p14:tracePt t="19222" x="7461250" y="3059113"/>
          <p14:tracePt t="19230" x="7443788" y="3059113"/>
          <p14:tracePt t="19237" x="7424738" y="3059113"/>
          <p14:tracePt t="19243" x="7407275" y="3059113"/>
          <p14:tracePt t="19251" x="7378700" y="3059113"/>
          <p14:tracePt t="19258" x="7351713" y="3059113"/>
          <p14:tracePt t="19266" x="7334250" y="3068638"/>
          <p14:tracePt t="19272" x="7305675" y="3068638"/>
          <p14:tracePt t="19280" x="7278688" y="3068638"/>
          <p14:tracePt t="19288" x="7251700" y="3068638"/>
          <p14:tracePt t="19293" x="7215188" y="3068638"/>
          <p14:tracePt t="19300" x="7196138" y="3068638"/>
          <p14:tracePt t="19306" x="7169150" y="3078163"/>
          <p14:tracePt t="19313" x="7150100" y="3078163"/>
          <p14:tracePt t="19321" x="7123113" y="3078163"/>
          <p14:tracePt t="19328" x="7105650" y="3086100"/>
          <p14:tracePt t="19334" x="7086600" y="3086100"/>
          <p14:tracePt t="19342" x="7069138" y="3086100"/>
          <p14:tracePt t="19349" x="7059613" y="3086100"/>
          <p14:tracePt t="19356" x="7040563" y="3095625"/>
          <p14:tracePt t="19364" x="7023100" y="3095625"/>
          <p14:tracePt t="19371" x="7004050" y="3095625"/>
          <p14:tracePt t="19378" x="6977063" y="3095625"/>
          <p14:tracePt t="19384" x="6967538" y="3105150"/>
          <p14:tracePt t="19391" x="6940550" y="3105150"/>
          <p14:tracePt t="19398" x="6931025" y="3114675"/>
          <p14:tracePt t="19405" x="6913563" y="3122613"/>
          <p14:tracePt t="19412" x="6894513" y="3132138"/>
          <p14:tracePt t="19419" x="6877050" y="3132138"/>
          <p14:tracePt t="19426" x="6867525" y="3132138"/>
          <p14:tracePt t="19433" x="6858000" y="3132138"/>
          <p14:tracePt t="19446" x="6850063" y="3141663"/>
          <p14:tracePt t="19454" x="6840538" y="3141663"/>
          <p14:tracePt t="19468" x="6831013" y="3151188"/>
          <p14:tracePt t="19475" x="6821488" y="3151188"/>
          <p14:tracePt t="19496" x="6813550" y="3159125"/>
          <p14:tracePt t="19504" x="6804025" y="3178175"/>
          <p14:tracePt t="19510" x="6784975" y="3195638"/>
          <p14:tracePt t="19517" x="6777038" y="3224213"/>
          <p14:tracePt t="19523" x="6767513" y="3251200"/>
          <p14:tracePt t="19530" x="6748463" y="3268663"/>
          <p14:tracePt t="19538" x="6740525" y="3297238"/>
          <p14:tracePt t="19544" x="6731000" y="3324225"/>
          <p14:tracePt t="19552" x="6721475" y="3341688"/>
          <p14:tracePt t="19560" x="6711950" y="3370263"/>
          <p14:tracePt t="19566" x="6704013" y="3397250"/>
          <p14:tracePt t="19573" x="6704013" y="3406775"/>
          <p14:tracePt t="19580" x="6704013" y="3433763"/>
          <p14:tracePt t="19587" x="6694488" y="3451225"/>
          <p14:tracePt t="19593" x="6684963" y="3470275"/>
          <p14:tracePt t="19601" x="6675438" y="3497263"/>
          <p14:tracePt t="19607" x="6667500" y="3516313"/>
          <p14:tracePt t="19614" x="6667500" y="3533775"/>
          <p14:tracePt t="19621" x="6667500" y="3560763"/>
          <p14:tracePt t="19629" x="6657975" y="3589338"/>
          <p14:tracePt t="19635" x="6657975" y="3625850"/>
          <p14:tracePt t="19642" x="6648450" y="3643313"/>
          <p14:tracePt t="19650" x="6648450" y="3679825"/>
          <p14:tracePt t="19657" x="6648450" y="3689350"/>
          <p14:tracePt t="19663" x="6648450" y="3706813"/>
          <p14:tracePt t="19671" x="6648450" y="3725863"/>
          <p14:tracePt t="19678" x="6648450" y="3743325"/>
          <p14:tracePt t="19684" x="6648450" y="3752850"/>
          <p14:tracePt t="19699" x="6648450" y="3771900"/>
          <p14:tracePt t="19705" x="6648450" y="3779838"/>
          <p14:tracePt t="19713" x="6667500" y="3808413"/>
          <p14:tracePt t="19721" x="6684963" y="3835400"/>
          <p14:tracePt t="19726" x="6694488" y="3862388"/>
          <p14:tracePt t="19733" x="6711950" y="3889375"/>
          <p14:tracePt t="19739" x="6731000" y="3917950"/>
          <p14:tracePt t="19747" x="6748463" y="3944938"/>
          <p14:tracePt t="19756" x="6757988" y="3954463"/>
          <p14:tracePt t="19761" x="6777038" y="3971925"/>
          <p14:tracePt t="19769" x="6777038" y="3981450"/>
          <p14:tracePt t="19783" x="6784975" y="3990975"/>
          <p14:tracePt t="19789" x="6794500" y="3990975"/>
          <p14:tracePt t="19810" x="6804025" y="3990975"/>
          <p14:tracePt t="19817" x="6813550" y="3990975"/>
          <p14:tracePt t="19823" x="6831013" y="3990975"/>
          <p14:tracePt t="19831" x="6850063" y="3990975"/>
          <p14:tracePt t="19838" x="6858000" y="3990975"/>
          <p14:tracePt t="19844" x="6877050" y="3990975"/>
          <p14:tracePt t="19860" x="6886575" y="3990975"/>
          <p14:tracePt t="19867" x="6894513" y="3990975"/>
          <p14:tracePt t="19873" x="6894513" y="3981450"/>
          <p14:tracePt t="19881" x="6904038" y="3981450"/>
          <p14:tracePt t="19894" x="6913563" y="3981450"/>
          <p14:tracePt t="19908" x="6923088" y="3981450"/>
          <p14:tracePt t="19942" x="6931025" y="3981450"/>
          <p14:tracePt t="19958" x="6940550" y="3981450"/>
          <p14:tracePt t="20027" x="6950075" y="3981450"/>
          <p14:tracePt t="20076" x="6959600" y="3981450"/>
          <p14:tracePt t="20098" x="6959600" y="3971925"/>
          <p14:tracePt t="20118" x="6967538" y="3971925"/>
          <p14:tracePt t="20125" x="6977063" y="3963988"/>
          <p14:tracePt t="20138" x="7004050" y="3954463"/>
          <p14:tracePt t="20145" x="7023100" y="3944938"/>
          <p14:tracePt t="20154" x="7059613" y="3944938"/>
          <p14:tracePt t="20160" x="7096125" y="3927475"/>
          <p14:tracePt t="20167" x="7142163" y="3917950"/>
          <p14:tracePt t="20173" x="7178675" y="3908425"/>
          <p14:tracePt t="20181" x="7215188" y="3889375"/>
          <p14:tracePt t="20188" x="7259638" y="3881438"/>
          <p14:tracePt t="20194" x="7296150" y="3871913"/>
          <p14:tracePt t="20202" x="7334250" y="3852863"/>
          <p14:tracePt t="20209" x="7370763" y="3835400"/>
          <p14:tracePt t="20216" x="7388225" y="3816350"/>
          <p14:tracePt t="20223" x="7415213" y="3798888"/>
          <p14:tracePt t="20230" x="7434263" y="3789363"/>
          <p14:tracePt t="20237" x="7443788" y="3779838"/>
          <p14:tracePt t="20243" x="7451725" y="3771900"/>
          <p14:tracePt t="20253" x="7470775" y="3771900"/>
          <p14:tracePt t="20258" x="7470775" y="3762375"/>
          <p14:tracePt t="20266" x="7480300" y="3752850"/>
          <p14:tracePt t="20272" x="7488238" y="3752850"/>
          <p14:tracePt t="20293" x="7488238" y="3743325"/>
          <p14:tracePt t="20300" x="7497763" y="3743325"/>
          <p14:tracePt t="20306" x="7497763" y="3735388"/>
          <p14:tracePt t="20313" x="7507288" y="3735388"/>
          <p14:tracePt t="20341" x="7516813" y="3725863"/>
          <p14:tracePt t="20356" x="7524750" y="3725863"/>
          <p14:tracePt t="20378" x="7534275" y="3725863"/>
          <p14:tracePt t="20404" x="7543800" y="3725863"/>
          <p14:tracePt t="20439" x="7553325" y="3725863"/>
          <p14:tracePt t="20454" x="7553325" y="3716338"/>
          <p14:tracePt t="20468" x="7561263" y="3716338"/>
          <p14:tracePt t="20475" x="7570788" y="3716338"/>
          <p14:tracePt t="20482" x="7589838" y="3716338"/>
          <p14:tracePt t="20488" x="7616825" y="3706813"/>
          <p14:tracePt t="20496" x="7634288" y="3706813"/>
          <p14:tracePt t="20503" x="7662863" y="3698875"/>
          <p14:tracePt t="20509" x="7680325" y="3689350"/>
          <p14:tracePt t="20516" x="7707313" y="3679825"/>
          <p14:tracePt t="20523" x="7735888" y="3670300"/>
          <p14:tracePt t="20530" x="7743825" y="3662363"/>
          <p14:tracePt t="20537" x="7762875" y="3662363"/>
          <p14:tracePt t="20544" x="7772400" y="3652838"/>
          <p14:tracePt t="20559" x="7780338" y="3643313"/>
          <p14:tracePt t="20566" x="7789863" y="3643313"/>
          <p14:tracePt t="20587" x="7799388" y="3643313"/>
          <p14:tracePt t="20594" x="7808913" y="3643313"/>
          <p14:tracePt t="20614" x="7816850" y="3643313"/>
          <p14:tracePt t="20621" x="7826375" y="3643313"/>
          <p14:tracePt t="20637" x="7835900" y="3643313"/>
          <p14:tracePt t="20643" x="7835900" y="3633788"/>
          <p14:tracePt t="20650" x="7845425" y="3633788"/>
          <p14:tracePt t="20671" x="7853363" y="3633788"/>
          <p14:tracePt t="20684" x="7862888" y="3633788"/>
          <p14:tracePt t="20705" x="7872413" y="3633788"/>
          <p14:tracePt t="20901" x="7780338" y="3625850"/>
          <p14:tracePt t="20908" x="7616825" y="3597275"/>
          <p14:tracePt t="20914" x="7461250" y="3570288"/>
          <p14:tracePt t="20921" x="7315200" y="3552825"/>
          <p14:tracePt t="20929" x="7196138" y="3533775"/>
          <p14:tracePt t="20936" x="7096125" y="3516313"/>
          <p14:tracePt t="20943" x="7004050" y="3506788"/>
          <p14:tracePt t="20951" x="6913563" y="3487738"/>
          <p14:tracePt t="20957" x="6858000" y="3487738"/>
          <p14:tracePt t="20964" x="6784975" y="3479800"/>
          <p14:tracePt t="20972" x="6740525" y="3479800"/>
          <p14:tracePt t="20978" x="6704013" y="3479800"/>
          <p14:tracePt t="20987" x="6694488" y="3479800"/>
          <p14:tracePt t="20992" x="6675438" y="3479800"/>
          <p14:tracePt t="20999" x="6667500" y="3479800"/>
          <p14:tracePt t="21005" x="6657975" y="3479800"/>
          <p14:tracePt t="21012" x="6648450" y="3479800"/>
          <p14:tracePt t="21033" x="6638925" y="3479800"/>
          <p14:tracePt t="21083" x="6630988" y="3479800"/>
          <p14:tracePt t="21104" x="6621463" y="3479800"/>
          <p14:tracePt t="21181" x="6630988" y="3479800"/>
          <p14:tracePt t="21187" x="6667500" y="3470275"/>
          <p14:tracePt t="21195" x="6711950" y="3460750"/>
          <p14:tracePt t="21202" x="6784975" y="3433763"/>
          <p14:tracePt t="21209" x="6877050" y="3397250"/>
          <p14:tracePt t="21215" x="6996113" y="3370263"/>
          <p14:tracePt t="21222" x="7132638" y="3333750"/>
          <p14:tracePt t="21230" x="7269163" y="3297238"/>
          <p14:tracePt t="21237" x="7397750" y="3260725"/>
          <p14:tracePt t="21244" x="7516813" y="3241675"/>
          <p14:tracePt t="21251" x="7626350" y="3232150"/>
          <p14:tracePt t="21258" x="7707313" y="3232150"/>
          <p14:tracePt t="21265" x="7799388" y="3232150"/>
          <p14:tracePt t="21273" x="7872413" y="3232150"/>
          <p14:tracePt t="21279" x="7962900" y="3232150"/>
          <p14:tracePt t="21287" x="8054975" y="3260725"/>
          <p14:tracePt t="21293" x="8128000" y="3268663"/>
          <p14:tracePt t="21300" x="8191500" y="3278188"/>
          <p14:tracePt t="21306" x="8247063" y="3287713"/>
          <p14:tracePt t="21313" x="8301038" y="3297238"/>
          <p14:tracePt t="21321" x="8347075" y="3297238"/>
          <p14:tracePt t="21328" x="8402638" y="3305175"/>
          <p14:tracePt t="21335" x="8466138" y="3314700"/>
          <p14:tracePt t="21342" x="8529638" y="3324225"/>
          <p14:tracePt t="21349" x="8585200" y="3341688"/>
          <p14:tracePt t="21356" x="8648700" y="3351213"/>
          <p14:tracePt t="21363" x="8694738" y="3351213"/>
          <p14:tracePt t="21371" x="8739188" y="3360738"/>
          <p14:tracePt t="21377" x="8767763" y="3360738"/>
          <p14:tracePt t="21383" x="8804275" y="3370263"/>
          <p14:tracePt t="21390" x="8821738" y="3370263"/>
          <p14:tracePt t="21398" x="8840788" y="3370263"/>
          <p14:tracePt t="21404" x="8848725" y="3370263"/>
          <p14:tracePt t="21412" x="8867775" y="3370263"/>
          <p14:tracePt t="21424" x="8877300" y="3370263"/>
          <p14:tracePt t="21433" x="8885238" y="3370263"/>
          <p14:tracePt t="21468" x="8894763" y="3370263"/>
          <p14:tracePt t="21482" x="8904288" y="3370263"/>
          <p14:tracePt t="21503" x="8913813" y="3370263"/>
          <p14:tracePt t="23032" x="8904288" y="3370263"/>
          <p14:tracePt t="23038" x="8867775" y="3378200"/>
          <p14:tracePt t="23045" x="8848725" y="3378200"/>
          <p14:tracePt t="23053" x="8821738" y="3378200"/>
          <p14:tracePt t="23060" x="8804275" y="3378200"/>
          <p14:tracePt t="23067" x="8775700" y="3370263"/>
          <p14:tracePt t="23073" x="8748713" y="3341688"/>
          <p14:tracePt t="23080" x="8721725" y="3314700"/>
          <p14:tracePt t="23089" x="8702675" y="3278188"/>
          <p14:tracePt t="23094" x="8685213" y="3232150"/>
          <p14:tracePt t="23103" x="8666163" y="3168650"/>
          <p14:tracePt t="23108" x="8658225" y="3105150"/>
          <p14:tracePt t="23116" x="8648700" y="3049588"/>
          <p14:tracePt t="23122" x="8639175" y="2986088"/>
          <p14:tracePt t="23130" x="8629650" y="2940050"/>
          <p14:tracePt t="23137" x="8629650" y="2876550"/>
          <p14:tracePt t="23144" x="8621713" y="2830513"/>
          <p14:tracePt t="23151" x="8602663" y="2767013"/>
          <p14:tracePt t="23157" x="8602663" y="2711450"/>
          <p14:tracePt t="23164" x="8593138" y="2647950"/>
          <p14:tracePt t="23171" x="8585200" y="2601913"/>
          <p14:tracePt t="23178" x="8575675" y="2557463"/>
          <p14:tracePt t="23185" x="8575675" y="2520950"/>
          <p14:tracePt t="23192" x="8566150" y="2492375"/>
          <p14:tracePt t="23200" x="8566150" y="2474913"/>
          <p14:tracePt t="23206" x="8566150" y="2455863"/>
          <p14:tracePt t="23213" x="8566150" y="2447925"/>
          <p14:tracePt t="23220" x="8566150" y="2428875"/>
          <p14:tracePt t="23228" x="8566150" y="2411413"/>
          <p14:tracePt t="23234" x="8556625" y="2411413"/>
          <p14:tracePt t="23242" x="8556625" y="2392363"/>
          <p14:tracePt t="23255" x="8548688" y="2374900"/>
          <p14:tracePt t="23263" x="8548688" y="2365375"/>
          <p14:tracePt t="23270" x="8539163" y="2365375"/>
          <p14:tracePt t="23276" x="8539163" y="2346325"/>
          <p14:tracePt t="23297" x="8539163" y="2338388"/>
          <p14:tracePt t="23319" x="8539163" y="2328863"/>
          <p14:tracePt t="23346" x="8539163" y="2319338"/>
          <p14:tracePt t="23353" x="8529638" y="2319338"/>
          <p14:tracePt t="26257" x="8520113" y="2209800"/>
          <p14:tracePt t="26264" x="8520113" y="2063750"/>
          <p14:tracePt t="26270" x="8512175" y="1898650"/>
          <p14:tracePt t="26279" x="8512175" y="1771650"/>
          <p14:tracePt t="26285" x="8493125" y="1652588"/>
          <p14:tracePt t="26293" x="8475663" y="1562100"/>
          <p14:tracePt t="26300" x="8466138" y="1506538"/>
          <p14:tracePt t="26306" x="8447088" y="1452563"/>
          <p14:tracePt t="26314" x="8439150" y="1433513"/>
          <p14:tracePt t="26320" x="8429625" y="1406525"/>
          <p14:tracePt t="26327" x="8420100" y="1379538"/>
          <p14:tracePt t="26335" x="8402638" y="1370013"/>
          <p14:tracePt t="26341" x="8393113" y="1343025"/>
          <p14:tracePt t="26348" x="8383588" y="1314450"/>
          <p14:tracePt t="26354" x="8356600" y="1296988"/>
          <p14:tracePt t="26362" x="8337550" y="1277938"/>
          <p14:tracePt t="26369" x="8301038" y="1250950"/>
          <p14:tracePt t="26376" x="8247063" y="1204913"/>
          <p14:tracePt t="26383" x="8183563" y="1160463"/>
          <p14:tracePt t="26390" x="8118475" y="1123950"/>
          <p14:tracePt t="26398" x="8054975" y="1087438"/>
          <p14:tracePt t="26403" x="7962900" y="1058863"/>
          <p14:tracePt t="26411" x="7881938" y="1031875"/>
          <p14:tracePt t="26419" x="7780338" y="1004888"/>
          <p14:tracePt t="26425" x="7689850" y="985838"/>
          <p14:tracePt t="26432" x="7597775" y="976313"/>
          <p14:tracePt t="26438" x="7507288" y="949325"/>
          <p14:tracePt t="26446" x="7434263" y="939800"/>
          <p14:tracePt t="26453" x="7342188" y="931863"/>
          <p14:tracePt t="26459" x="7269163" y="912813"/>
          <p14:tracePt t="26466" x="7205663" y="903288"/>
          <p14:tracePt t="26474" x="7142163" y="895350"/>
          <p14:tracePt t="26481" x="7086600" y="895350"/>
          <p14:tracePt t="26488" x="7023100" y="895350"/>
          <p14:tracePt t="26495" x="6967538" y="895350"/>
          <p14:tracePt t="26503" x="6894513" y="895350"/>
          <p14:tracePt t="26509" x="6831013" y="895350"/>
          <p14:tracePt t="26515" x="6777038" y="895350"/>
          <p14:tracePt t="26522" x="6721475" y="922338"/>
          <p14:tracePt t="26529" x="6684963" y="922338"/>
          <p14:tracePt t="26536" x="6657975" y="931863"/>
          <p14:tracePt t="26544" x="6621463" y="939800"/>
          <p14:tracePt t="26552" x="6575425" y="958850"/>
          <p14:tracePt t="26558" x="6538913" y="968375"/>
          <p14:tracePt t="26564" x="6483350" y="995363"/>
          <p14:tracePt t="26570" x="6456363" y="995363"/>
          <p14:tracePt t="26580" x="6402388" y="1022350"/>
          <p14:tracePt t="26586" x="6356350" y="1041400"/>
          <p14:tracePt t="26593" x="6300788" y="1068388"/>
          <p14:tracePt t="26601" x="6256338" y="1104900"/>
          <p14:tracePt t="26607" x="6200775" y="1131888"/>
          <p14:tracePt t="26613" x="6146800" y="1177925"/>
          <p14:tracePt t="26620" x="6110288" y="1214438"/>
          <p14:tracePt t="26628" x="6064250" y="1270000"/>
          <p14:tracePt t="26635" x="6027738" y="1306513"/>
          <p14:tracePt t="26641" x="5981700" y="1360488"/>
          <p14:tracePt t="26648" x="5954713" y="1397000"/>
          <p14:tracePt t="26654" x="5918200" y="1433513"/>
          <p14:tracePt t="26663" x="5891213" y="1470025"/>
          <p14:tracePt t="26669" x="5872163" y="1525588"/>
          <p14:tracePt t="26677" x="5845175" y="1562100"/>
          <p14:tracePt t="26685" x="5818188" y="1625600"/>
          <p14:tracePt t="26691" x="5789613" y="1689100"/>
          <p14:tracePt t="26698" x="5762625" y="1762125"/>
          <p14:tracePt t="26704" x="5735638" y="1835150"/>
          <p14:tracePt t="26712" x="5726113" y="1908175"/>
          <p14:tracePt t="26719" x="5699125" y="1973263"/>
          <p14:tracePt t="26725" x="5680075" y="2036763"/>
          <p14:tracePt t="26732" x="5670550" y="2109788"/>
          <p14:tracePt t="26739" x="5662613" y="2182813"/>
          <p14:tracePt t="26746" x="5643563" y="2246313"/>
          <p14:tracePt t="26754" x="5634038" y="2309813"/>
          <p14:tracePt t="26760" x="5634038" y="2365375"/>
          <p14:tracePt t="26768" x="5634038" y="2428875"/>
          <p14:tracePt t="26774" x="5634038" y="2484438"/>
          <p14:tracePt t="26782" x="5634038" y="2528888"/>
          <p14:tracePt t="26788" x="5634038" y="2565400"/>
          <p14:tracePt t="26796" x="5634038" y="2601913"/>
          <p14:tracePt t="26803" x="5634038" y="2630488"/>
          <p14:tracePt t="26810" x="5634038" y="2667000"/>
          <p14:tracePt t="26818" x="5634038" y="2674938"/>
          <p14:tracePt t="26823" x="5643563" y="2703513"/>
          <p14:tracePt t="26831" x="5653088" y="2711450"/>
          <p14:tracePt t="26836" x="5653088" y="2740025"/>
          <p14:tracePt t="26844" x="5662613" y="2767013"/>
          <p14:tracePt t="26852" x="5670550" y="2784475"/>
          <p14:tracePt t="26857" x="5670550" y="2820988"/>
          <p14:tracePt t="26864" x="5680075" y="2857500"/>
          <p14:tracePt t="26873" x="5689600" y="2876550"/>
          <p14:tracePt t="26880" x="5699125" y="2922588"/>
          <p14:tracePt t="26887" x="5699125" y="2959100"/>
          <p14:tracePt t="26893" x="5699125" y="2986088"/>
          <p14:tracePt t="26901" x="5708650" y="3022600"/>
          <p14:tracePt t="26908" x="5716588" y="3059113"/>
          <p14:tracePt t="26914" x="5726113" y="3095625"/>
          <p14:tracePt t="26921" x="5735638" y="3122613"/>
          <p14:tracePt t="26929" x="5745163" y="3159125"/>
          <p14:tracePt t="26935" x="5762625" y="3205163"/>
          <p14:tracePt t="26942" x="5772150" y="3260725"/>
          <p14:tracePt t="26949" x="5799138" y="3324225"/>
          <p14:tracePt t="26956" x="5808663" y="3378200"/>
          <p14:tracePt t="26963" x="5826125" y="3443288"/>
          <p14:tracePt t="26970" x="5835650" y="3516313"/>
          <p14:tracePt t="26978" x="5862638" y="3579813"/>
          <p14:tracePt t="26985" x="5872163" y="3643313"/>
          <p14:tracePt t="26992" x="5891213" y="3689350"/>
          <p14:tracePt t="26998" x="5899150" y="3743325"/>
          <p14:tracePt t="27005" x="5918200" y="3789363"/>
          <p14:tracePt t="27012" x="5927725" y="3835400"/>
          <p14:tracePt t="27019" x="5935663" y="3871913"/>
          <p14:tracePt t="27026" x="5945188" y="3908425"/>
          <p14:tracePt t="27033" x="5964238" y="3954463"/>
          <p14:tracePt t="27039" x="5972175" y="3990975"/>
          <p14:tracePt t="27046" x="5981700" y="4027488"/>
          <p14:tracePt t="27054" x="5991225" y="4054475"/>
          <p14:tracePt t="27060" x="6000750" y="4081463"/>
          <p14:tracePt t="27069" x="6008688" y="4117975"/>
          <p14:tracePt t="27075" x="6018213" y="4137025"/>
          <p14:tracePt t="27083" x="6018213" y="4173538"/>
          <p14:tracePt t="27089" x="6037263" y="4200525"/>
          <p14:tracePt t="27096" x="6045200" y="4227513"/>
          <p14:tracePt t="27103" x="6054725" y="4264025"/>
          <p14:tracePt t="27111" x="6064250" y="4300538"/>
          <p14:tracePt t="27119" x="6081713" y="4337050"/>
          <p14:tracePt t="27123" x="6100763" y="4373563"/>
          <p14:tracePt t="27132" x="6110288" y="4402138"/>
          <p14:tracePt t="27138" x="6118225" y="4438650"/>
          <p14:tracePt t="27145" x="6137275" y="4475163"/>
          <p14:tracePt t="27152" x="6146800" y="4511675"/>
          <p14:tracePt t="27159" x="6154738" y="4519613"/>
          <p14:tracePt t="27167" x="6154738" y="4556125"/>
          <p14:tracePt t="27173" x="6154738" y="4575175"/>
          <p14:tracePt t="27181" x="6164263" y="4575175"/>
          <p14:tracePt t="27187" x="6173788" y="4584700"/>
          <p14:tracePt t="27194" x="6173788" y="4592638"/>
          <p14:tracePt t="27229" x="6173788" y="4602163"/>
          <p14:tracePt t="27280" x="6183313" y="4602163"/>
          <p14:tracePt t="29240" x="6200775" y="4483100"/>
          <p14:tracePt t="29248" x="6237288" y="4273550"/>
          <p14:tracePt t="29255" x="6256338" y="4090988"/>
          <p14:tracePt t="29262" x="6264275" y="3954463"/>
          <p14:tracePt t="29268" x="6264275" y="3798888"/>
          <p14:tracePt t="29276" x="6264275" y="3670300"/>
          <p14:tracePt t="29282" x="6264275" y="3552825"/>
          <p14:tracePt t="29290" x="6264275" y="3479800"/>
          <p14:tracePt t="29297" x="6264275" y="3414713"/>
          <p14:tracePt t="29304" x="6264275" y="3351213"/>
          <p14:tracePt t="29310" x="6264275" y="3297238"/>
          <p14:tracePt t="29318" x="6264275" y="3224213"/>
          <p14:tracePt t="29324" x="6264275" y="3159125"/>
          <p14:tracePt t="29331" x="6264275" y="3105150"/>
          <p14:tracePt t="29338" x="6264275" y="3041650"/>
          <p14:tracePt t="29346" x="6264275" y="3013075"/>
          <p14:tracePt t="29352" x="6264275" y="2976563"/>
          <p14:tracePt t="29359" x="6264275" y="2949575"/>
          <p14:tracePt t="29367" x="6264275" y="2913063"/>
          <p14:tracePt t="29374" x="6264275" y="2867025"/>
          <p14:tracePt t="29381" x="6264275" y="2820988"/>
          <p14:tracePt t="29387" x="6264275" y="2784475"/>
          <p14:tracePt t="29395" x="6273800" y="2747963"/>
          <p14:tracePt t="29402" x="6273800" y="2720975"/>
          <p14:tracePt t="29409" x="6273800" y="2684463"/>
          <p14:tracePt t="29415" x="6273800" y="2674938"/>
          <p14:tracePt t="29422" x="6273800" y="2647950"/>
          <p14:tracePt t="29430" x="6273800" y="2638425"/>
          <p14:tracePt t="29435" x="6273800" y="2620963"/>
          <p14:tracePt t="29444" x="6273800" y="2611438"/>
          <p14:tracePt t="29451" x="6273800" y="2601913"/>
          <p14:tracePt t="29458" x="6273800" y="2584450"/>
          <p14:tracePt t="29479" x="6273800" y="2574925"/>
          <p14:tracePt t="29485" x="6273800" y="2565400"/>
          <p14:tracePt t="29513" x="6273800" y="2557463"/>
          <p14:tracePt t="29534" x="6264275" y="2547938"/>
          <p14:tracePt t="29563" x="6264275" y="2538413"/>
          <p14:tracePt t="30072" x="6246813" y="2611438"/>
          <p14:tracePt t="30079" x="6210300" y="2711450"/>
          <p14:tracePt t="30085" x="6191250" y="2820988"/>
          <p14:tracePt t="30092" x="6173788" y="2913063"/>
          <p14:tracePt t="30100" x="6154738" y="3013075"/>
          <p14:tracePt t="30106" x="6137275" y="3132138"/>
          <p14:tracePt t="30114" x="6118225" y="3251200"/>
          <p14:tracePt t="30120" x="6091238" y="3397250"/>
          <p14:tracePt t="30128" x="6081713" y="3543300"/>
          <p14:tracePt t="30134" x="6054725" y="3689350"/>
          <p14:tracePt t="30142" x="6045200" y="3825875"/>
          <p14:tracePt t="30151" x="6045200" y="3981450"/>
          <p14:tracePt t="30156" x="6045200" y="4183063"/>
          <p14:tracePt t="30163" x="6027738" y="4402138"/>
          <p14:tracePt t="30169" x="6027738" y="4575175"/>
          <p14:tracePt t="30177" x="6027738" y="4721225"/>
          <p14:tracePt t="30184" x="6027738" y="4857750"/>
          <p14:tracePt t="30191" x="6027738" y="4967288"/>
          <p14:tracePt t="30198" x="6037263" y="5076825"/>
          <p14:tracePt t="30204" x="6037263" y="5149850"/>
          <p14:tracePt t="30212" x="6037263" y="5178425"/>
          <p14:tracePt t="30218" x="6037263" y="5205413"/>
          <p14:tracePt t="30225" x="6037263" y="5222875"/>
          <p14:tracePt t="30234" x="6037263" y="5232400"/>
          <p14:tracePt t="30381" x="6037263" y="5222875"/>
          <p14:tracePt t="30394" x="6037263" y="5214938"/>
          <p14:tracePt t="31499" x="6091238" y="5032375"/>
          <p14:tracePt t="31505" x="6227763" y="4638675"/>
          <p14:tracePt t="31512" x="6356350" y="4329113"/>
          <p14:tracePt t="31519" x="6465888" y="4000500"/>
          <p14:tracePt t="31527" x="6594475" y="3689350"/>
          <p14:tracePt t="31534" x="6721475" y="3378200"/>
          <p14:tracePt t="31541" x="6867525" y="3068638"/>
          <p14:tracePt t="31547" x="6996113" y="2757488"/>
          <p14:tracePt t="31554" x="7123113" y="2484438"/>
          <p14:tracePt t="31561" x="7205663" y="2282825"/>
          <p14:tracePt t="31568" x="7305675" y="2136775"/>
          <p14:tracePt t="31575" x="7378700" y="2017713"/>
          <p14:tracePt t="31583" x="7451725" y="1917700"/>
          <p14:tracePt t="31589" x="7516813" y="1835150"/>
          <p14:tracePt t="31596" x="7570788" y="1781175"/>
          <p14:tracePt t="31602" x="7597775" y="1744663"/>
          <p14:tracePt t="31610" x="7634288" y="1716088"/>
          <p14:tracePt t="31617" x="7653338" y="1698625"/>
          <p14:tracePt t="31624" x="7670800" y="1698625"/>
          <p14:tracePt t="31631" x="7680325" y="1689100"/>
          <p14:tracePt t="31638" x="7689850" y="1679575"/>
          <p14:tracePt t="31646" x="7699375" y="1671638"/>
          <p14:tracePt t="31750" x="7707313" y="1671638"/>
          <p14:tracePt t="31772" x="7716838" y="1671638"/>
          <p14:tracePt t="31799" x="7726363" y="1671638"/>
          <p14:tracePt t="31821" x="7735888" y="1671638"/>
          <p14:tracePt t="31834" x="7743825" y="1671638"/>
          <p14:tracePt t="31849" x="7743825" y="1679575"/>
          <p14:tracePt t="31855" x="7753350" y="1698625"/>
          <p14:tracePt t="31862" x="7762875" y="1725613"/>
          <p14:tracePt t="31868" x="7762875" y="1771650"/>
          <p14:tracePt t="31876" x="7772400" y="1835150"/>
          <p14:tracePt t="31884" x="7772400" y="1890713"/>
          <p14:tracePt t="31890" x="7772400" y="1935163"/>
          <p14:tracePt t="31897" x="7772400" y="1981200"/>
          <p14:tracePt t="31903" x="7772400" y="2027238"/>
          <p14:tracePt t="31911" x="7772400" y="2063750"/>
          <p14:tracePt t="31918" x="7762875" y="2082800"/>
          <p14:tracePt t="31925" x="7762875" y="2109788"/>
          <p14:tracePt t="31933" x="7753350" y="2136775"/>
          <p14:tracePt t="31941" x="7753350" y="2155825"/>
          <p14:tracePt t="31945" x="7753350" y="2182813"/>
          <p14:tracePt t="31952" x="7743825" y="2200275"/>
          <p14:tracePt t="31959" x="7743825" y="2228850"/>
          <p14:tracePt t="31967" x="7743825" y="2246313"/>
          <p14:tracePt t="31973" x="7743825" y="2265363"/>
          <p14:tracePt t="31981" x="7743825" y="2282825"/>
          <p14:tracePt t="31994" x="7743825" y="2292350"/>
          <p14:tracePt t="32008" x="7743825" y="2301875"/>
          <p14:tracePt t="33209" x="7780338" y="2301875"/>
          <p14:tracePt t="33216" x="7872413" y="2273300"/>
          <p14:tracePt t="33223" x="7962900" y="2255838"/>
          <p14:tracePt t="33230" x="8054975" y="2219325"/>
          <p14:tracePt t="33236" x="8147050" y="2200275"/>
          <p14:tracePt t="33244" x="8237538" y="2182813"/>
          <p14:tracePt t="33250" x="8329613" y="2163763"/>
          <p14:tracePt t="33258" x="8383588" y="2155825"/>
          <p14:tracePt t="33264" x="8447088" y="2127250"/>
          <p14:tracePt t="33272" x="8493125" y="2127250"/>
          <p14:tracePt t="33279" x="8539163" y="2119313"/>
          <p14:tracePt t="33286" x="8602663" y="2109788"/>
          <p14:tracePt t="33293" x="8648700" y="2109788"/>
          <p14:tracePt t="33301" x="8712200" y="2109788"/>
          <p14:tracePt t="33308" x="8767763" y="2109788"/>
          <p14:tracePt t="33313" x="8831263" y="2109788"/>
          <p14:tracePt t="33321" x="8885238" y="2109788"/>
          <p14:tracePt t="33328" x="8959850" y="2100263"/>
          <p14:tracePt t="33334" x="9023350" y="2100263"/>
          <p14:tracePt t="33342" x="9086850" y="2090738"/>
          <p14:tracePt t="33350" x="9132888" y="2082800"/>
          <p14:tracePt t="33356" x="9178925" y="2082800"/>
          <p14:tracePt t="33362" x="9223375" y="2073275"/>
          <p14:tracePt t="33369" x="9269413" y="2063750"/>
          <p14:tracePt t="33376" x="9305925" y="2054225"/>
          <p14:tracePt t="33383" x="9342438" y="2054225"/>
          <p14:tracePt t="33390" x="9361488" y="2046288"/>
          <p14:tracePt t="33397" x="9388475" y="2036763"/>
          <p14:tracePt t="33404" x="9405938" y="2027238"/>
          <p14:tracePt t="33412" x="9424988" y="2027238"/>
          <p14:tracePt t="33418" x="9442450" y="2027238"/>
          <p14:tracePt t="33433" x="9451975" y="2027238"/>
          <p14:tracePt t="33446" x="9461500" y="2027238"/>
          <p14:tracePt t="33461" x="9471025" y="2027238"/>
          <p14:tracePt t="33467" x="9478963" y="2027238"/>
          <p14:tracePt t="33487" x="9488488" y="2027238"/>
          <p14:tracePt t="33502" x="9498013" y="2027238"/>
          <p14:tracePt t="33537" x="9507538" y="2027238"/>
          <p14:tracePt t="33551" x="9515475" y="2027238"/>
          <p14:tracePt t="35196" x="9525000" y="2027238"/>
          <p14:tracePt t="35202" x="9551988" y="2036763"/>
          <p14:tracePt t="35209" x="9580563" y="2063750"/>
          <p14:tracePt t="35216" x="9598025" y="2082800"/>
          <p14:tracePt t="35222" x="9607550" y="2100263"/>
          <p14:tracePt t="35230" x="9625013" y="2127250"/>
          <p14:tracePt t="35236" x="9644063" y="2155825"/>
          <p14:tracePt t="35244" x="9661525" y="2173288"/>
          <p14:tracePt t="35250" x="9671050" y="2209800"/>
          <p14:tracePt t="35258" x="9671050" y="2236788"/>
          <p14:tracePt t="35263" x="9680575" y="2265363"/>
          <p14:tracePt t="35272" x="9690100" y="2301875"/>
          <p14:tracePt t="35280" x="9698038" y="2338388"/>
          <p14:tracePt t="35286" x="9707563" y="2382838"/>
          <p14:tracePt t="35293" x="9707563" y="2411413"/>
          <p14:tracePt t="35300" x="9707563" y="2455863"/>
          <p14:tracePt t="35307" x="9707563" y="2492375"/>
          <p14:tracePt t="35313" x="9707563" y="2520950"/>
          <p14:tracePt t="35321" x="9707563" y="2557463"/>
          <p14:tracePt t="35328" x="9707563" y="2584450"/>
          <p14:tracePt t="35334" x="9707563" y="2593975"/>
          <p14:tracePt t="35342" x="9707563" y="2611438"/>
          <p14:tracePt t="35363" x="9707563" y="2620963"/>
          <p14:tracePt t="35377" x="9707563" y="2630488"/>
          <p14:tracePt t="35405" x="9707563" y="2638425"/>
          <p14:tracePt t="35412" x="9707563" y="2647950"/>
          <p14:tracePt t="35440" x="9707563" y="2657475"/>
          <p14:tracePt t="35460" x="9707563" y="2667000"/>
          <p14:tracePt t="35473" x="9707563" y="2674938"/>
          <p14:tracePt t="35511" x="9707563" y="2684463"/>
          <p14:tracePt t="35516" x="9717088" y="2684463"/>
          <p14:tracePt t="35530" x="9726613" y="2684463"/>
          <p14:tracePt t="35558" x="9734550" y="2684463"/>
          <p14:tracePt t="35565" x="9744075" y="2684463"/>
          <p14:tracePt t="35581" x="9753600" y="2684463"/>
          <p14:tracePt t="35586" x="9772650" y="2693988"/>
          <p14:tracePt t="35593" x="9799638" y="2703513"/>
          <p14:tracePt t="35600" x="9836150" y="2703513"/>
          <p14:tracePt t="35607" x="9863138" y="2703513"/>
          <p14:tracePt t="35615" x="9890125" y="2703513"/>
          <p14:tracePt t="35622" x="9926638" y="2703513"/>
          <p14:tracePt t="35629" x="9945688" y="2703513"/>
          <p14:tracePt t="35635" x="9972675" y="2703513"/>
          <p14:tracePt t="35642" x="9991725" y="2703513"/>
          <p14:tracePt t="35649" x="10009188" y="2703513"/>
          <p14:tracePt t="35655" x="10018713" y="2703513"/>
          <p14:tracePt t="35663" x="10028238" y="2703513"/>
          <p14:tracePt t="35669" x="10036175" y="2703513"/>
          <p14:tracePt t="35678" x="10045700" y="2703513"/>
          <p14:tracePt t="35684" x="10055225" y="2703513"/>
          <p14:tracePt t="35692" x="10064750" y="2703513"/>
          <p14:tracePt t="35712" x="10072688" y="2703513"/>
          <p14:tracePt t="35719" x="10082213" y="2703513"/>
          <p14:tracePt t="35733" x="10091738" y="2703513"/>
          <p14:tracePt t="35741" x="10101263" y="2703513"/>
          <p14:tracePt t="35767" x="10109200" y="2711450"/>
          <p14:tracePt t="35776" x="10109200" y="2720975"/>
          <p14:tracePt t="35790" x="10109200" y="2730500"/>
          <p14:tracePt t="35796" x="10109200" y="2740025"/>
          <p14:tracePt t="35803" x="10109200" y="2757488"/>
          <p14:tracePt t="35810" x="10101263" y="2776538"/>
          <p14:tracePt t="35816" x="10091738" y="2803525"/>
          <p14:tracePt t="35823" x="10072688" y="2840038"/>
          <p14:tracePt t="35832" x="10045700" y="2867025"/>
          <p14:tracePt t="35837" x="10018713" y="2894013"/>
          <p14:tracePt t="35844" x="9991725" y="2922588"/>
          <p14:tracePt t="35851" x="9963150" y="2940050"/>
          <p14:tracePt t="35858" x="9926638" y="2976563"/>
          <p14:tracePt t="35866" x="9890125" y="2995613"/>
          <p14:tracePt t="35873" x="9872663" y="3013075"/>
          <p14:tracePt t="35882" x="9817100" y="3041650"/>
          <p14:tracePt t="35888" x="9780588" y="3059113"/>
          <p14:tracePt t="35893" x="9734550" y="3068638"/>
          <p14:tracePt t="35900" x="9707563" y="3078163"/>
          <p14:tracePt t="35917" x="9653588" y="3105150"/>
          <p14:tracePt t="35922" x="9625013" y="3122613"/>
          <p14:tracePt t="35929" x="9607550" y="3141663"/>
          <p14:tracePt t="35935" x="9580563" y="3151188"/>
          <p14:tracePt t="35943" x="9551988" y="3168650"/>
          <p14:tracePt t="35949" x="9534525" y="3195638"/>
          <p14:tracePt t="35956" x="9525000" y="3214688"/>
          <p14:tracePt t="35964" x="9507538" y="3224213"/>
          <p14:tracePt t="35972" x="9488488" y="3251200"/>
          <p14:tracePt t="35979" x="9471025" y="3278188"/>
          <p14:tracePt t="35985" x="9461500" y="3287713"/>
          <p14:tracePt t="35993" x="9451975" y="3314700"/>
          <p14:tracePt t="35999" x="9442450" y="3333750"/>
          <p14:tracePt t="36006" x="9442450" y="3341688"/>
          <p14:tracePt t="36013" x="9434513" y="3360738"/>
          <p14:tracePt t="36020" x="9424988" y="3387725"/>
          <p14:tracePt t="36027" x="9424988" y="3397250"/>
          <p14:tracePt t="36033" x="9415463" y="3414713"/>
          <p14:tracePt t="36041" x="9415463" y="3424238"/>
          <p14:tracePt t="36048" x="9415463" y="3443288"/>
          <p14:tracePt t="36062" x="9415463" y="3451225"/>
          <p14:tracePt t="36069" x="9405938" y="3451225"/>
          <p14:tracePt t="36076" x="9405938" y="3460750"/>
          <p14:tracePt t="36091" x="9405938" y="3470275"/>
          <p14:tracePt t="36104" x="9405938" y="3479800"/>
          <p14:tracePt t="36112" x="9405938" y="3487738"/>
          <p14:tracePt t="36132" x="9405938" y="3506788"/>
          <p14:tracePt t="36139" x="9415463" y="3516313"/>
          <p14:tracePt t="36145" x="9434513" y="3552825"/>
          <p14:tracePt t="36152" x="9451975" y="3579813"/>
          <p14:tracePt t="36160" x="9461500" y="3606800"/>
          <p14:tracePt t="36166" x="9478963" y="3633788"/>
          <p14:tracePt t="36173" x="9488488" y="3662363"/>
          <p14:tracePt t="36182" x="9498013" y="3689350"/>
          <p14:tracePt t="36188" x="9507538" y="3698875"/>
          <p14:tracePt t="36194" x="9507538" y="3716338"/>
          <p14:tracePt t="36201" x="9515475" y="3716338"/>
          <p14:tracePt t="36209" x="9515475" y="3725863"/>
          <p14:tracePt t="36223" x="9515475" y="3735388"/>
          <p14:tracePt t="36230" x="9515475" y="3743325"/>
          <p14:tracePt t="36243" x="9525000" y="3752850"/>
          <p14:tracePt t="36257" x="9525000" y="3762375"/>
          <p14:tracePt t="36272" x="9525000" y="3771900"/>
          <p14:tracePt t="36279" x="9525000" y="3779838"/>
          <p14:tracePt t="36314" x="9525000" y="3789363"/>
          <p14:tracePt t="36328" x="9525000" y="3798888"/>
          <p14:tracePt t="36363" x="9515475" y="3808413"/>
          <p14:tracePt t="36377" x="9515475" y="3816350"/>
          <p14:tracePt t="36383" x="9507538" y="3816350"/>
          <p14:tracePt t="36391" x="9488488" y="3816350"/>
          <p14:tracePt t="36398" x="9478963" y="3816350"/>
          <p14:tracePt t="36404" x="9451975" y="3816350"/>
          <p14:tracePt t="36412" x="9434513" y="3816350"/>
          <p14:tracePt t="36418" x="9388475" y="3816350"/>
          <p14:tracePt t="36426" x="9324975" y="3816350"/>
          <p14:tracePt t="36432" x="9259888" y="3789363"/>
          <p14:tracePt t="36440" x="9186863" y="3762375"/>
          <p14:tracePt t="36446" x="9096375" y="3716338"/>
          <p14:tracePt t="36453" x="9013825" y="3652838"/>
          <p14:tracePt t="36460" x="8940800" y="3597275"/>
          <p14:tracePt t="36467" x="8877300" y="3543300"/>
          <p14:tracePt t="36474" x="8821738" y="3487738"/>
          <p14:tracePt t="36482" x="8775700" y="3424238"/>
          <p14:tracePt t="36489" x="8739188" y="3370263"/>
          <p14:tracePt t="36495" x="8694738" y="3305175"/>
          <p14:tracePt t="36502" x="8658225" y="3224213"/>
          <p14:tracePt t="36510" x="8639175" y="3132138"/>
          <p14:tracePt t="36516" x="8612188" y="3041650"/>
          <p14:tracePt t="36522" x="8602663" y="2959100"/>
          <p14:tracePt t="36532" x="8593138" y="2876550"/>
          <p14:tracePt t="36537" x="8585200" y="2803525"/>
          <p14:tracePt t="36543" x="8575675" y="2711450"/>
          <p14:tracePt t="36550" x="8556625" y="2611438"/>
          <p14:tracePt t="36558" x="8548688" y="2492375"/>
          <p14:tracePt t="36566" x="8548688" y="2365375"/>
          <p14:tracePt t="36573" x="8548688" y="2236788"/>
          <p14:tracePt t="36582" x="8548688" y="2100263"/>
          <p14:tracePt t="36586" x="8548688" y="1944688"/>
          <p14:tracePt t="36593" x="8548688" y="1781175"/>
          <p14:tracePt t="36600" x="8548688" y="1671638"/>
          <p14:tracePt t="36608" x="8548688" y="1606550"/>
          <p14:tracePt t="36615" x="8548688" y="1562100"/>
          <p14:tracePt t="36621" x="8548688" y="1552575"/>
          <p14:tracePt t="36628" x="8548688" y="1533525"/>
          <p14:tracePt t="36634" x="8548688" y="1525588"/>
          <p14:tracePt t="36642" x="8539163" y="1525588"/>
          <p14:tracePt t="36656" x="8539163" y="1516063"/>
          <p14:tracePt t="36671" x="8529638" y="1516063"/>
          <p14:tracePt t="36677" x="8529638" y="1506538"/>
          <p14:tracePt t="36691" x="8520113" y="1506538"/>
          <p14:tracePt t="36705" x="8512175" y="1497013"/>
          <p14:tracePt t="36712" x="8493125" y="1489075"/>
          <p14:tracePt t="36719" x="8483600" y="1479550"/>
          <p14:tracePt t="36726" x="8466138" y="1479550"/>
          <p14:tracePt t="36733" x="8447088" y="1470025"/>
          <p14:tracePt t="36740" x="8429625" y="1460500"/>
          <p14:tracePt t="36748" x="8402638" y="1460500"/>
          <p14:tracePt t="36754" x="8393113" y="1460500"/>
          <p14:tracePt t="36762" x="8374063" y="1460500"/>
          <p14:tracePt t="36768" x="8356600" y="1460500"/>
          <p14:tracePt t="36776" x="8337550" y="1460500"/>
          <p14:tracePt t="36783" x="8310563" y="1460500"/>
          <p14:tracePt t="36790" x="8293100" y="1470025"/>
          <p14:tracePt t="36796" x="8264525" y="1479550"/>
          <p14:tracePt t="36803" x="8247063" y="1479550"/>
          <p14:tracePt t="36810" x="8228013" y="1489075"/>
          <p14:tracePt t="36817" x="8210550" y="1497013"/>
          <p14:tracePt t="36823" x="8201025" y="1497013"/>
          <p14:tracePt t="36832" x="8191500" y="1506538"/>
          <p14:tracePt t="36838" x="8183563" y="1506538"/>
          <p14:tracePt t="42913" x="8108950" y="1497013"/>
          <p14:tracePt t="42921" x="7972425" y="1452563"/>
          <p14:tracePt t="42928" x="7799388" y="1397000"/>
          <p14:tracePt t="42934" x="7616825" y="1343025"/>
          <p14:tracePt t="42942" x="7488238" y="1277938"/>
          <p14:tracePt t="42950" x="7351713" y="1223963"/>
          <p14:tracePt t="42955" x="7242175" y="1168400"/>
          <p14:tracePt t="42963" x="7132638" y="1114425"/>
          <p14:tracePt t="42969" x="7032625" y="1077913"/>
          <p14:tracePt t="42976" x="6923088" y="1041400"/>
          <p14:tracePt t="42982" x="6821488" y="1022350"/>
          <p14:tracePt t="42990" x="6711950" y="995363"/>
          <p14:tracePt t="42999" x="6611938" y="995363"/>
          <p14:tracePt t="43004" x="6492875" y="995363"/>
          <p14:tracePt t="43013" x="6392863" y="995363"/>
          <p14:tracePt t="43019" x="6273800" y="995363"/>
          <p14:tracePt t="43025" x="6173788" y="1014413"/>
          <p14:tracePt t="43032" x="6091238" y="1022350"/>
          <p14:tracePt t="43040" x="6008688" y="1031875"/>
          <p14:tracePt t="43046" x="5918200" y="1041400"/>
          <p14:tracePt t="43052" x="5835650" y="1068388"/>
          <p14:tracePt t="43059" x="5762625" y="1095375"/>
          <p14:tracePt t="43067" x="5699125" y="1131888"/>
          <p14:tracePt t="43073" x="5643563" y="1150938"/>
          <p14:tracePt t="43080" x="5597525" y="1196975"/>
          <p14:tracePt t="43088" x="5543550" y="1214438"/>
          <p14:tracePt t="43096" x="5507038" y="1241425"/>
          <p14:tracePt t="43103" x="5470525" y="1270000"/>
          <p14:tracePt t="43110" x="5434013" y="1296988"/>
          <p14:tracePt t="43116" x="5407025" y="1323975"/>
          <p14:tracePt t="43123" x="5378450" y="1343025"/>
          <p14:tracePt t="43130" x="5360988" y="1360488"/>
          <p14:tracePt t="43137" x="5341938" y="1379538"/>
          <p14:tracePt t="43144" x="5334000" y="1397000"/>
          <p14:tracePt t="43151" x="5324475" y="1416050"/>
          <p14:tracePt t="43158" x="5314950" y="1423988"/>
          <p14:tracePt t="43164" x="5305425" y="1452563"/>
          <p14:tracePt t="43172" x="5305425" y="1479550"/>
          <p14:tracePt t="43179" x="5305425" y="1516063"/>
          <p14:tracePt t="43185" x="5305425" y="1562100"/>
          <p14:tracePt t="43193" x="5305425" y="1606550"/>
          <p14:tracePt t="43200" x="5305425" y="1662113"/>
          <p14:tracePt t="43208" x="5334000" y="1744663"/>
          <p14:tracePt t="43214" x="5341938" y="1835150"/>
          <p14:tracePt t="43222" x="5378450" y="1908175"/>
          <p14:tracePt t="43228" x="5397500" y="1990725"/>
          <p14:tracePt t="43234" x="5424488" y="2063750"/>
          <p14:tracePt t="43243" x="5443538" y="2155825"/>
          <p14:tracePt t="43248" x="5480050" y="2265363"/>
          <p14:tracePt t="43255" x="5516563" y="2392363"/>
          <p14:tracePt t="43263" x="5561013" y="2547938"/>
          <p14:tracePt t="43270" x="5616575" y="2667000"/>
          <p14:tracePt t="43276" x="5662613" y="2784475"/>
          <p14:tracePt t="43283" x="5708650" y="2886075"/>
          <p14:tracePt t="43291" x="5745163" y="2976563"/>
          <p14:tracePt t="43297" x="5789613" y="3049588"/>
          <p14:tracePt t="43306" x="5845175" y="3151188"/>
          <p14:tracePt t="43313" x="5908675" y="3241675"/>
          <p14:tracePt t="43319" x="5964238" y="3324225"/>
          <p14:tracePt t="43326" x="6008688" y="3378200"/>
          <p14:tracePt t="43333" x="6045200" y="3414713"/>
          <p14:tracePt t="43340" x="6081713" y="3451225"/>
          <p14:tracePt t="43348" x="6127750" y="3497263"/>
          <p14:tracePt t="43353" x="6164263" y="3524250"/>
          <p14:tracePt t="43363" x="6191250" y="3552825"/>
          <p14:tracePt t="43367" x="6227763" y="3579813"/>
          <p14:tracePt t="43374" x="6264275" y="3597275"/>
          <p14:tracePt t="43381" x="6292850" y="3616325"/>
          <p14:tracePt t="43390" x="6337300" y="3643313"/>
          <p14:tracePt t="43396" x="6392863" y="3670300"/>
          <p14:tracePt t="43403" x="6456363" y="3689350"/>
          <p14:tracePt t="43410" x="6511925" y="3716338"/>
          <p14:tracePt t="43417" x="6575425" y="3735388"/>
          <p14:tracePt t="43424" x="6638925" y="3743325"/>
          <p14:tracePt t="43431" x="6694488" y="3762375"/>
          <p14:tracePt t="43438" x="6748463" y="3762375"/>
          <p14:tracePt t="43445" x="6821488" y="3762375"/>
          <p14:tracePt t="43452" x="6894513" y="3762375"/>
          <p14:tracePt t="43459" x="6986588" y="3762375"/>
          <p14:tracePt t="43464" x="7086600" y="3762375"/>
          <p14:tracePt t="43473" x="7178675" y="3762375"/>
          <p14:tracePt t="43480" x="7259638" y="3762375"/>
          <p14:tracePt t="43488" x="7351713" y="3735388"/>
          <p14:tracePt t="43494" x="7434263" y="3725863"/>
          <p14:tracePt t="43502" x="7524750" y="3706813"/>
          <p14:tracePt t="43508" x="7626350" y="3670300"/>
          <p14:tracePt t="43514" x="7735888" y="3625850"/>
          <p14:tracePt t="43522" x="7835900" y="3589338"/>
          <p14:tracePt t="43530" x="7945438" y="3552825"/>
          <p14:tracePt t="43535" x="8027988" y="3516313"/>
          <p14:tracePt t="43543" x="8091488" y="3497263"/>
          <p14:tracePt t="43549" x="8174038" y="3470275"/>
          <p14:tracePt t="43556" x="8256588" y="3451225"/>
          <p14:tracePt t="43563" x="8320088" y="3424238"/>
          <p14:tracePt t="43569" x="8383588" y="3397250"/>
          <p14:tracePt t="43577" x="8447088" y="3378200"/>
          <p14:tracePt t="43585" x="8502650" y="3333750"/>
          <p14:tracePt t="43592" x="8548688" y="3305175"/>
          <p14:tracePt t="43598" x="8602663" y="3260725"/>
          <p14:tracePt t="43606" x="8648700" y="3214688"/>
          <p14:tracePt t="43613" x="8685213" y="3168650"/>
          <p14:tracePt t="43620" x="8712200" y="3105150"/>
          <p14:tracePt t="43627" x="8758238" y="3041650"/>
          <p14:tracePt t="43633" x="8794750" y="2986088"/>
          <p14:tracePt t="43641" x="8821738" y="2922588"/>
          <p14:tracePt t="43647" x="8840788" y="2876550"/>
          <p14:tracePt t="43654" x="8867775" y="2840038"/>
          <p14:tracePt t="43663" x="8894763" y="2784475"/>
          <p14:tracePt t="43668" x="8921750" y="2740025"/>
          <p14:tracePt t="43676" x="8959850" y="2674938"/>
          <p14:tracePt t="43682" x="8977313" y="2611438"/>
          <p14:tracePt t="43690" x="9023350" y="2501900"/>
          <p14:tracePt t="43697" x="9050338" y="2411413"/>
          <p14:tracePt t="43703" x="9069388" y="2301875"/>
          <p14:tracePt t="43711" x="9096375" y="2228850"/>
          <p14:tracePt t="43718" x="9096375" y="2182813"/>
          <p14:tracePt t="43724" x="9105900" y="2119313"/>
          <p14:tracePt t="43732" x="9105900" y="2090738"/>
          <p14:tracePt t="43739" x="9105900" y="2063750"/>
          <p14:tracePt t="43746" x="9096375" y="2046288"/>
          <p14:tracePt t="43752" x="9086850" y="2027238"/>
          <p14:tracePt t="43759" x="9069388" y="2000250"/>
          <p14:tracePt t="43765" x="9050338" y="1981200"/>
          <p14:tracePt t="43772" x="9023350" y="1963738"/>
          <p14:tracePt t="43780" x="8967788" y="1908175"/>
          <p14:tracePt t="43788" x="8904288" y="1862138"/>
          <p14:tracePt t="43796" x="8804275" y="1817688"/>
          <p14:tracePt t="43802" x="8712200" y="1752600"/>
          <p14:tracePt t="43809" x="8602663" y="1698625"/>
          <p14:tracePt t="43815" x="8483600" y="1635125"/>
          <p14:tracePt t="43823" x="8366125" y="1589088"/>
          <p14:tracePt t="43830" x="8256588" y="1543050"/>
          <p14:tracePt t="43836" x="8164513" y="1516063"/>
          <p14:tracePt t="43843" x="8091488" y="1489075"/>
          <p14:tracePt t="43850" x="8027988" y="1460500"/>
          <p14:tracePt t="43857" x="7962900" y="1452563"/>
          <p14:tracePt t="43863" x="7918450" y="1433513"/>
          <p14:tracePt t="43871" x="7853363" y="1433513"/>
          <p14:tracePt t="43879" x="7808913" y="1423988"/>
          <p14:tracePt t="43886" x="7772400" y="1416050"/>
          <p14:tracePt t="43893" x="7726363" y="1406525"/>
          <p14:tracePt t="43899" x="7689850" y="1406525"/>
          <p14:tracePt t="43907" x="7653338" y="1406525"/>
          <p14:tracePt t="43913" x="7616825" y="1397000"/>
          <p14:tracePt t="43921" x="7580313" y="1397000"/>
          <p14:tracePt t="43928" x="7553325" y="1387475"/>
          <p14:tracePt t="43933" x="7516813" y="1387475"/>
          <p14:tracePt t="43941" x="7480300" y="1387475"/>
          <p14:tracePt t="43947" x="7451725" y="1387475"/>
          <p14:tracePt t="43954" x="7407275" y="1387475"/>
          <p14:tracePt t="43962" x="7370763" y="1387475"/>
          <p14:tracePt t="43969" x="7334250" y="1397000"/>
          <p14:tracePt t="43976" x="7305675" y="1397000"/>
          <p14:tracePt t="43983" x="7259638" y="1406525"/>
          <p14:tracePt t="43991" x="7215188" y="1416050"/>
          <p14:tracePt t="43997" x="7178675" y="1423988"/>
          <p14:tracePt t="44004" x="7132638" y="1443038"/>
          <p14:tracePt t="44012" x="7086600" y="1443038"/>
          <p14:tracePt t="44019" x="7050088" y="1460500"/>
          <p14:tracePt t="44026" x="6996113" y="1479550"/>
          <p14:tracePt t="44032" x="6950075" y="1516063"/>
          <p14:tracePt t="44038" x="6894513" y="1533525"/>
          <p14:tracePt t="44046" x="6858000" y="1562100"/>
          <p14:tracePt t="44053" x="6804025" y="1589088"/>
          <p14:tracePt t="44060" x="6757988" y="1625600"/>
          <p14:tracePt t="44067" x="6721475" y="1652588"/>
          <p14:tracePt t="44080" x="6667500" y="1689100"/>
          <p14:tracePt t="44081" x="6630988" y="1716088"/>
          <p14:tracePt t="44089" x="6584950" y="1762125"/>
          <p14:tracePt t="44096" x="6557963" y="1798638"/>
          <p14:tracePt t="44102" x="6529388" y="1835150"/>
          <p14:tracePt t="44110" x="6502400" y="1871663"/>
          <p14:tracePt t="44116" x="6475413" y="1908175"/>
          <p14:tracePt t="44123" x="6456363" y="1944688"/>
          <p14:tracePt t="44130" x="6438900" y="1981200"/>
          <p14:tracePt t="44137" x="6419850" y="2000250"/>
          <p14:tracePt t="44144" x="6402388" y="2027238"/>
          <p14:tracePt t="44151" x="6402388" y="2036763"/>
          <p14:tracePt t="44158" x="6392863" y="2054225"/>
          <p14:tracePt t="44166" x="6383338" y="2073275"/>
          <p14:tracePt t="44172" x="6373813" y="2090738"/>
          <p14:tracePt t="44180" x="6373813" y="2109788"/>
          <p14:tracePt t="44186" x="6365875" y="2127250"/>
          <p14:tracePt t="44194" x="6356350" y="2155825"/>
          <p14:tracePt t="44200" x="6346825" y="2192338"/>
          <p14:tracePt t="44209" x="6346825" y="2228850"/>
          <p14:tracePt t="44215" x="6337300" y="2255838"/>
          <p14:tracePt t="44222" x="6337300" y="2292350"/>
          <p14:tracePt t="44230" x="6337300" y="2319338"/>
          <p14:tracePt t="44235" x="6337300" y="2338388"/>
          <p14:tracePt t="44242" x="6337300" y="2355850"/>
          <p14:tracePt t="44248" x="6337300" y="2374900"/>
          <p14:tracePt t="44256" x="6337300" y="2392363"/>
          <p14:tracePt t="44263" x="6337300" y="2401888"/>
          <p14:tracePt t="44270" x="6337300" y="2428875"/>
          <p14:tracePt t="44284" x="6337300" y="2447925"/>
          <p14:tracePt t="44292" x="6365875" y="2465388"/>
          <p14:tracePt t="44297" x="6383338" y="2484438"/>
          <p14:tracePt t="44304" x="6410325" y="2511425"/>
          <p14:tracePt t="44312" x="6456363" y="2557463"/>
          <p14:tracePt t="44318" x="6521450" y="2593975"/>
          <p14:tracePt t="44326" x="6602413" y="2657475"/>
          <p14:tracePt t="44332" x="6694488" y="2730500"/>
          <p14:tracePt t="44340" x="6804025" y="2813050"/>
          <p14:tracePt t="44346" x="6913563" y="2886075"/>
          <p14:tracePt t="44353" x="7032625" y="2940050"/>
          <p14:tracePt t="44363" x="7142163" y="2995613"/>
          <p14:tracePt t="44369" x="7278688" y="3041650"/>
          <p14:tracePt t="44374" x="7397750" y="3078163"/>
          <p14:tracePt t="44382" x="7516813" y="3086100"/>
          <p14:tracePt t="44389" x="7634288" y="3114675"/>
          <p14:tracePt t="44396" x="7726363" y="3132138"/>
          <p14:tracePt t="44403" x="7826375" y="3151188"/>
          <p14:tracePt t="44410" x="7918450" y="3159125"/>
          <p14:tracePt t="44416" x="8018463" y="3178175"/>
          <p14:tracePt t="44424" x="8108950" y="3195638"/>
          <p14:tracePt t="44430" x="8201025" y="3205163"/>
          <p14:tracePt t="44439" x="8274050" y="3205163"/>
          <p14:tracePt t="44446" x="8337550" y="3205163"/>
          <p14:tracePt t="44452" x="8393113" y="3205163"/>
          <p14:tracePt t="44458" x="8429625" y="3214688"/>
          <p14:tracePt t="44465" x="8483600" y="3214688"/>
          <p14:tracePt t="44472" x="8529638" y="3214688"/>
          <p14:tracePt t="44480" x="8575675" y="3214688"/>
          <p14:tracePt t="44487" x="8621713" y="3224213"/>
          <p14:tracePt t="44494" x="8666163" y="3224213"/>
          <p14:tracePt t="44501" x="8712200" y="3224213"/>
          <p14:tracePt t="44508" x="8748713" y="3232150"/>
          <p14:tracePt t="44514" x="8785225" y="3232150"/>
          <p14:tracePt t="44522" x="8794750" y="3241675"/>
          <p14:tracePt t="44530" x="8821738" y="3241675"/>
          <p14:tracePt t="44535" x="8831263" y="3241675"/>
          <p14:tracePt t="44543" x="8848725" y="3241675"/>
          <p14:tracePt t="44549" x="8858250" y="3241675"/>
          <p14:tracePt t="44556" x="8867775" y="3241675"/>
          <p14:tracePt t="44563" x="8877300" y="3241675"/>
          <p14:tracePt t="44570" x="8885238" y="3241675"/>
          <p14:tracePt t="44579" x="8894763" y="3241675"/>
          <p14:tracePt t="44585" x="8904288" y="3241675"/>
          <p14:tracePt t="44592" x="8913813" y="3241675"/>
          <p14:tracePt t="44598" x="8921750" y="3232150"/>
          <p14:tracePt t="44606" x="8931275" y="3232150"/>
          <p14:tracePt t="44613" x="8940800" y="3232150"/>
          <p14:tracePt t="44620" x="8950325" y="3232150"/>
          <p14:tracePt t="44653" x="8959850" y="3232150"/>
          <p14:tracePt t="44668" x="8967788" y="3232150"/>
          <p14:tracePt t="44676" x="8967788" y="3224213"/>
          <p14:tracePt t="44774" x="8967788" y="3214688"/>
          <p14:tracePt t="44802" x="8967788" y="3205163"/>
          <p14:tracePt t="47128" x="8904288" y="3214688"/>
          <p14:tracePt t="47135" x="8794750" y="3251200"/>
          <p14:tracePt t="47142" x="8694738" y="3268663"/>
          <p14:tracePt t="47150" x="8602663" y="3297238"/>
          <p14:tracePt t="47157" x="8483600" y="3314700"/>
          <p14:tracePt t="47163" x="8356600" y="3333750"/>
          <p14:tracePt t="47171" x="8228013" y="3360738"/>
          <p14:tracePt t="47178" x="8101013" y="3387725"/>
          <p14:tracePt t="47184" x="7962900" y="3397250"/>
          <p14:tracePt t="47193" x="7808913" y="3414713"/>
          <p14:tracePt t="47198" x="7643813" y="3443288"/>
          <p14:tracePt t="47205" x="7470775" y="3460750"/>
          <p14:tracePt t="47212" x="7324725" y="3487738"/>
          <p14:tracePt t="47219" x="7178675" y="3497263"/>
          <p14:tracePt t="47226" x="7032625" y="3524250"/>
          <p14:tracePt t="47233" x="6904038" y="3552825"/>
          <p14:tracePt t="47240" x="6767513" y="3589338"/>
          <p14:tracePt t="47247" x="6667500" y="3606800"/>
          <p14:tracePt t="47254" x="6575425" y="3633788"/>
          <p14:tracePt t="47262" x="6465888" y="3652838"/>
          <p14:tracePt t="47269" x="6373813" y="3679825"/>
          <p14:tracePt t="47276" x="6310313" y="3698875"/>
          <p14:tracePt t="47282" x="6256338" y="3706813"/>
          <p14:tracePt t="47290" x="6219825" y="3716338"/>
          <p14:tracePt t="47296" x="6183313" y="3716338"/>
          <p14:tracePt t="47303" x="6173788" y="3716338"/>
          <p14:tracePt t="47312" x="6146800" y="3716338"/>
          <p14:tracePt t="47323" x="6137275" y="3716338"/>
          <p14:tracePt t="47346" x="6137275" y="3706813"/>
          <p14:tracePt t="47353" x="6137275" y="3698875"/>
          <p14:tracePt t="47361" x="6137275" y="3689350"/>
          <p14:tracePt t="52084" x="6164263" y="3589338"/>
          <p14:tracePt t="52092" x="6210300" y="3451225"/>
          <p14:tracePt t="52099" x="6273800" y="3297238"/>
          <p14:tracePt t="52109" x="6319838" y="3159125"/>
          <p14:tracePt t="52112" x="6402388" y="3041650"/>
          <p14:tracePt t="52119" x="6456363" y="2930525"/>
          <p14:tracePt t="52127" x="6521450" y="2840038"/>
          <p14:tracePt t="52134" x="6584950" y="2757488"/>
          <p14:tracePt t="52141" x="6638925" y="2684463"/>
          <p14:tracePt t="52147" x="6694488" y="2620963"/>
          <p14:tracePt t="52154" x="6767513" y="2557463"/>
          <p14:tracePt t="52161" x="6821488" y="2501900"/>
          <p14:tracePt t="52168" x="6877050" y="2447925"/>
          <p14:tracePt t="52175" x="6923088" y="2401888"/>
          <p14:tracePt t="52182" x="6977063" y="2346325"/>
          <p14:tracePt t="52190" x="7032625" y="2309813"/>
          <p14:tracePt t="52197" x="7096125" y="2282825"/>
          <p14:tracePt t="52203" x="7159625" y="2255838"/>
          <p14:tracePt t="52211" x="7223125" y="2219325"/>
          <p14:tracePt t="52218" x="7278688" y="2192338"/>
          <p14:tracePt t="52224" x="7315200" y="2173288"/>
          <p14:tracePt t="52232" x="7334250" y="2155825"/>
          <p14:tracePt t="52239" x="7361238" y="2146300"/>
          <p14:tracePt t="52247" x="7370763" y="2146300"/>
          <p14:tracePt t="52260" x="7378700" y="2146300"/>
          <p14:tracePt t="52266" x="7378700" y="2136775"/>
          <p14:tracePt t="52280" x="7388225" y="2136775"/>
          <p14:tracePt t="52309" x="7397750" y="2136775"/>
          <p14:tracePt t="52329" x="7407275" y="2136775"/>
          <p14:tracePt t="52343" x="7415213" y="2136775"/>
          <p14:tracePt t="52377" x="7424738" y="2136775"/>
          <p14:tracePt t="52399" x="7424738" y="2146300"/>
          <p14:tracePt t="52413" x="7424738" y="2155825"/>
          <p14:tracePt t="52492" x="7424738" y="2163763"/>
          <p14:tracePt t="52498" x="7424738" y="2173288"/>
          <p14:tracePt t="52505" x="7407275" y="2182813"/>
          <p14:tracePt t="52511" x="7378700" y="2192338"/>
          <p14:tracePt t="52519" x="7361238" y="2209800"/>
          <p14:tracePt t="52526" x="7324725" y="2219325"/>
          <p14:tracePt t="52532" x="7278688" y="2236788"/>
          <p14:tracePt t="52538" x="7223125" y="2255838"/>
          <p14:tracePt t="52545" x="7159625" y="2265363"/>
          <p14:tracePt t="52553" x="7096125" y="2292350"/>
          <p14:tracePt t="52560" x="7023100" y="2309813"/>
          <p14:tracePt t="52567" x="6950075" y="2319338"/>
          <p14:tracePt t="52574" x="6904038" y="2328863"/>
          <p14:tracePt t="52580" x="6840538" y="2355850"/>
          <p14:tracePt t="52589" x="6777038" y="2365375"/>
          <p14:tracePt t="52596" x="6731000" y="2365375"/>
          <p14:tracePt t="52602" x="6684963" y="2365375"/>
          <p14:tracePt t="52610" x="6657975" y="2365375"/>
          <p14:tracePt t="52616" x="6638925" y="2374900"/>
          <p14:tracePt t="52622" x="6611938" y="2374900"/>
          <p14:tracePt t="52629" x="6602413" y="2374900"/>
          <p14:tracePt t="52636" x="6584950" y="2374900"/>
          <p14:tracePt t="52643" x="6575425" y="2382838"/>
          <p14:tracePt t="52650" x="6557963" y="2382838"/>
          <p14:tracePt t="52657" x="6529388" y="2382838"/>
          <p14:tracePt t="52664" x="6521450" y="2392363"/>
          <p14:tracePt t="52671" x="6492875" y="2401888"/>
          <p14:tracePt t="52678" x="6483350" y="2401888"/>
          <p14:tracePt t="52687" x="6465888" y="2411413"/>
          <p14:tracePt t="52693" x="6446838" y="2419350"/>
          <p14:tracePt t="52707" x="6438900" y="2419350"/>
          <p14:tracePt t="52714" x="6429375" y="2419350"/>
          <p14:tracePt t="52721" x="6429375" y="2428875"/>
          <p14:tracePt t="62129" x="6429375" y="2474913"/>
          <p14:tracePt t="62136" x="6410325" y="2584450"/>
          <p14:tracePt t="62142" x="6402388" y="2684463"/>
          <p14:tracePt t="62150" x="6373813" y="2794000"/>
          <p14:tracePt t="62157" x="6365875" y="2894013"/>
          <p14:tracePt t="62163" x="6356350" y="2986088"/>
          <p14:tracePt t="62171" x="6356350" y="3068638"/>
          <p14:tracePt t="62178" x="6356350" y="3159125"/>
          <p14:tracePt t="62186" x="6356350" y="3260725"/>
          <p14:tracePt t="62192" x="6356350" y="3378200"/>
          <p14:tracePt t="62199" x="6356350" y="3524250"/>
          <p14:tracePt t="62206" x="6356350" y="3643313"/>
          <p14:tracePt t="62213" x="6356350" y="3752850"/>
          <p14:tracePt t="62220" x="6356350" y="3852863"/>
          <p14:tracePt t="62226" x="6356350" y="3963988"/>
          <p14:tracePt t="62234" x="6356350" y="4064000"/>
          <p14:tracePt t="62240" x="6356350" y="4117975"/>
          <p14:tracePt t="62247" x="6346825" y="4183063"/>
          <p14:tracePt t="62255" x="6346825" y="4219575"/>
          <p14:tracePt t="62261" x="6346825" y="4246563"/>
          <p14:tracePt t="62269" x="6337300" y="4273550"/>
          <p14:tracePt t="62275" x="6337300" y="4292600"/>
          <p14:tracePt t="62283" x="6337300" y="4300538"/>
          <p14:tracePt t="62290" x="6337300" y="4310063"/>
          <p14:tracePt t="63651" x="6373813" y="4219575"/>
          <p14:tracePt t="63659" x="6456363" y="4054475"/>
          <p14:tracePt t="63665" x="6565900" y="3852863"/>
          <p14:tracePt t="63675" x="6704013" y="3570288"/>
          <p14:tracePt t="63679" x="6840538" y="3314700"/>
          <p14:tracePt t="63686" x="6950075" y="3114675"/>
          <p14:tracePt t="63692" x="7032625" y="2968625"/>
          <p14:tracePt t="63700" x="7086600" y="2849563"/>
          <p14:tracePt t="63707" x="7142163" y="2730500"/>
          <p14:tracePt t="63713" x="7159625" y="2647950"/>
          <p14:tracePt t="63722" x="7178675" y="2601913"/>
          <p14:tracePt t="63727" x="7186613" y="2565400"/>
          <p14:tracePt t="63734" x="7196138" y="2547938"/>
          <p14:tracePt t="63741" x="7196138" y="2538413"/>
          <p14:tracePt t="63749" x="7196138" y="2528888"/>
          <p14:tracePt t="63756" x="7196138" y="2520950"/>
          <p14:tracePt t="63763" x="7196138" y="2511425"/>
          <p14:tracePt t="63771" x="7196138" y="2492375"/>
          <p14:tracePt t="63777" x="7196138" y="2484438"/>
          <p14:tracePt t="63784" x="7186613" y="2465388"/>
          <p14:tracePt t="63791" x="7186613" y="2455863"/>
          <p14:tracePt t="63799" x="7178675" y="2438400"/>
          <p14:tracePt t="63806" x="7178675" y="2419350"/>
          <p14:tracePt t="63812" x="7169150" y="2419350"/>
          <p14:tracePt t="63819" x="7159625" y="2411413"/>
          <p14:tracePt t="63825" x="7159625" y="2401888"/>
          <p14:tracePt t="66269" x="7150100" y="2401888"/>
          <p14:tracePt t="66275" x="7142163" y="2419350"/>
          <p14:tracePt t="66283" x="7113588" y="2438400"/>
          <p14:tracePt t="66289" x="7096125" y="2455863"/>
          <p14:tracePt t="66296" x="7077075" y="2474913"/>
          <p14:tracePt t="66303" x="7059613" y="2492375"/>
          <p14:tracePt t="66310" x="7040563" y="2501900"/>
          <p14:tracePt t="66317" x="7013575" y="2520950"/>
          <p14:tracePt t="66323" x="7004050" y="2538413"/>
          <p14:tracePt t="66332" x="6977063" y="2557463"/>
          <p14:tracePt t="66339" x="6950075" y="2565400"/>
          <p14:tracePt t="66346" x="6940550" y="2574925"/>
          <p14:tracePt t="66353" x="6913563" y="2593975"/>
          <p14:tracePt t="66359" x="6886575" y="2620963"/>
          <p14:tracePt t="66366" x="6858000" y="2638425"/>
          <p14:tracePt t="66374" x="6840538" y="2638425"/>
          <p14:tracePt t="66380" x="6821488" y="2657475"/>
          <p14:tracePt t="66388" x="6794500" y="2667000"/>
          <p14:tracePt t="66401" x="6784975" y="2667000"/>
          <p14:tracePt t="66407" x="6777038" y="2667000"/>
          <p14:tracePt t="66437" x="6767513" y="2667000"/>
          <p14:tracePt t="66457" x="6757988" y="2667000"/>
          <p14:tracePt t="66549" x="6767513" y="2667000"/>
          <p14:tracePt t="66555" x="6767513" y="2657475"/>
          <p14:tracePt t="66569" x="6777038" y="2647950"/>
          <p14:tracePt t="66576" x="6784975" y="2647950"/>
          <p14:tracePt t="66589" x="6804025" y="2647950"/>
          <p14:tracePt t="66597" x="6813550" y="2638425"/>
          <p14:tracePt t="66611" x="6821488" y="2638425"/>
          <p14:tracePt t="66618" x="6831013" y="2630488"/>
          <p14:tracePt t="66633" x="6840538" y="2630488"/>
          <p14:tracePt t="66639" x="6850063" y="2630488"/>
          <p14:tracePt t="66646" x="6850063" y="2620963"/>
          <p14:tracePt t="66653" x="6858000" y="2620963"/>
          <p14:tracePt t="66667" x="6867525" y="2611438"/>
          <p14:tracePt t="66688" x="6877050" y="2611438"/>
          <p14:tracePt t="66694" x="6886575" y="2601913"/>
          <p14:tracePt t="66702" x="6894513" y="2593975"/>
          <p14:tracePt t="66708" x="6913563" y="2574925"/>
          <p14:tracePt t="66716" x="6950075" y="2547938"/>
          <p14:tracePt t="66723" x="6977063" y="2511425"/>
          <p14:tracePt t="66730" x="7023100" y="2465388"/>
          <p14:tracePt t="66738" x="7059613" y="2411413"/>
          <p14:tracePt t="66744" x="7105650" y="2346325"/>
          <p14:tracePt t="66751" x="7150100" y="2265363"/>
          <p14:tracePt t="66757" x="7186613" y="2173288"/>
          <p14:tracePt t="66765" x="7232650" y="2109788"/>
          <p14:tracePt t="66773" x="7278688" y="2027238"/>
          <p14:tracePt t="66778" x="7305675" y="1935163"/>
          <p14:tracePt t="66786" x="7351713" y="1844675"/>
          <p14:tracePt t="66792" x="7388225" y="1744663"/>
          <p14:tracePt t="66800" x="7415213" y="1671638"/>
          <p14:tracePt t="66807" x="7424738" y="1625600"/>
          <p14:tracePt t="66814" x="7434263" y="1589088"/>
          <p14:tracePt t="66821" x="7434263" y="1562100"/>
          <p14:tracePt t="66828" x="7434263" y="1533525"/>
          <p14:tracePt t="66835" x="7434263" y="1506538"/>
          <p14:tracePt t="66842" x="7424738" y="1489075"/>
          <p14:tracePt t="66849" x="7415213" y="1452563"/>
          <p14:tracePt t="66856" x="7407275" y="1423988"/>
          <p14:tracePt t="66863" x="7388225" y="1397000"/>
          <p14:tracePt t="66870" x="7370763" y="1360488"/>
          <p14:tracePt t="66877" x="7361238" y="1323975"/>
          <p14:tracePt t="66884" x="7342188" y="1287463"/>
          <p14:tracePt t="66890" x="7324725" y="1241425"/>
          <p14:tracePt t="66905" x="7288213" y="1187450"/>
          <p14:tracePt t="66912" x="7278688" y="1168400"/>
          <p14:tracePt t="66918" x="7259638" y="1160463"/>
          <p14:tracePt t="66926" x="7251700" y="1141413"/>
          <p14:tracePt t="66932" x="7232650" y="1123950"/>
          <p14:tracePt t="66940" x="7215188" y="1114425"/>
          <p14:tracePt t="66947" x="7186613" y="1104900"/>
          <p14:tracePt t="66955" x="7159625" y="1104900"/>
          <p14:tracePt t="66960" x="7113588" y="1095375"/>
          <p14:tracePt t="66968" x="7077075" y="1087438"/>
          <p14:tracePt t="66974" x="7013575" y="1087438"/>
          <p14:tracePt t="66982" x="6940550" y="1077913"/>
          <p14:tracePt t="66989" x="6867525" y="1077913"/>
          <p14:tracePt t="66995" x="6804025" y="1077913"/>
          <p14:tracePt t="67003" x="6748463" y="1077913"/>
          <p14:tracePt t="67009" x="6684963" y="1087438"/>
          <p14:tracePt t="67016" x="6621463" y="1095375"/>
          <p14:tracePt t="67023" x="6575425" y="1104900"/>
          <p14:tracePt t="67031" x="6521450" y="1114425"/>
          <p14:tracePt t="67038" x="6456363" y="1123950"/>
          <p14:tracePt t="67044" x="6402388" y="1141413"/>
          <p14:tracePt t="67052" x="6346825" y="1160463"/>
          <p14:tracePt t="67058" x="6292850" y="1177925"/>
          <p14:tracePt t="67066" x="6227763" y="1187450"/>
          <p14:tracePt t="67072" x="6200775" y="1196975"/>
          <p14:tracePt t="67080" x="6146800" y="1214438"/>
          <p14:tracePt t="67087" x="6118225" y="1223963"/>
          <p14:tracePt t="67093" x="6081713" y="1241425"/>
          <p14:tracePt t="67100" x="6054725" y="1250950"/>
          <p14:tracePt t="67106" x="6018213" y="1270000"/>
          <p14:tracePt t="67113" x="6000750" y="1270000"/>
          <p14:tracePt t="67122" x="5981700" y="1287463"/>
          <p14:tracePt t="67130" x="5954713" y="1306513"/>
          <p14:tracePt t="67135" x="5945188" y="1314450"/>
          <p14:tracePt t="67143" x="5927725" y="1333500"/>
          <p14:tracePt t="67150" x="5908675" y="1343025"/>
          <p14:tracePt t="67157" x="5891213" y="1360488"/>
          <p14:tracePt t="67164" x="5881688" y="1387475"/>
          <p14:tracePt t="67171" x="5862638" y="1406525"/>
          <p14:tracePt t="67177" x="5845175" y="1423988"/>
          <p14:tracePt t="67184" x="5835650" y="1452563"/>
          <p14:tracePt t="67191" x="5826125" y="1470025"/>
          <p14:tracePt t="67198" x="5818188" y="1497013"/>
          <p14:tracePt t="67205" x="5808663" y="1533525"/>
          <p14:tracePt t="67212" x="5799138" y="1562100"/>
          <p14:tracePt t="67222" x="5781675" y="1589088"/>
          <p14:tracePt t="67227" x="5762625" y="1625600"/>
          <p14:tracePt t="67233" x="5753100" y="1671638"/>
          <p14:tracePt t="67240" x="5735638" y="1725613"/>
          <p14:tracePt t="67248" x="5708650" y="1781175"/>
          <p14:tracePt t="67255" x="5699125" y="1844675"/>
          <p14:tracePt t="67262" x="5680075" y="1908175"/>
          <p14:tracePt t="67269" x="5680075" y="1954213"/>
          <p14:tracePt t="67275" x="5670550" y="1990725"/>
          <p14:tracePt t="67283" x="5670550" y="2017713"/>
          <p14:tracePt t="67289" x="5670550" y="2046288"/>
          <p14:tracePt t="67296" x="5670550" y="2063750"/>
          <p14:tracePt t="67303" x="5670550" y="2100263"/>
          <p14:tracePt t="67310" x="5670550" y="2127250"/>
          <p14:tracePt t="67318" x="5670550" y="2163763"/>
          <p14:tracePt t="67324" x="5670550" y="2209800"/>
          <p14:tracePt t="67332" x="5680075" y="2265363"/>
          <p14:tracePt t="67338" x="5680075" y="2309813"/>
          <p14:tracePt t="67345" x="5689600" y="2365375"/>
          <p14:tracePt t="67353" x="5699125" y="2401888"/>
          <p14:tracePt t="67359" x="5716588" y="2447925"/>
          <p14:tracePt t="67366" x="5726113" y="2484438"/>
          <p14:tracePt t="67373" x="5735638" y="2511425"/>
          <p14:tracePt t="67380" x="5745163" y="2520950"/>
          <p14:tracePt t="67388" x="5762625" y="2547938"/>
          <p14:tracePt t="67393" x="5772150" y="2574925"/>
          <p14:tracePt t="67401" x="5781675" y="2584450"/>
          <p14:tracePt t="67407" x="5799138" y="2611438"/>
          <p14:tracePt t="67414" x="5818188" y="2638425"/>
          <p14:tracePt t="67423" x="5845175" y="2667000"/>
          <p14:tracePt t="67430" x="5862638" y="2703513"/>
          <p14:tracePt t="67438" x="5881688" y="2720975"/>
          <p14:tracePt t="67443" x="5908675" y="2747963"/>
          <p14:tracePt t="67451" x="5935663" y="2784475"/>
          <p14:tracePt t="67457" x="5964238" y="2813050"/>
          <p14:tracePt t="67463" x="5981700" y="2830513"/>
          <p14:tracePt t="67472" x="6008688" y="2849563"/>
          <p14:tracePt t="67478" x="6018213" y="2857500"/>
          <p14:tracePt t="67485" x="6037263" y="2876550"/>
          <p14:tracePt t="67491" x="6054725" y="2886075"/>
          <p14:tracePt t="67499" x="6054725" y="2894013"/>
          <p14:tracePt t="67505" x="6073775" y="2903538"/>
          <p14:tracePt t="67513" x="6091238" y="2913063"/>
          <p14:tracePt t="67522" x="6110288" y="2922588"/>
          <p14:tracePt t="67527" x="6127750" y="2922588"/>
          <p14:tracePt t="67535" x="6137275" y="2922588"/>
          <p14:tracePt t="67541" x="6164263" y="2922588"/>
          <p14:tracePt t="67548" x="6200775" y="2922588"/>
          <p14:tracePt t="67554" x="6227763" y="2913063"/>
          <p14:tracePt t="67562" x="6264275" y="2903538"/>
          <p14:tracePt t="67569" x="6300788" y="2903538"/>
          <p14:tracePt t="67575" x="6319838" y="2903538"/>
          <p14:tracePt t="67583" x="6356350" y="2894013"/>
          <p14:tracePt t="67589" x="6373813" y="2894013"/>
          <p14:tracePt t="67597" x="6402388" y="2894013"/>
          <p14:tracePt t="67605" x="6429375" y="2886075"/>
          <p14:tracePt t="67611" x="6438900" y="2886075"/>
          <p14:tracePt t="67619" x="6465888" y="2876550"/>
          <p14:tracePt t="67625" x="6475413" y="2876550"/>
          <p14:tracePt t="67632" x="6492875" y="2876550"/>
          <p14:tracePt t="67639" x="6511925" y="2876550"/>
          <p14:tracePt t="67646" x="6521450" y="2876550"/>
          <p14:tracePt t="67653" x="6538913" y="2867025"/>
          <p14:tracePt t="67659" x="6548438" y="2867025"/>
          <p14:tracePt t="67666" x="6565900" y="2857500"/>
          <p14:tracePt t="67673" x="6575425" y="2857500"/>
          <p14:tracePt t="67680" x="6584950" y="2849563"/>
          <p14:tracePt t="67688" x="6602413" y="2840038"/>
          <p14:tracePt t="67693" x="6611938" y="2840038"/>
          <p14:tracePt t="67701" x="6630988" y="2840038"/>
          <p14:tracePt t="67707" x="6638925" y="2840038"/>
          <p14:tracePt t="67716" x="6638925" y="2830513"/>
          <p14:tracePt t="67730" x="6638925" y="2820988"/>
          <p14:tracePt t="67738" x="6648450" y="2820988"/>
          <p14:tracePt t="67757" x="6657975" y="2820988"/>
          <p14:tracePt t="67764" x="6657975" y="2813050"/>
          <p14:tracePt t="67779" x="6657975" y="2803525"/>
          <p14:tracePt t="67786" x="6667500" y="2803525"/>
          <p14:tracePt t="67806" x="6675438" y="2803525"/>
          <p14:tracePt t="67926" x="6675438" y="2794000"/>
          <p14:tracePt t="72076" x="6648450" y="2830513"/>
          <p14:tracePt t="72084" x="6594475" y="2876550"/>
          <p14:tracePt t="72090" x="6548438" y="2922588"/>
          <p14:tracePt t="72098" x="6511925" y="2976563"/>
          <p14:tracePt t="72104" x="6465888" y="3013075"/>
          <p14:tracePt t="72112" x="6438900" y="3049588"/>
          <p14:tracePt t="72118" x="6419850" y="3078163"/>
          <p14:tracePt t="72125" x="6383338" y="3114675"/>
          <p14:tracePt t="72132" x="6365875" y="3141663"/>
          <p14:tracePt t="72139" x="6337300" y="3187700"/>
          <p14:tracePt t="72145" x="6319838" y="3241675"/>
          <p14:tracePt t="72153" x="6300788" y="3314700"/>
          <p14:tracePt t="72160" x="6283325" y="3387725"/>
          <p14:tracePt t="72168" x="6264275" y="3497263"/>
          <p14:tracePt t="72173" x="6256338" y="3589338"/>
          <p14:tracePt t="72180" x="6256338" y="3689350"/>
          <p14:tracePt t="72188" x="6246813" y="3762375"/>
          <p14:tracePt t="72194" x="6227763" y="3825875"/>
          <p14:tracePt t="72203" x="6210300" y="3889375"/>
          <p14:tracePt t="72209" x="6210300" y="3935413"/>
          <p14:tracePt t="72216" x="6200775" y="3981450"/>
          <p14:tracePt t="72222" x="6191250" y="4044950"/>
          <p14:tracePt t="72230" x="6191250" y="4100513"/>
          <p14:tracePt t="72237" x="6183313" y="4146550"/>
          <p14:tracePt t="72243" x="6173788" y="4210050"/>
          <p14:tracePt t="72253" x="6164263" y="4273550"/>
          <p14:tracePt t="72257" x="6146800" y="4319588"/>
          <p14:tracePt t="72266" x="6137275" y="4383088"/>
          <p14:tracePt t="72271" x="6110288" y="4446588"/>
          <p14:tracePt t="72280" x="6100763" y="4511675"/>
          <p14:tracePt t="72287" x="6081713" y="4565650"/>
          <p14:tracePt t="72293" x="6073775" y="4629150"/>
          <p14:tracePt t="72300" x="6064250" y="4694238"/>
          <p14:tracePt t="72306" x="6054725" y="4738688"/>
          <p14:tracePt t="72313" x="6054725" y="4784725"/>
          <p14:tracePt t="72320" x="6054725" y="4821238"/>
          <p14:tracePt t="72328" x="6054725" y="4840288"/>
          <p14:tracePt t="72334" x="6054725" y="4876800"/>
          <p14:tracePt t="72342" x="6054725" y="4913313"/>
          <p14:tracePt t="72349" x="6054725" y="4940300"/>
          <p14:tracePt t="72354" x="6064250" y="4976813"/>
          <p14:tracePt t="72363" x="6073775" y="5003800"/>
          <p14:tracePt t="72370" x="6091238" y="5022850"/>
          <p14:tracePt t="72377" x="6100763" y="5049838"/>
          <p14:tracePt t="72384" x="6110288" y="5076825"/>
          <p14:tracePt t="72391" x="6127750" y="5095875"/>
          <p14:tracePt t="72398" x="6137275" y="5113338"/>
          <p14:tracePt t="72404" x="6154738" y="5141913"/>
          <p14:tracePt t="72412" x="6173788" y="5149850"/>
          <p14:tracePt t="72419" x="6210300" y="5168900"/>
          <p14:tracePt t="72426" x="6219825" y="5186363"/>
          <p14:tracePt t="72432" x="6246813" y="5205413"/>
          <p14:tracePt t="72439" x="6273800" y="5205413"/>
          <p14:tracePt t="72446" x="6283325" y="5214938"/>
          <p14:tracePt t="72454" x="6310313" y="5214938"/>
          <p14:tracePt t="72462" x="6319838" y="5214938"/>
          <p14:tracePt t="72470" x="6337300" y="5214938"/>
          <p14:tracePt t="72474" x="6356350" y="5214938"/>
          <p14:tracePt t="72482" x="6365875" y="5214938"/>
          <p14:tracePt t="72488" x="6392863" y="5195888"/>
          <p14:tracePt t="72496" x="6410325" y="5178425"/>
          <p14:tracePt t="72503" x="6438900" y="5141913"/>
          <p14:tracePt t="72510" x="6475413" y="5095875"/>
          <p14:tracePt t="72517" x="6521450" y="5022850"/>
          <p14:tracePt t="72523" x="6594475" y="4930775"/>
          <p14:tracePt t="72531" x="6638925" y="4848225"/>
          <p14:tracePt t="72537" x="6694488" y="4757738"/>
          <p14:tracePt t="72543" x="6748463" y="4694238"/>
          <p14:tracePt t="72552" x="6794500" y="4621213"/>
          <p14:tracePt t="72559" x="6840538" y="4556125"/>
          <p14:tracePt t="72566" x="6867525" y="4511675"/>
          <p14:tracePt t="72572" x="6904038" y="4438650"/>
          <p14:tracePt t="72580" x="6931025" y="4392613"/>
          <p14:tracePt t="72587" x="6950075" y="4337050"/>
          <p14:tracePt t="72593" x="6967538" y="4300538"/>
          <p14:tracePt t="72600" x="6977063" y="4283075"/>
          <p14:tracePt t="72607" x="6986588" y="4264025"/>
          <p14:tracePt t="72614" x="6996113" y="4256088"/>
          <p14:tracePt t="72621" x="6996113" y="4227513"/>
          <p14:tracePt t="72629" x="6996113" y="4210050"/>
          <p14:tracePt t="72636" x="6996113" y="4200525"/>
          <p14:tracePt t="72642" x="6996113" y="4173538"/>
          <p14:tracePt t="72649" x="6996113" y="4154488"/>
          <p14:tracePt t="72655" x="6996113" y="4127500"/>
          <p14:tracePt t="72663" x="6996113" y="4110038"/>
          <p14:tracePt t="72670" x="6996113" y="4081463"/>
          <p14:tracePt t="72677" x="6996113" y="4044950"/>
          <p14:tracePt t="72685" x="6996113" y="4027488"/>
          <p14:tracePt t="72691" x="6986588" y="4008438"/>
          <p14:tracePt t="72698" x="6986588" y="4000500"/>
          <p14:tracePt t="72705" x="6986588" y="3981450"/>
          <p14:tracePt t="72712" x="6986588" y="3971925"/>
          <p14:tracePt t="72733" x="6986588" y="3963988"/>
          <p14:tracePt t="72740" x="6986588" y="3954463"/>
          <p14:tracePt t="72762" x="6977063" y="3954463"/>
          <p14:tracePt t="72775" x="6977063" y="3944938"/>
          <p14:tracePt t="72783" x="6967538" y="3944938"/>
          <p14:tracePt t="72796" x="6967538" y="3935413"/>
          <p14:tracePt t="72804" x="6959600" y="3935413"/>
          <p14:tracePt t="72811" x="6940550" y="3927475"/>
          <p14:tracePt t="72817" x="6923088" y="3927475"/>
          <p14:tracePt t="72824" x="6894513" y="3917950"/>
          <p14:tracePt t="72832" x="6886575" y="3917950"/>
          <p14:tracePt t="72838" x="6858000" y="3908425"/>
          <p14:tracePt t="72845" x="6840538" y="3908425"/>
          <p14:tracePt t="72853" x="6821488" y="3908425"/>
          <p14:tracePt t="72860" x="6794500" y="3898900"/>
          <p14:tracePt t="72867" x="6784975" y="3898900"/>
          <p14:tracePt t="72873" x="6757988" y="3898900"/>
          <p14:tracePt t="72881" x="6740525" y="3889375"/>
          <p14:tracePt t="72888" x="6721475" y="3889375"/>
          <p14:tracePt t="72894" x="6684963" y="3881438"/>
          <p14:tracePt t="72903" x="6667500" y="3871913"/>
          <p14:tracePt t="72908" x="6638925" y="3862388"/>
          <p14:tracePt t="72915" x="6602413" y="3852863"/>
          <p14:tracePt t="72922" x="6584950" y="3852863"/>
          <p14:tracePt t="72929" x="6557963" y="3852863"/>
          <p14:tracePt t="72936" x="6538913" y="3852863"/>
          <p14:tracePt t="72943" x="6511925" y="3852863"/>
          <p14:tracePt t="72950" x="6483350" y="3852863"/>
          <p14:tracePt t="72957" x="6465888" y="3852863"/>
          <p14:tracePt t="72969" x="6438900" y="3852863"/>
          <p14:tracePt t="72970" x="6419850" y="3862388"/>
          <p14:tracePt t="72979" x="6383338" y="3881438"/>
          <p14:tracePt t="72986" x="6356350" y="3898900"/>
          <p14:tracePt t="72992" x="6319838" y="3898900"/>
          <p14:tracePt t="73000" x="6300788" y="3917950"/>
          <p14:tracePt t="73005" x="6273800" y="3935413"/>
          <p14:tracePt t="73013" x="6256338" y="3944938"/>
          <p14:tracePt t="73021" x="6237288" y="3963988"/>
          <p14:tracePt t="73028" x="6219825" y="3963988"/>
          <p14:tracePt t="73033" x="6200775" y="3981450"/>
          <p14:tracePt t="73040" x="6191250" y="3990975"/>
          <p14:tracePt t="73048" x="6183313" y="4008438"/>
          <p14:tracePt t="73055" x="6164263" y="4017963"/>
          <p14:tracePt t="73062" x="6146800" y="4037013"/>
          <p14:tracePt t="73070" x="6146800" y="4054475"/>
          <p14:tracePt t="73076" x="6137275" y="4073525"/>
          <p14:tracePt t="73083" x="6127750" y="4100513"/>
          <p14:tracePt t="73090" x="6110288" y="4127500"/>
          <p14:tracePt t="73097" x="6100763" y="4146550"/>
          <p14:tracePt t="73104" x="6091238" y="4173538"/>
          <p14:tracePt t="73111" x="6081713" y="4200525"/>
          <p14:tracePt t="73120" x="6081713" y="4219575"/>
          <p14:tracePt t="73124" x="6081713" y="4246563"/>
          <p14:tracePt t="73132" x="6073775" y="4273550"/>
          <p14:tracePt t="73138" x="6073775" y="4310063"/>
          <p14:tracePt t="73145" x="6073775" y="4346575"/>
          <p14:tracePt t="73153" x="6073775" y="4383088"/>
          <p14:tracePt t="73160" x="6073775" y="4419600"/>
          <p14:tracePt t="73169" x="6073775" y="4465638"/>
          <p14:tracePt t="73174" x="6073775" y="4502150"/>
          <p14:tracePt t="73181" x="6081713" y="4529138"/>
          <p14:tracePt t="73187" x="6091238" y="4575175"/>
          <p14:tracePt t="73195" x="6100763" y="4611688"/>
          <p14:tracePt t="73202" x="6110288" y="4657725"/>
          <p14:tracePt t="73209" x="6127750" y="4694238"/>
          <p14:tracePt t="73216" x="6127750" y="4730750"/>
          <p14:tracePt t="73223" x="6146800" y="4767263"/>
          <p14:tracePt t="73230" x="6164263" y="4803775"/>
          <p14:tracePt t="73237" x="6183313" y="4840288"/>
          <p14:tracePt t="73244" x="6200775" y="4867275"/>
          <p14:tracePt t="73253" x="6219825" y="4884738"/>
          <p14:tracePt t="73259" x="6237288" y="4913313"/>
          <p14:tracePt t="73265" x="6256338" y="4930775"/>
          <p14:tracePt t="73272" x="6264275" y="4940300"/>
          <p14:tracePt t="73279" x="6283325" y="4959350"/>
          <p14:tracePt t="73286" x="6300788" y="4976813"/>
          <p14:tracePt t="73293" x="6319838" y="4995863"/>
          <p14:tracePt t="73300" x="6337300" y="4995863"/>
          <p14:tracePt t="73306" x="6365875" y="5013325"/>
          <p14:tracePt t="73314" x="6373813" y="5013325"/>
          <p14:tracePt t="73320" x="6392863" y="5022850"/>
          <p14:tracePt t="73328" x="6410325" y="5022850"/>
          <p14:tracePt t="73334" x="6429375" y="5022850"/>
          <p14:tracePt t="73342" x="6438900" y="5022850"/>
          <p14:tracePt t="73356" x="6446838" y="5022850"/>
          <p14:tracePt t="73363" x="6456363" y="5022850"/>
          <p14:tracePt t="73370" x="6465888" y="5022850"/>
          <p14:tracePt t="73377" x="6475413" y="5013325"/>
          <p14:tracePt t="73383" x="6483350" y="5003800"/>
          <p14:tracePt t="73404" x="6492875" y="5003800"/>
          <p14:tracePt t="73419" x="6502400" y="4995863"/>
          <p14:tracePt t="73426" x="6502400" y="4986338"/>
          <p14:tracePt t="73438" x="6502400" y="4976813"/>
          <p14:tracePt t="73446" x="6511925" y="4976813"/>
          <p14:tracePt t="73453" x="6521450" y="4976813"/>
          <p14:tracePt t="73461" x="6521450" y="4967288"/>
          <p14:tracePt t="73474" x="6521450" y="4959350"/>
          <p14:tracePt t="73482" x="6529388" y="4959350"/>
          <p14:tracePt t="77227" x="6548438" y="4848225"/>
          <p14:tracePt t="77234" x="6584950" y="4694238"/>
          <p14:tracePt t="77241" x="6611938" y="4565650"/>
          <p14:tracePt t="77248" x="6621463" y="4465638"/>
          <p14:tracePt t="77254" x="6630988" y="4356100"/>
          <p14:tracePt t="77262" x="6657975" y="4237038"/>
          <p14:tracePt t="77268" x="6657975" y="4137025"/>
          <p14:tracePt t="77276" x="6667500" y="4064000"/>
          <p14:tracePt t="77283" x="6667500" y="3990975"/>
          <p14:tracePt t="77290" x="6675438" y="3908425"/>
          <p14:tracePt t="77296" x="6675438" y="3835400"/>
          <p14:tracePt t="77302" x="6675438" y="3762375"/>
          <p14:tracePt t="77311" x="6675438" y="3689350"/>
          <p14:tracePt t="77318" x="6675438" y="3606800"/>
          <p14:tracePt t="77325" x="6675438" y="3524250"/>
          <p14:tracePt t="77332" x="6675438" y="3451225"/>
          <p14:tracePt t="77339" x="6675438" y="3370263"/>
          <p14:tracePt t="77345" x="6675438" y="3305175"/>
          <p14:tracePt t="77352" x="6675438" y="3232150"/>
          <p14:tracePt t="77360" x="6675438" y="3159125"/>
          <p14:tracePt t="77368" x="6675438" y="3105150"/>
          <p14:tracePt t="77373" x="6675438" y="3041650"/>
          <p14:tracePt t="77380" x="6667500" y="2995613"/>
          <p14:tracePt t="77387" x="6667500" y="2949575"/>
          <p14:tracePt t="77393" x="6657975" y="2922588"/>
          <p14:tracePt t="77401" x="6648450" y="2886075"/>
          <p14:tracePt t="77409" x="6638925" y="2867025"/>
          <p14:tracePt t="77416" x="6638925" y="2849563"/>
          <p14:tracePt t="77422" x="6638925" y="2840038"/>
          <p14:tracePt t="77429" x="6630988" y="2820988"/>
          <p14:tracePt t="77436" x="6621463" y="2794000"/>
          <p14:tracePt t="77443" x="6611938" y="2784475"/>
          <p14:tracePt t="77451" x="6602413" y="2767013"/>
          <p14:tracePt t="77457" x="6594475" y="2740025"/>
          <p14:tracePt t="77464" x="6594475" y="2720975"/>
          <p14:tracePt t="77471" x="6584950" y="2684463"/>
          <p14:tracePt t="77478" x="6584950" y="2667000"/>
          <p14:tracePt t="77485" x="6584950" y="2638425"/>
          <p14:tracePt t="77492" x="6565900" y="2601913"/>
          <p14:tracePt t="77499" x="6565900" y="2584450"/>
          <p14:tracePt t="77506" x="6557963" y="2547938"/>
          <p14:tracePt t="77513" x="6548438" y="2520950"/>
          <p14:tracePt t="77520" x="6538913" y="2501900"/>
          <p14:tracePt t="77528" x="6529388" y="2465388"/>
          <p14:tracePt t="77535" x="6521450" y="2438400"/>
          <p14:tracePt t="77542" x="6511925" y="2428875"/>
          <p14:tracePt t="77550" x="6511925" y="2411413"/>
          <p14:tracePt t="77555" x="6511925" y="2401888"/>
          <p14:tracePt t="77569" x="6511925" y="2392363"/>
          <p14:tracePt t="77576" x="6502400" y="2382838"/>
          <p14:tracePt t="77591" x="6492875" y="2382838"/>
          <p14:tracePt t="77613" x="6492875" y="2374900"/>
          <p14:tracePt t="77626" x="6492875" y="2365375"/>
          <p14:tracePt t="77681" x="6483350" y="2365375"/>
          <p14:tracePt t="84254" x="6402388" y="2419350"/>
          <p14:tracePt t="84260" x="6256338" y="2538413"/>
          <p14:tracePt t="84267" x="6091238" y="2684463"/>
          <p14:tracePt t="84274" x="5964238" y="2820988"/>
          <p14:tracePt t="84282" x="5835650" y="2986088"/>
          <p14:tracePt t="84288" x="5699125" y="3241675"/>
          <p14:tracePt t="84295" x="5561013" y="3497263"/>
          <p14:tracePt t="84301" x="5451475" y="3698875"/>
          <p14:tracePt t="84309" x="5370513" y="3871913"/>
          <p14:tracePt t="84316" x="5278438" y="4037013"/>
          <p14:tracePt t="84323" x="5224463" y="4219575"/>
          <p14:tracePt t="84332" x="5178425" y="4373563"/>
          <p14:tracePt t="84338" x="5141913" y="4511675"/>
          <p14:tracePt t="84344" x="5114925" y="4629150"/>
          <p14:tracePt t="84351" x="5086350" y="4748213"/>
          <p14:tracePt t="84358" x="5068888" y="4848225"/>
          <p14:tracePt t="84366" x="5068888" y="4967288"/>
          <p14:tracePt t="84372" x="5068888" y="5059363"/>
          <p14:tracePt t="84379" x="5068888" y="5141913"/>
          <p14:tracePt t="84385" x="5068888" y="5214938"/>
          <p14:tracePt t="84392" x="5068888" y="5295900"/>
          <p14:tracePt t="84399" x="5086350" y="5341938"/>
          <p14:tracePt t="84406" x="5095875" y="5405438"/>
          <p14:tracePt t="84413" x="5122863" y="5451475"/>
          <p14:tracePt t="84420" x="5151438" y="5487988"/>
          <p14:tracePt t="84429" x="5178425" y="5534025"/>
          <p14:tracePt t="84435" x="5205413" y="5570538"/>
          <p14:tracePt t="84442" x="5241925" y="5588000"/>
          <p14:tracePt t="84449" x="5278438" y="5607050"/>
          <p14:tracePt t="84456" x="5305425" y="5624513"/>
          <p14:tracePt t="84463" x="5324475" y="5624513"/>
          <p14:tracePt t="84470" x="5351463" y="5624513"/>
          <p14:tracePt t="84477" x="5370513" y="5634038"/>
          <p14:tracePt t="84484" x="5397500" y="5634038"/>
          <p14:tracePt t="84491" x="5424488" y="5634038"/>
          <p14:tracePt t="84499" x="5443538" y="5634038"/>
          <p14:tracePt t="84504" x="5470525" y="5624513"/>
          <p14:tracePt t="84511" x="5507038" y="5616575"/>
          <p14:tracePt t="84518" x="5524500" y="5597525"/>
          <p14:tracePt t="84526" x="5553075" y="5580063"/>
          <p14:tracePt t="84533" x="5589588" y="5551488"/>
          <p14:tracePt t="84540" x="5616575" y="5534025"/>
          <p14:tracePt t="84548" x="5634038" y="5514975"/>
          <p14:tracePt t="84554" x="5670550" y="5478463"/>
          <p14:tracePt t="84561" x="5708650" y="5441950"/>
          <p14:tracePt t="84567" x="5745163" y="5405438"/>
          <p14:tracePt t="84575" x="5772150" y="5351463"/>
          <p14:tracePt t="84583" x="5818188" y="5305425"/>
          <p14:tracePt t="84589" x="5862638" y="5251450"/>
          <p14:tracePt t="84595" x="5899150" y="5214938"/>
          <p14:tracePt t="84603" x="5918200" y="5178425"/>
          <p14:tracePt t="84610" x="5945188" y="5149850"/>
          <p14:tracePt t="84616" x="5964238" y="5122863"/>
          <p14:tracePt t="84623" x="5972175" y="5095875"/>
          <p14:tracePt t="84632" x="5981700" y="5076825"/>
          <p14:tracePt t="84638" x="6000750" y="5059363"/>
          <p14:tracePt t="84644" x="6008688" y="5040313"/>
          <p14:tracePt t="84651" x="6018213" y="5040313"/>
          <p14:tracePt t="84659" x="6027738" y="5022850"/>
          <p14:tracePt t="84666" x="6037263" y="5013325"/>
          <p14:tracePt t="84672" x="6045200" y="5013325"/>
          <p14:tracePt t="84680" x="6045200" y="4995863"/>
          <p14:tracePt t="84686" x="6054725" y="4976813"/>
          <p14:tracePt t="84693" x="6064250" y="4967288"/>
          <p14:tracePt t="84700" x="6073775" y="4959350"/>
          <p14:tracePt t="84707" x="6081713" y="4949825"/>
          <p14:tracePt t="84714" x="6091238" y="4930775"/>
          <p14:tracePt t="84721" x="6110288" y="4913313"/>
          <p14:tracePt t="84729" x="6127750" y="4894263"/>
          <p14:tracePt t="84735" x="6127750" y="4884738"/>
          <p14:tracePt t="84742" x="6146800" y="4876800"/>
          <p14:tracePt t="84750" x="6173788" y="4857750"/>
          <p14:tracePt t="84757" x="6183313" y="4848225"/>
          <p14:tracePt t="84763" x="6200775" y="4840288"/>
          <p14:tracePt t="84771" x="6219825" y="4830763"/>
          <p14:tracePt t="84777" x="6227763" y="4821238"/>
          <p14:tracePt t="84784" x="6246813" y="4811713"/>
          <p14:tracePt t="84792" x="6264275" y="4803775"/>
          <p14:tracePt t="84799" x="6273800" y="4803775"/>
          <p14:tracePt t="84812" x="6283325" y="4803775"/>
          <p14:tracePt t="84827" x="6292850" y="4794250"/>
          <p14:tracePt t="84848" x="6300788" y="4794250"/>
          <p14:tracePt t="84862" x="6310313" y="4794250"/>
          <p14:tracePt t="84896" x="6319838" y="4794250"/>
          <p14:tracePt t="84953" x="6329363" y="4794250"/>
          <p14:tracePt t="85002" x="6329363" y="4784725"/>
          <p14:tracePt t="85128" x="6329363" y="4775200"/>
          <p14:tracePt t="87105" x="6373813" y="4721225"/>
          <p14:tracePt t="87113" x="6465888" y="4629150"/>
          <p14:tracePt t="87119" x="6575425" y="4519613"/>
          <p14:tracePt t="87126" x="6704013" y="4383088"/>
          <p14:tracePt t="87133" x="6831013" y="4283075"/>
          <p14:tracePt t="87140" x="6940550" y="4173538"/>
          <p14:tracePt t="87148" x="7059613" y="4073525"/>
          <p14:tracePt t="87153" x="7169150" y="3971925"/>
          <p14:tracePt t="87161" x="7278688" y="3871913"/>
          <p14:tracePt t="87167" x="7407275" y="3743325"/>
          <p14:tracePt t="87174" x="7524750" y="3606800"/>
          <p14:tracePt t="87182" x="7626350" y="3460750"/>
          <p14:tracePt t="87188" x="7726363" y="3333750"/>
          <p14:tracePt t="87196" x="7816850" y="3205163"/>
          <p14:tracePt t="87203" x="7899400" y="3086100"/>
          <p14:tracePt t="87209" x="7999413" y="2986088"/>
          <p14:tracePt t="87216" x="8064500" y="2903538"/>
          <p14:tracePt t="87223" x="8137525" y="2849563"/>
          <p14:tracePt t="87231" x="8183563" y="2813050"/>
          <p14:tracePt t="87237" x="8237538" y="2767013"/>
          <p14:tracePt t="87245" x="8320088" y="2730500"/>
          <p14:tracePt t="87251" x="8383588" y="2684463"/>
          <p14:tracePt t="87258" x="8439150" y="2657475"/>
          <p14:tracePt t="87265" x="8493125" y="2638425"/>
          <p14:tracePt t="87272" x="8548688" y="2601913"/>
          <p14:tracePt t="87279" x="8593138" y="2584450"/>
          <p14:tracePt t="87286" x="8621713" y="2574925"/>
          <p14:tracePt t="87294" x="8648700" y="2565400"/>
          <p14:tracePt t="87302" x="8666163" y="2547938"/>
          <p14:tracePt t="87308" x="8675688" y="2538413"/>
          <p14:tracePt t="87315" x="8685213" y="2528888"/>
          <p14:tracePt t="87322" x="8694738" y="2528888"/>
          <p14:tracePt t="87330" x="8694738" y="2520950"/>
          <p14:tracePt t="87343" x="8694738" y="2511425"/>
          <p14:tracePt t="88643" x="8731250" y="2492375"/>
          <p14:tracePt t="88649" x="8794750" y="2455863"/>
          <p14:tracePt t="88656" x="8858250" y="2438400"/>
          <p14:tracePt t="88664" x="8904288" y="2419350"/>
          <p14:tracePt t="88670" x="8967788" y="2401888"/>
          <p14:tracePt t="88677" x="9013825" y="2392363"/>
          <p14:tracePt t="88685" x="9096375" y="2382838"/>
          <p14:tracePt t="88692" x="9150350" y="2374900"/>
          <p14:tracePt t="88698" x="9215438" y="2374900"/>
          <p14:tracePt t="88705" x="9278938" y="2365375"/>
          <p14:tracePt t="88714" x="9332913" y="2365375"/>
          <p14:tracePt t="88720" x="9378950" y="2365375"/>
          <p14:tracePt t="88727" x="9415463" y="2365375"/>
          <p14:tracePt t="88733" x="9442450" y="2365375"/>
          <p14:tracePt t="88740" x="9471025" y="2365375"/>
          <p14:tracePt t="88748" x="9488488" y="2365375"/>
          <p14:tracePt t="88753" x="9507538" y="2355850"/>
          <p14:tracePt t="88761" x="9515475" y="2355850"/>
          <p14:tracePt t="88767" x="9525000" y="2355850"/>
          <p14:tracePt t="88774" x="9534525" y="2355850"/>
          <p14:tracePt t="88790" x="9544050" y="2355850"/>
          <p14:tracePt t="88803" x="9544050" y="2346325"/>
          <p14:tracePt t="88817" x="9551988" y="2346325"/>
          <p14:tracePt t="89014" x="9544050" y="2346325"/>
          <p14:tracePt t="89021" x="9525000" y="2346325"/>
          <p14:tracePt t="89028" x="9498013" y="2346325"/>
          <p14:tracePt t="89033" x="9478963" y="2346325"/>
          <p14:tracePt t="89041" x="9461500" y="2346325"/>
          <p14:tracePt t="89048" x="9434513" y="2338388"/>
          <p14:tracePt t="89054" x="9405938" y="2328863"/>
          <p14:tracePt t="89062" x="9378950" y="2309813"/>
          <p14:tracePt t="89069" x="9361488" y="2292350"/>
          <p14:tracePt t="89076" x="9332913" y="2265363"/>
          <p14:tracePt t="89084" x="9305925" y="2246313"/>
          <p14:tracePt t="89091" x="9278938" y="2219325"/>
          <p14:tracePt t="89098" x="9259888" y="2192338"/>
          <p14:tracePt t="89103" x="9242425" y="2155825"/>
          <p14:tracePt t="89111" x="9223375" y="2119313"/>
          <p14:tracePt t="89118" x="9205913" y="2090738"/>
          <p14:tracePt t="89124" x="9196388" y="2073275"/>
          <p14:tracePt t="89132" x="9186863" y="2054225"/>
          <p14:tracePt t="89138" x="9178925" y="2036763"/>
          <p14:tracePt t="89147" x="9178925" y="2009775"/>
          <p14:tracePt t="89153" x="9178925" y="1990725"/>
          <p14:tracePt t="89160" x="9178925" y="1973263"/>
          <p14:tracePt t="89166" x="9178925" y="1954213"/>
          <p14:tracePt t="89174" x="9178925" y="1935163"/>
          <p14:tracePt t="89182" x="9186863" y="1908175"/>
          <p14:tracePt t="89188" x="9196388" y="1881188"/>
          <p14:tracePt t="89197" x="9205913" y="1871663"/>
          <p14:tracePt t="89202" x="9215438" y="1844675"/>
          <p14:tracePt t="89210" x="9232900" y="1817688"/>
          <p14:tracePt t="89216" x="9242425" y="1808163"/>
          <p14:tracePt t="89223" x="9259888" y="1781175"/>
          <p14:tracePt t="89230" x="9288463" y="1762125"/>
          <p14:tracePt t="89236" x="9296400" y="1744663"/>
          <p14:tracePt t="89243" x="9324975" y="1735138"/>
          <p14:tracePt t="89250" x="9351963" y="1725613"/>
          <p14:tracePt t="89258" x="9369425" y="1716088"/>
          <p14:tracePt t="89264" x="9398000" y="1708150"/>
          <p14:tracePt t="89273" x="9415463" y="1708150"/>
          <p14:tracePt t="89281" x="9442450" y="1708150"/>
          <p14:tracePt t="89287" x="9471025" y="1716088"/>
          <p14:tracePt t="89293" x="9488488" y="1725613"/>
          <p14:tracePt t="89300" x="9515475" y="1735138"/>
          <p14:tracePt t="89308" x="9544050" y="1744663"/>
          <p14:tracePt t="89315" x="9561513" y="1752600"/>
          <p14:tracePt t="89323" x="9588500" y="1762125"/>
          <p14:tracePt t="89331" x="9625013" y="1781175"/>
          <p14:tracePt t="89338" x="9671050" y="1781175"/>
          <p14:tracePt t="89348" x="9726613" y="1789113"/>
          <p14:tracePt t="89356" x="9809163" y="1789113"/>
          <p14:tracePt t="89364" x="9890125" y="1789113"/>
          <p14:tracePt t="89372" x="9963150" y="1789113"/>
          <p14:tracePt t="89380" x="10036175" y="1789113"/>
          <p14:tracePt t="89388" x="10101263" y="1789113"/>
          <p14:tracePt t="89397" x="10137775" y="1798638"/>
          <p14:tracePt t="89404" x="10164763" y="1798638"/>
          <p14:tracePt t="89413" x="10191750" y="1798638"/>
          <p14:tracePt t="89419" x="10201275" y="1798638"/>
          <p14:tracePt t="89429" x="10218738" y="1798638"/>
          <p14:tracePt t="89435" x="10237788" y="1798638"/>
          <p14:tracePt t="89444" x="10247313" y="1798638"/>
          <p14:tracePt t="89451" x="10255250" y="1798638"/>
          <p14:tracePt t="89460" x="10264775" y="1798638"/>
          <p14:tracePt t="89466" x="10283825" y="1798638"/>
          <p14:tracePt t="89474" x="10283825" y="1781175"/>
          <p14:tracePt t="89482" x="10301288" y="1762125"/>
          <p14:tracePt t="89491" x="10320338" y="1744663"/>
          <p14:tracePt t="89498" x="10337800" y="1716088"/>
          <p14:tracePt t="89506" x="10364788" y="1689100"/>
          <p14:tracePt t="89514" x="10374313" y="1652588"/>
          <p14:tracePt t="89523" x="10410825" y="1616075"/>
          <p14:tracePt t="89531" x="10429875" y="1579563"/>
          <p14:tracePt t="89539" x="10456863" y="1516063"/>
          <p14:tracePt t="89547" x="10493375" y="1460500"/>
          <p14:tracePt t="89554" x="10510838" y="1416050"/>
          <p14:tracePt t="89561" x="10520363" y="1387475"/>
          <p14:tracePt t="89571" x="10529888" y="1360488"/>
          <p14:tracePt t="89578" x="10539413" y="1343025"/>
          <p14:tracePt t="89585" x="10539413" y="1314450"/>
          <p14:tracePt t="89593" x="10539413" y="1306513"/>
          <p14:tracePt t="89602" x="10539413" y="1277938"/>
          <p14:tracePt t="89609" x="10539413" y="1270000"/>
          <p14:tracePt t="89617" x="10539413" y="1241425"/>
          <p14:tracePt t="89625" x="10539413" y="1233488"/>
          <p14:tracePt t="89632" x="10539413" y="1214438"/>
          <p14:tracePt t="89642" x="10539413" y="1187450"/>
          <p14:tracePt t="89649" x="10529888" y="1177925"/>
          <p14:tracePt t="89657" x="10520363" y="1160463"/>
          <p14:tracePt t="89665" x="10510838" y="1150938"/>
          <p14:tracePt t="89673" x="10502900" y="1141413"/>
          <p14:tracePt t="89681" x="10502900" y="1131888"/>
          <p14:tracePt t="89699" x="10493375" y="1131888"/>
          <p14:tracePt t="89713" x="10483850" y="1131888"/>
          <p14:tracePt t="89721" x="10483850" y="1123950"/>
          <p14:tracePt t="89735" x="10474325" y="1114425"/>
          <p14:tracePt t="89744" x="10466388" y="1114425"/>
          <p14:tracePt t="89760" x="10456863" y="1104900"/>
          <p14:tracePt t="89768" x="10437813" y="1095375"/>
          <p14:tracePt t="89775" x="10420350" y="1077913"/>
          <p14:tracePt t="89782" x="10393363" y="1068388"/>
          <p14:tracePt t="89792" x="10364788" y="1058863"/>
          <p14:tracePt t="89799" x="10337800" y="1050925"/>
          <p14:tracePt t="89808" x="10310813" y="1031875"/>
          <p14:tracePt t="89816" x="10283825" y="1022350"/>
          <p14:tracePt t="89830" x="10255250" y="1004888"/>
          <p14:tracePt t="89837" x="10201275" y="976313"/>
          <p14:tracePt t="89841" x="10155238" y="958850"/>
          <p14:tracePt t="89849" x="10101263" y="949325"/>
          <p14:tracePt t="89856" x="10036175" y="922338"/>
          <p14:tracePt t="89863" x="9982200" y="912813"/>
          <p14:tracePt t="89870" x="9926638" y="895350"/>
          <p14:tracePt t="89878" x="9882188" y="895350"/>
          <p14:tracePt t="89884" x="9836150" y="885825"/>
          <p14:tracePt t="89892" x="9809163" y="885825"/>
          <p14:tracePt t="89899" x="9763125" y="885825"/>
          <p14:tracePt t="89905" x="9734550" y="885825"/>
          <p14:tracePt t="89913" x="9707563" y="885825"/>
          <p14:tracePt t="89919" x="9671050" y="885825"/>
          <p14:tracePt t="89926" x="9634538" y="895350"/>
          <p14:tracePt t="89932" x="9607550" y="903288"/>
          <p14:tracePt t="89940" x="9551988" y="912813"/>
          <p14:tracePt t="89947" x="9507538" y="931863"/>
          <p14:tracePt t="89953" x="9451975" y="949325"/>
          <p14:tracePt t="89961" x="9405938" y="968375"/>
          <p14:tracePt t="89969" x="9342438" y="995363"/>
          <p14:tracePt t="89976" x="9278938" y="1022350"/>
          <p14:tracePt t="89982" x="9232900" y="1041400"/>
          <p14:tracePt t="89990" x="9178925" y="1058863"/>
          <p14:tracePt t="89997" x="9142413" y="1077913"/>
          <p14:tracePt t="90003" x="9123363" y="1095375"/>
          <p14:tracePt t="90011" x="9086850" y="1104900"/>
          <p14:tracePt t="90017" x="9059863" y="1123950"/>
          <p14:tracePt t="90023" x="9040813" y="1131888"/>
          <p14:tracePt t="90031" x="9023350" y="1141413"/>
          <p14:tracePt t="90039" x="9004300" y="1141413"/>
          <p14:tracePt t="90045" x="8996363" y="1150938"/>
          <p14:tracePt t="90052" x="8977313" y="1160463"/>
          <p14:tracePt t="90064" x="8967788" y="1168400"/>
          <p14:tracePt t="90073" x="8959850" y="1168400"/>
          <p14:tracePt t="90081" x="8950325" y="1177925"/>
          <p14:tracePt t="90088" x="8940800" y="1187450"/>
          <p14:tracePt t="90094" x="8931275" y="1187450"/>
          <p14:tracePt t="90101" x="8921750" y="1196975"/>
          <p14:tracePt t="90116" x="8913813" y="1196975"/>
          <p14:tracePt t="90122" x="8904288" y="1204913"/>
          <p14:tracePt t="90136" x="8904288" y="1214438"/>
          <p14:tracePt t="90149" x="8894763" y="1223963"/>
          <p14:tracePt t="90157" x="8885238" y="1241425"/>
          <p14:tracePt t="90165" x="8877300" y="1270000"/>
          <p14:tracePt t="90172" x="8867775" y="1306513"/>
          <p14:tracePt t="90180" x="8848725" y="1350963"/>
          <p14:tracePt t="90185" x="8848725" y="1397000"/>
          <p14:tracePt t="90193" x="8840788" y="1460500"/>
          <p14:tracePt t="90199" x="8831263" y="1506538"/>
          <p14:tracePt t="90206" x="8821738" y="1562100"/>
          <p14:tracePt t="90214" x="8821738" y="1598613"/>
          <p14:tracePt t="90221" x="8821738" y="1635125"/>
          <p14:tracePt t="90227" x="8821738" y="1662113"/>
          <p14:tracePt t="90233" x="8821738" y="1679575"/>
          <p14:tracePt t="90241" x="8821738" y="1708150"/>
          <p14:tracePt t="90248" x="8821738" y="1725613"/>
          <p14:tracePt t="90254" x="8821738" y="1752600"/>
          <p14:tracePt t="90264" x="8831263" y="1789113"/>
          <p14:tracePt t="90270" x="8840788" y="1808163"/>
          <p14:tracePt t="90277" x="8840788" y="1844675"/>
          <p14:tracePt t="90282" x="8848725" y="1881188"/>
          <p14:tracePt t="90290" x="8848725" y="1908175"/>
          <p14:tracePt t="90298" x="8858250" y="1944688"/>
          <p14:tracePt t="90303" x="8867775" y="1973263"/>
          <p14:tracePt t="90311" x="8877300" y="1990725"/>
          <p14:tracePt t="90318" x="8885238" y="2009775"/>
          <p14:tracePt t="90324" x="8894763" y="2017713"/>
          <p14:tracePt t="90332" x="8894763" y="2027238"/>
          <p14:tracePt t="90339" x="8894763" y="2036763"/>
          <p14:tracePt t="90347" x="8894763" y="2046288"/>
          <p14:tracePt t="90352" x="8904288" y="2046288"/>
          <p14:tracePt t="90367" x="8904288" y="2054225"/>
          <p14:tracePt t="90374" x="8913813" y="2063750"/>
          <p14:tracePt t="90389" x="8921750" y="2073275"/>
          <p14:tracePt t="90395" x="8921750" y="2082800"/>
          <p14:tracePt t="90402" x="8921750" y="2090738"/>
          <p14:tracePt t="90409" x="8921750" y="2100263"/>
          <p14:tracePt t="90423" x="8931275" y="2119313"/>
          <p14:tracePt t="90430" x="8931275" y="2127250"/>
          <p14:tracePt t="90437" x="8940800" y="2127250"/>
          <p14:tracePt t="90443" x="8940800" y="2146300"/>
          <p14:tracePt t="90457" x="8940800" y="2155825"/>
          <p14:tracePt t="90464" x="8940800" y="2173288"/>
          <p14:tracePt t="90473" x="8950325" y="2173288"/>
          <p14:tracePt t="90480" x="8950325" y="2182813"/>
          <p14:tracePt t="90486" x="8959850" y="2192338"/>
          <p14:tracePt t="90492" x="8959850" y="2200275"/>
          <p14:tracePt t="90499" x="8959850" y="2209800"/>
          <p14:tracePt t="90507" x="8967788" y="2209800"/>
          <p14:tracePt t="90514" x="8967788" y="2219325"/>
          <p14:tracePt t="90521" x="8977313" y="2236788"/>
          <p14:tracePt t="90528" x="8986838" y="2236788"/>
          <p14:tracePt t="90534" x="8986838" y="2246313"/>
          <p14:tracePt t="90542" x="8996363" y="2255838"/>
          <p14:tracePt t="90556" x="9004300" y="2265363"/>
          <p14:tracePt t="90564" x="9004300" y="2273300"/>
          <p14:tracePt t="90583" x="9013825" y="2282825"/>
          <p14:tracePt t="90591" x="9013825" y="2292350"/>
          <p14:tracePt t="90598" x="9023350" y="2292350"/>
          <p14:tracePt t="90625" x="9023350" y="2301875"/>
          <p14:tracePt t="90632" x="9032875" y="2301875"/>
          <p14:tracePt t="90640" x="9032875" y="2309813"/>
          <p14:tracePt t="90647" x="9040813" y="2309813"/>
          <p14:tracePt t="90661" x="9040813" y="2319338"/>
          <p14:tracePt t="90682" x="9050338" y="2319338"/>
          <p14:tracePt t="90696" x="9059863" y="2319338"/>
          <p14:tracePt t="98850" x="9150350" y="2273300"/>
          <p14:tracePt t="98860" x="9315450" y="2209800"/>
          <p14:tracePt t="98868" x="9471025" y="2146300"/>
          <p14:tracePt t="98877" x="9607550" y="2090738"/>
          <p14:tracePt t="98883" x="9726613" y="2073275"/>
          <p14:tracePt t="98892" x="9817100" y="2036763"/>
          <p14:tracePt t="98898" x="9882188" y="2017713"/>
          <p14:tracePt t="98907" x="9945688" y="2000250"/>
          <p14:tracePt t="98913" x="9982200" y="1981200"/>
          <p14:tracePt t="98922" x="9999663" y="1981200"/>
          <p14:tracePt t="98930" x="10028238" y="1973263"/>
          <p14:tracePt t="98939" x="10036175" y="1973263"/>
          <p14:tracePt t="98945" x="10045700" y="1963738"/>
          <p14:tracePt t="98954" x="10055225" y="1963738"/>
          <p14:tracePt t="98962" x="10055225" y="1954213"/>
          <p14:tracePt t="99640" x="9999663" y="1898650"/>
          <p14:tracePt t="99647" x="9872663" y="1789113"/>
          <p14:tracePt t="99654" x="9661525" y="1643063"/>
          <p14:tracePt t="99662" x="9451975" y="1497013"/>
          <p14:tracePt t="99672" x="9242425" y="1370013"/>
          <p14:tracePt t="99679" x="9096375" y="1270000"/>
          <p14:tracePt t="99687" x="8950325" y="1196975"/>
          <p14:tracePt t="99696" x="8831263" y="1123950"/>
          <p14:tracePt t="99704" x="8721725" y="1077913"/>
          <p14:tracePt t="99711" x="8712200" y="1068388"/>
          <p14:tracePt t="99718" x="8621713" y="1022350"/>
          <p14:tracePt t="99724" x="8502650" y="949325"/>
          <p14:tracePt t="99732" x="8439150" y="903288"/>
          <p14:tracePt t="99737" x="8347075" y="866775"/>
          <p14:tracePt t="99744" x="8264525" y="822325"/>
          <p14:tracePt t="99751" x="8201025" y="803275"/>
          <p14:tracePt t="99758" x="8128000" y="785813"/>
          <p14:tracePt t="99763" x="8045450" y="757238"/>
          <p14:tracePt t="99771" x="7945438" y="739775"/>
          <p14:tracePt t="99778" x="7862888" y="730250"/>
          <p14:tracePt t="99786" x="7816850" y="703263"/>
          <p14:tracePt t="99793" x="7716838" y="693738"/>
          <p14:tracePt t="99799" x="7634288" y="684213"/>
          <p14:tracePt t="99806" x="7553325" y="676275"/>
          <p14:tracePt t="99812" x="7461250" y="657225"/>
          <p14:tracePt t="99819" x="7370763" y="647700"/>
          <p14:tracePt t="99827" x="7296150" y="647700"/>
          <p14:tracePt t="99833" x="7223125" y="639763"/>
          <p14:tracePt t="99841" x="7178675" y="639763"/>
          <p14:tracePt t="99850" x="7113588" y="639763"/>
          <p14:tracePt t="99854" x="7069138" y="639763"/>
          <p14:tracePt t="99861" x="7040563" y="639763"/>
          <p14:tracePt t="99868" x="6977063" y="647700"/>
          <p14:tracePt t="99875" x="6931025" y="657225"/>
          <p14:tracePt t="99881" x="6877050" y="666750"/>
          <p14:tracePt t="99889" x="6821488" y="693738"/>
          <p14:tracePt t="99910" x="6621463" y="776288"/>
          <p14:tracePt t="99917" x="6575425" y="803275"/>
          <p14:tracePt t="99923" x="6521450" y="849313"/>
          <p14:tracePt t="99930" x="6475413" y="876300"/>
          <p14:tracePt t="99937" x="6402388" y="931863"/>
          <p14:tracePt t="99945" x="6346825" y="1004888"/>
          <p14:tracePt t="99952" x="6292850" y="1058863"/>
          <p14:tracePt t="99958" x="6210300" y="1141413"/>
          <p14:tracePt t="99965" x="6137275" y="1223963"/>
          <p14:tracePt t="99972" x="6073775" y="1333500"/>
          <p14:tracePt t="99980" x="5981700" y="1423988"/>
          <p14:tracePt t="99986" x="5927725" y="1543050"/>
          <p14:tracePt t="99994" x="5872163" y="1652588"/>
          <p14:tracePt t="100000" x="5818188" y="1735138"/>
          <p14:tracePt t="100007" x="5772150" y="1798638"/>
          <p14:tracePt t="100013" x="5745163" y="1862138"/>
          <p14:tracePt t="100020" x="5708650" y="1927225"/>
          <p14:tracePt t="100028" x="5662613" y="1990725"/>
          <p14:tracePt t="100034" x="5634038" y="2073275"/>
          <p14:tracePt t="100044" x="5589588" y="2155825"/>
          <p14:tracePt t="100048" x="5553075" y="2219325"/>
          <p14:tracePt t="100055" x="5524500" y="2265363"/>
          <p14:tracePt t="100062" x="5507038" y="2328863"/>
          <p14:tracePt t="100069" x="5480050" y="2392363"/>
          <p14:tracePt t="100077" x="5470525" y="2438400"/>
          <p14:tracePt t="100082" x="5451475" y="2492375"/>
          <p14:tracePt t="100090" x="5443538" y="2557463"/>
          <p14:tracePt t="100096" x="5443538" y="2611438"/>
          <p14:tracePt t="100103" x="5424488" y="2693988"/>
          <p14:tracePt t="100111" x="5424488" y="2747963"/>
          <p14:tracePt t="100117" x="5424488" y="2813050"/>
          <p14:tracePt t="100124" x="5424488" y="2886075"/>
          <p14:tracePt t="100131" x="5424488" y="2940050"/>
          <p14:tracePt t="100138" x="5434013" y="3005138"/>
          <p14:tracePt t="100144" x="5443538" y="3078163"/>
          <p14:tracePt t="100152" x="5461000" y="3159125"/>
          <p14:tracePt t="100160" x="5497513" y="3287713"/>
          <p14:tracePt t="100166" x="5553075" y="3443288"/>
          <p14:tracePt t="100173" x="5597525" y="3579813"/>
          <p14:tracePt t="100179" x="5653088" y="3716338"/>
          <p14:tracePt t="100187" x="5708650" y="3844925"/>
          <p14:tracePt t="100195" x="5789613" y="3990975"/>
          <p14:tracePt t="100200" x="5845175" y="4090988"/>
          <p14:tracePt t="100207" x="5918200" y="4200525"/>
          <p14:tracePt t="100214" x="5954713" y="4264025"/>
          <p14:tracePt t="100221" x="5991225" y="4319588"/>
          <p14:tracePt t="100229" x="6037263" y="4373563"/>
          <p14:tracePt t="100236" x="6073775" y="4402138"/>
          <p14:tracePt t="100242" x="6110288" y="4438650"/>
          <p14:tracePt t="100250" x="6137275" y="4465638"/>
          <p14:tracePt t="100256" x="6191250" y="4502150"/>
          <p14:tracePt t="100265" x="6227763" y="4529138"/>
          <p14:tracePt t="100270" x="6310313" y="4592638"/>
          <p14:tracePt t="100277" x="6392863" y="4657725"/>
          <p14:tracePt t="100284" x="6475413" y="4711700"/>
          <p14:tracePt t="100291" x="6594475" y="4794250"/>
          <p14:tracePt t="100297" x="6721475" y="4884738"/>
          <p14:tracePt t="100304" x="6840538" y="4940300"/>
          <p14:tracePt t="100311" x="6959600" y="4995863"/>
          <p14:tracePt t="100318" x="7069138" y="5032375"/>
          <p14:tracePt t="100325" x="7169150" y="5049838"/>
          <p14:tracePt t="100331" x="7269163" y="5049838"/>
          <p14:tracePt t="100339" x="7378700" y="5049838"/>
          <p14:tracePt t="100345" x="7480300" y="5049838"/>
          <p14:tracePt t="100353" x="7607300" y="5040313"/>
          <p14:tracePt t="100360" x="7726363" y="5022850"/>
          <p14:tracePt t="100367" x="7862888" y="5003800"/>
          <p14:tracePt t="100373" x="7991475" y="4967288"/>
          <p14:tracePt t="100380" x="8128000" y="4949825"/>
          <p14:tracePt t="100388" x="8274050" y="4913313"/>
          <p14:tracePt t="100394" x="8439150" y="4903788"/>
          <p14:tracePt t="100402" x="8585200" y="4876800"/>
          <p14:tracePt t="100410" x="8731250" y="4867275"/>
          <p14:tracePt t="100415" x="8877300" y="4857750"/>
          <p14:tracePt t="100422" x="9032875" y="4840288"/>
          <p14:tracePt t="100429" x="9169400" y="4821238"/>
          <p14:tracePt t="100436" x="9315450" y="4803775"/>
          <p14:tracePt t="100443" x="9442450" y="4767263"/>
          <p14:tracePt t="100450" x="9598025" y="4721225"/>
          <p14:tracePt t="100457" x="9744075" y="4684713"/>
          <p14:tracePt t="100463" x="9882188" y="4621213"/>
          <p14:tracePt t="100470" x="9999663" y="4556125"/>
          <p14:tracePt t="100477" x="10101263" y="4502150"/>
          <p14:tracePt t="100483" x="10191750" y="4438650"/>
          <p14:tracePt t="100493" x="10283825" y="4392613"/>
          <p14:tracePt t="100498" x="10393363" y="4319588"/>
          <p14:tracePt t="100506" x="10502900" y="4246563"/>
          <p14:tracePt t="100512" x="10593388" y="4191000"/>
          <p14:tracePt t="100519" x="10675938" y="4146550"/>
          <p14:tracePt t="100527" x="10739438" y="4090988"/>
          <p14:tracePt t="100533" x="10795000" y="4037013"/>
          <p14:tracePt t="100540" x="10841038" y="3981450"/>
          <p14:tracePt t="100546" x="10877550" y="3935413"/>
          <p14:tracePt t="100554" x="10922000" y="3881438"/>
          <p14:tracePt t="100561" x="10950575" y="3825875"/>
          <p14:tracePt t="100567" x="10987088" y="3762375"/>
          <p14:tracePt t="100574" x="11004550" y="3716338"/>
          <p14:tracePt t="100581" x="11031538" y="3662363"/>
          <p14:tracePt t="100589" x="11050588" y="3616325"/>
          <p14:tracePt t="100594" x="11050588" y="3579813"/>
          <p14:tracePt t="100602" x="11060113" y="3533775"/>
          <p14:tracePt t="100610" x="11077575" y="3487738"/>
          <p14:tracePt t="100616" x="11077575" y="3451225"/>
          <p14:tracePt t="100623" x="11077575" y="3406775"/>
          <p14:tracePt t="100629" x="11077575" y="3360738"/>
          <p14:tracePt t="100637" x="11068050" y="3305175"/>
          <p14:tracePt t="100644" x="11060113" y="3268663"/>
          <p14:tracePt t="100651" x="11041063" y="3205163"/>
          <p14:tracePt t="100658" x="10995025" y="3141663"/>
          <p14:tracePt t="100664" x="10958513" y="3078163"/>
          <p14:tracePt t="100671" x="10885488" y="2949575"/>
          <p14:tracePt t="100678" x="10795000" y="2813050"/>
          <p14:tracePt t="100685" x="10666413" y="2601913"/>
          <p14:tracePt t="100693" x="10529888" y="2419350"/>
          <p14:tracePt t="100699" x="10420350" y="2246313"/>
          <p14:tracePt t="100706" x="10274300" y="2036763"/>
          <p14:tracePt t="100712" x="10174288" y="1835150"/>
          <p14:tracePt t="100720" x="10045700" y="1625600"/>
          <p14:tracePt t="100727" x="9972675" y="1506538"/>
          <p14:tracePt t="100733" x="9909175" y="1370013"/>
          <p14:tracePt t="100741" x="9836150" y="1241425"/>
          <p14:tracePt t="100747" x="9763125" y="1123950"/>
          <p14:tracePt t="100754" x="9690100" y="1031875"/>
          <p14:tracePt t="100761" x="9617075" y="949325"/>
          <p14:tracePt t="100768" x="9551988" y="895350"/>
          <p14:tracePt t="100775" x="9488488" y="849313"/>
          <p14:tracePt t="100782" x="9424988" y="803275"/>
          <p14:tracePt t="100789" x="9351963" y="766763"/>
          <p14:tracePt t="100795" x="9305925" y="739775"/>
          <p14:tracePt t="100803" x="9259888" y="730250"/>
          <p14:tracePt t="100810" x="9205913" y="712788"/>
          <p14:tracePt t="100817" x="9169400" y="693738"/>
          <p14:tracePt t="100823" x="9105900" y="676275"/>
          <p14:tracePt t="100830" x="9032875" y="657225"/>
          <p14:tracePt t="100838" x="8959850" y="647700"/>
          <p14:tracePt t="100844" x="8877300" y="630238"/>
          <p14:tracePt t="100852" x="8804275" y="630238"/>
          <p14:tracePt t="100860" x="8731250" y="620713"/>
          <p14:tracePt t="100865" x="8675688" y="620713"/>
          <p14:tracePt t="100872" x="8612188" y="620713"/>
          <p14:tracePt t="100878" x="8556625" y="620713"/>
          <p14:tracePt t="100886" x="8493125" y="620713"/>
          <p14:tracePt t="100893" x="8420100" y="630238"/>
          <p14:tracePt t="100900" x="8337550" y="639763"/>
          <p14:tracePt t="100906" x="8264525" y="657225"/>
          <p14:tracePt t="100913" x="8201025" y="684213"/>
          <p14:tracePt t="100921" x="8154988" y="703263"/>
          <p14:tracePt t="100929" x="8081963" y="730250"/>
          <p14:tracePt t="100934" x="8027988" y="757238"/>
          <p14:tracePt t="100942" x="7954963" y="803275"/>
          <p14:tracePt t="100948" x="7881938" y="858838"/>
          <p14:tracePt t="100955" x="7799388" y="903288"/>
          <p14:tracePt t="100963" x="7716838" y="976313"/>
          <p14:tracePt t="100969" x="7634288" y="1058863"/>
          <p14:tracePt t="100977" x="7553325" y="1150938"/>
          <p14:tracePt t="100983" x="7461250" y="1250950"/>
          <p14:tracePt t="100990" x="7397750" y="1350963"/>
          <p14:tracePt t="100996" x="7305675" y="1452563"/>
          <p14:tracePt t="101004" x="7242175" y="1533525"/>
          <p14:tracePt t="101011" x="7169150" y="1625600"/>
          <p14:tracePt t="101018" x="7096125" y="1735138"/>
          <p14:tracePt t="101024" x="7023100" y="1844675"/>
          <p14:tracePt t="101031" x="6967538" y="1935163"/>
          <p14:tracePt t="101038" x="6904038" y="2036763"/>
          <p14:tracePt t="101045" x="6850063" y="2146300"/>
          <p14:tracePt t="101052" x="6794500" y="2246313"/>
          <p14:tracePt t="101060" x="6767513" y="2328863"/>
          <p14:tracePt t="101066" x="6704013" y="2411413"/>
          <p14:tracePt t="101073" x="6675438" y="2474913"/>
          <p14:tracePt t="101079" x="6638925" y="2547938"/>
          <p14:tracePt t="101087" x="6621463" y="2601913"/>
          <p14:tracePt t="101094" x="6602413" y="2647950"/>
          <p14:tracePt t="101101" x="6584950" y="2684463"/>
          <p14:tracePt t="101108" x="6557963" y="2740025"/>
          <p14:tracePt t="101114" x="6538913" y="2784475"/>
          <p14:tracePt t="101122" x="6529388" y="2820988"/>
          <p14:tracePt t="101128" x="6502400" y="2867025"/>
          <p14:tracePt t="101134" x="6483350" y="2930525"/>
          <p14:tracePt t="101143" x="6475413" y="2976563"/>
          <p14:tracePt t="101149" x="6456363" y="3032125"/>
          <p14:tracePt t="101155" x="6446838" y="3078163"/>
          <p14:tracePt t="101162" x="6438900" y="3122613"/>
          <p14:tracePt t="101169" x="6429375" y="3168650"/>
          <p14:tracePt t="101177" x="6419850" y="3205163"/>
          <p14:tracePt t="101183" x="6419850" y="3241675"/>
          <p14:tracePt t="101192" x="6410325" y="3268663"/>
          <p14:tracePt t="101197" x="6402388" y="3305175"/>
          <p14:tracePt t="101204" x="6392863" y="3341688"/>
          <p14:tracePt t="101211" x="6383338" y="3387725"/>
          <p14:tracePt t="101217" x="6373813" y="3451225"/>
          <p14:tracePt t="101226" x="6373813" y="3506788"/>
          <p14:tracePt t="101232" x="6356350" y="3570288"/>
          <p14:tracePt t="101239" x="6356350" y="3633788"/>
          <p14:tracePt t="101245" x="6356350" y="3689350"/>
          <p14:tracePt t="101253" x="6356350" y="3735388"/>
          <p14:tracePt t="101260" x="6356350" y="3779838"/>
          <p14:tracePt t="101267" x="6365875" y="3835400"/>
          <p14:tracePt t="101273" x="6365875" y="3852863"/>
          <p14:tracePt t="101280" x="6383338" y="3871913"/>
          <p14:tracePt t="101288" x="6392863" y="3898900"/>
          <p14:tracePt t="113331" x="6383338" y="3898900"/>
          <p14:tracePt t="113336" x="6356350" y="3898900"/>
          <p14:tracePt t="113343" x="6337300" y="3898900"/>
          <p14:tracePt t="113399" x="6346825" y="3898900"/>
          <p14:tracePt t="113406" x="6383338" y="3862388"/>
          <p14:tracePt t="113413" x="6419850" y="3825875"/>
          <p14:tracePt t="113421" x="6492875" y="3762375"/>
          <p14:tracePt t="113427" x="6584950" y="3698875"/>
          <p14:tracePt t="113434" x="6740525" y="3616325"/>
          <p14:tracePt t="113441" x="6867525" y="3533775"/>
          <p14:tracePt t="113448" x="7023100" y="3451225"/>
          <p14:tracePt t="113455" x="7196138" y="3370263"/>
          <p14:tracePt t="113462" x="7388225" y="3278188"/>
          <p14:tracePt t="113469" x="7534275" y="3195638"/>
          <p14:tracePt t="113475" x="7716838" y="3122613"/>
          <p14:tracePt t="113483" x="7872413" y="3078163"/>
          <p14:tracePt t="113489" x="8008938" y="3022600"/>
          <p14:tracePt t="113496" x="8183563" y="2968625"/>
          <p14:tracePt t="113505" x="8337550" y="2922588"/>
          <p14:tracePt t="113511" x="8483600" y="2886075"/>
          <p14:tracePt t="113519" x="8621713" y="2830513"/>
          <p14:tracePt t="113525" x="8767763" y="2794000"/>
          <p14:tracePt t="113532" x="8877300" y="2767013"/>
          <p14:tracePt t="113539" x="8977313" y="2730500"/>
          <p14:tracePt t="113546" x="9069388" y="2693988"/>
          <p14:tracePt t="113553" x="9150350" y="2657475"/>
          <p14:tracePt t="113560" x="9215438" y="2630488"/>
          <p14:tracePt t="113567" x="9269413" y="2593975"/>
          <p14:tracePt t="113573" x="9305925" y="2565400"/>
          <p14:tracePt t="113582" x="9342438" y="2528888"/>
          <p14:tracePt t="113589" x="9369425" y="2501900"/>
          <p14:tracePt t="113594" x="9398000" y="2465388"/>
          <p14:tracePt t="113602" x="9424988" y="2447925"/>
          <p14:tracePt t="113609" x="9451975" y="2411413"/>
          <p14:tracePt t="113616" x="9471025" y="2382838"/>
          <p14:tracePt t="113623" x="9515475" y="2355850"/>
          <p14:tracePt t="113630" x="9551988" y="2319338"/>
          <p14:tracePt t="113639" x="9580563" y="2292350"/>
          <p14:tracePt t="113643" x="9617075" y="2265363"/>
          <p14:tracePt t="113651" x="9653588" y="2236788"/>
          <p14:tracePt t="113657" x="9680575" y="2219325"/>
          <p14:tracePt t="113664" x="9698038" y="2192338"/>
          <p14:tracePt t="113672" x="9726613" y="2173288"/>
          <p14:tracePt t="113679" x="9753600" y="2146300"/>
          <p14:tracePt t="113685" x="9780588" y="2109788"/>
          <p14:tracePt t="113693" x="9817100" y="2063750"/>
          <p14:tracePt t="113701" x="9863138" y="2027238"/>
          <p14:tracePt t="113706" x="9918700" y="1973263"/>
          <p14:tracePt t="113713" x="9972675" y="1917700"/>
          <p14:tracePt t="113722" x="10036175" y="1862138"/>
          <p14:tracePt t="113727" x="10118725" y="1817688"/>
          <p14:tracePt t="113734" x="10182225" y="1771650"/>
          <p14:tracePt t="113741" x="10247313" y="1744663"/>
          <p14:tracePt t="113749" x="10301288" y="1708150"/>
          <p14:tracePt t="113756" x="10337800" y="1689100"/>
          <p14:tracePt t="113762" x="10374313" y="1671638"/>
          <p14:tracePt t="113769" x="10401300" y="1652588"/>
          <p14:tracePt t="113776" x="10429875" y="1643063"/>
          <p14:tracePt t="113783" x="10447338" y="1625600"/>
          <p14:tracePt t="113790" x="10466388" y="1606550"/>
          <p14:tracePt t="113797" x="10474325" y="1589088"/>
          <p14:tracePt t="113806" x="10483850" y="1579563"/>
          <p14:tracePt t="113812" x="10493375" y="1562100"/>
          <p14:tracePt t="113819" x="10502900" y="1543050"/>
          <p14:tracePt t="113825" x="10502900" y="1525588"/>
          <p14:tracePt t="113833" x="10502900" y="1497013"/>
          <p14:tracePt t="113840" x="10502900" y="1479550"/>
          <p14:tracePt t="113847" x="10493375" y="1460500"/>
          <p14:tracePt t="113854" x="10474325" y="1433513"/>
          <p14:tracePt t="113860" x="10466388" y="1423988"/>
          <p14:tracePt t="113868" x="10437813" y="1397000"/>
          <p14:tracePt t="113874" x="10410825" y="1379538"/>
          <p14:tracePt t="113882" x="10374313" y="1350963"/>
          <p14:tracePt t="113890" x="10337800" y="1333500"/>
          <p14:tracePt t="113896" x="10291763" y="1306513"/>
          <p14:tracePt t="113903" x="10237788" y="1287463"/>
          <p14:tracePt t="113910" x="10174288" y="1250950"/>
          <p14:tracePt t="113916" x="10128250" y="1233488"/>
          <p14:tracePt t="113923" x="10091738" y="1214438"/>
          <p14:tracePt t="113931" x="10055225" y="1196975"/>
          <p14:tracePt t="113939" x="10018713" y="1177925"/>
          <p14:tracePt t="113945" x="9972675" y="1168400"/>
          <p14:tracePt t="113952" x="9918700" y="1160463"/>
          <p14:tracePt t="113958" x="9872663" y="1160463"/>
          <p14:tracePt t="113966" x="9836150" y="1160463"/>
          <p14:tracePt t="113973" x="9790113" y="1160463"/>
          <p14:tracePt t="113979" x="9753600" y="1160463"/>
          <p14:tracePt t="113986" x="9707563" y="1160463"/>
          <p14:tracePt t="113993" x="9661525" y="1160463"/>
          <p14:tracePt t="114001" x="9625013" y="1168400"/>
          <p14:tracePt t="114007" x="9580563" y="1177925"/>
          <p14:tracePt t="114014" x="9534525" y="1187450"/>
          <p14:tracePt t="114022" x="9498013" y="1196975"/>
          <p14:tracePt t="114029" x="9434513" y="1214438"/>
          <p14:tracePt t="114035" x="9369425" y="1241425"/>
          <p14:tracePt t="114042" x="9324975" y="1250950"/>
          <p14:tracePt t="114050" x="9259888" y="1270000"/>
          <p14:tracePt t="114056" x="9215438" y="1287463"/>
          <p14:tracePt t="114063" x="9150350" y="1296988"/>
          <p14:tracePt t="114070" x="9105900" y="1314450"/>
          <p14:tracePt t="114077" x="9059863" y="1323975"/>
          <p14:tracePt t="114083" x="9004300" y="1350963"/>
          <p14:tracePt t="114090" x="8959850" y="1360488"/>
          <p14:tracePt t="114099" x="8913813" y="1370013"/>
          <p14:tracePt t="114106" x="8877300" y="1387475"/>
          <p14:tracePt t="114113" x="8840788" y="1397000"/>
          <p14:tracePt t="114120" x="8821738" y="1397000"/>
          <p14:tracePt t="114126" x="8804275" y="1406525"/>
          <p14:tracePt t="114133" x="8785225" y="1416050"/>
          <p14:tracePt t="114140" x="8775700" y="1416050"/>
          <p14:tracePt t="114155" x="8767763" y="1416050"/>
          <p14:tracePt t="114174" x="8758238" y="1416050"/>
          <p14:tracePt t="114205" x="8748713" y="1416050"/>
          <p14:tracePt t="114218" x="8739188" y="1416050"/>
          <p14:tracePt t="114302" x="8731250" y="1416050"/>
          <p14:tracePt t="114322" x="8721725" y="1416050"/>
          <p14:tracePt t="114343" x="8712200" y="1416050"/>
          <p14:tracePt t="114364" x="8702675" y="1423988"/>
          <p14:tracePt t="114378" x="8694738" y="1423988"/>
          <p14:tracePt t="114393" x="8675688" y="1433513"/>
          <p14:tracePt t="114400" x="8658225" y="1452563"/>
          <p14:tracePt t="114406" x="8629650" y="1479550"/>
          <p14:tracePt t="114413" x="8602663" y="1489075"/>
          <p14:tracePt t="114422" x="8585200" y="1506538"/>
          <p14:tracePt t="114427" x="8556625" y="1525588"/>
          <p14:tracePt t="114434" x="8529638" y="1543050"/>
          <p14:tracePt t="114441" x="8502650" y="1552575"/>
          <p14:tracePt t="114448" x="8483600" y="1570038"/>
          <p14:tracePt t="114455" x="8456613" y="1570038"/>
          <p14:tracePt t="114462" x="8439150" y="1579563"/>
          <p14:tracePt t="114469" x="8420100" y="1598613"/>
          <p14:tracePt t="114475" x="8393113" y="1606550"/>
          <p14:tracePt t="114483" x="8366125" y="1635125"/>
          <p14:tracePt t="114489" x="8347075" y="1643063"/>
          <p14:tracePt t="114498" x="8320088" y="1679575"/>
          <p14:tracePt t="114504" x="8274050" y="1725613"/>
          <p14:tracePt t="114511" x="8247063" y="1771650"/>
          <p14:tracePt t="114518" x="8201025" y="1825625"/>
          <p14:tracePt t="114524" x="8164513" y="1890713"/>
          <p14:tracePt t="114532" x="8128000" y="1944688"/>
          <p14:tracePt t="114539" x="8101013" y="2000250"/>
          <p14:tracePt t="114546" x="8064500" y="2063750"/>
          <p14:tracePt t="114553" x="8035925" y="2100263"/>
          <p14:tracePt t="114560" x="8008938" y="2146300"/>
          <p14:tracePt t="114566" x="7981950" y="2200275"/>
          <p14:tracePt t="114573" x="7945438" y="2255838"/>
          <p14:tracePt t="114581" x="7918450" y="2319338"/>
          <p14:tracePt t="114589" x="7872413" y="2365375"/>
          <p14:tracePt t="114595" x="7835900" y="2438400"/>
          <p14:tracePt t="114602" x="7808913" y="2501900"/>
          <p14:tracePt t="114609" x="7780338" y="2547938"/>
          <p14:tracePt t="114616" x="7762875" y="2584450"/>
          <p14:tracePt t="114623" x="7743825" y="2620963"/>
          <p14:tracePt t="114629" x="7726363" y="2647950"/>
          <p14:tracePt t="114637" x="7716838" y="2657475"/>
          <p14:tracePt t="114643" x="7707313" y="2667000"/>
          <p14:tracePt t="115135" x="7845425" y="2620963"/>
          <p14:tracePt t="115143" x="8147050" y="2511425"/>
          <p14:tracePt t="115150" x="8456613" y="2411413"/>
          <p14:tracePt t="115156" x="8694738" y="2328863"/>
          <p14:tracePt t="115163" x="8931275" y="2282825"/>
          <p14:tracePt t="115172" x="9096375" y="2255838"/>
          <p14:tracePt t="115178" x="9242425" y="2228850"/>
          <p14:tracePt t="115185" x="9405938" y="2209800"/>
          <p14:tracePt t="115192" x="9551988" y="2182813"/>
          <p14:tracePt t="115200" x="9717088" y="2155825"/>
          <p14:tracePt t="115206" x="9863138" y="2146300"/>
          <p14:tracePt t="115213" x="9999663" y="2119313"/>
          <p14:tracePt t="115220" x="10101263" y="2109788"/>
          <p14:tracePt t="115228" x="10191750" y="2100263"/>
          <p14:tracePt t="115233" x="10255250" y="2082800"/>
          <p14:tracePt t="115240" x="10301288" y="2073275"/>
          <p14:tracePt t="115248" x="10337800" y="2073275"/>
          <p14:tracePt t="115255" x="10356850" y="2063750"/>
          <p14:tracePt t="115262" x="10383838" y="2063750"/>
          <p14:tracePt t="115269" x="10401300" y="2063750"/>
          <p14:tracePt t="115275" x="10410825" y="2054225"/>
          <p14:tracePt t="115284" x="10429875" y="2054225"/>
          <p14:tracePt t="115290" x="10429875" y="2046288"/>
          <p14:tracePt t="115338" x="10429875" y="2036763"/>
          <p14:tracePt t="115353" x="10429875" y="2027238"/>
          <p14:tracePt t="115359" x="10447338" y="2017713"/>
          <p14:tracePt t="115366" x="10466388" y="1990725"/>
          <p14:tracePt t="115373" x="10474325" y="1963738"/>
          <p14:tracePt t="115382" x="10502900" y="1927225"/>
          <p14:tracePt t="115389" x="10520363" y="1890713"/>
          <p14:tracePt t="115395" x="10539413" y="1854200"/>
          <p14:tracePt t="115402" x="10547350" y="1825625"/>
          <p14:tracePt t="115409" x="10566400" y="1789113"/>
          <p14:tracePt t="115416" x="10575925" y="1762125"/>
          <p14:tracePt t="115423" x="10585450" y="1725613"/>
          <p14:tracePt t="115430" x="10585450" y="1698625"/>
          <p14:tracePt t="115438" x="10593388" y="1671638"/>
          <p14:tracePt t="115443" x="10593388" y="1652588"/>
          <p14:tracePt t="115450" x="10593388" y="1625600"/>
          <p14:tracePt t="115457" x="10585450" y="1598613"/>
          <p14:tracePt t="115464" x="10575925" y="1579563"/>
          <p14:tracePt t="115472" x="10556875" y="1552575"/>
          <p14:tracePt t="115478" x="10547350" y="1516063"/>
          <p14:tracePt t="115486" x="10520363" y="1489075"/>
          <p14:tracePt t="115493" x="10466388" y="1460500"/>
          <p14:tracePt t="115500" x="10410825" y="1416050"/>
          <p14:tracePt t="115507" x="10347325" y="1387475"/>
          <p14:tracePt t="115513" x="10283825" y="1350963"/>
          <p14:tracePt t="115522" x="10237788" y="1333500"/>
          <p14:tracePt t="115527" x="10174288" y="1314450"/>
          <p14:tracePt t="115534" x="10109200" y="1306513"/>
          <p14:tracePt t="115541" x="10064750" y="1296988"/>
          <p14:tracePt t="115549" x="10018713" y="1287463"/>
          <p14:tracePt t="115555" x="9972675" y="1287463"/>
          <p14:tracePt t="115562" x="9936163" y="1287463"/>
          <p14:tracePt t="115571" x="9909175" y="1287463"/>
          <p14:tracePt t="115576" x="9872663" y="1287463"/>
          <p14:tracePt t="115583" x="9836150" y="1287463"/>
          <p14:tracePt t="115590" x="9817100" y="1287463"/>
          <p14:tracePt t="115598" x="9790113" y="1287463"/>
          <p14:tracePt t="115605" x="9772650" y="1287463"/>
          <p14:tracePt t="115612" x="9744075" y="1287463"/>
          <p14:tracePt t="115619" x="9726613" y="1287463"/>
          <p14:tracePt t="115626" x="9707563" y="1296988"/>
          <p14:tracePt t="115633" x="9690100" y="1296988"/>
          <p14:tracePt t="115639" x="9671050" y="1296988"/>
          <p14:tracePt t="115647" x="9644063" y="1306513"/>
          <p14:tracePt t="115655" x="9617075" y="1314450"/>
          <p14:tracePt t="115660" x="9598025" y="1314450"/>
          <p14:tracePt t="115667" x="9571038" y="1333500"/>
          <p14:tracePt t="115674" x="9544050" y="1343025"/>
          <p14:tracePt t="115682" x="9507538" y="1360488"/>
          <p14:tracePt t="115689" x="9471025" y="1379538"/>
          <p14:tracePt t="115695" x="9415463" y="1406525"/>
          <p14:tracePt t="115703" x="9361488" y="1443038"/>
          <p14:tracePt t="115710" x="9296400" y="1479550"/>
          <p14:tracePt t="115717" x="9232900" y="1533525"/>
          <p14:tracePt t="115724" x="9178925" y="1579563"/>
          <p14:tracePt t="115730" x="9123363" y="1635125"/>
          <p14:tracePt t="115738" x="9069388" y="1689100"/>
          <p14:tracePt t="115744" x="9023350" y="1752600"/>
          <p14:tracePt t="115752" x="8977313" y="1808163"/>
          <p14:tracePt t="115757" x="8931275" y="1871663"/>
          <p14:tracePt t="115765" x="8894763" y="1927225"/>
          <p14:tracePt t="115772" x="8867775" y="1990725"/>
          <p14:tracePt t="115780" x="8831263" y="2046288"/>
          <p14:tracePt t="115788" x="8812213" y="2100263"/>
          <p14:tracePt t="115793" x="8794750" y="2163763"/>
          <p14:tracePt t="115801" x="8775700" y="2228850"/>
          <p14:tracePt t="115807" x="8758238" y="2292350"/>
          <p14:tracePt t="115814" x="8748713" y="2355850"/>
          <p14:tracePt t="115822" x="8739188" y="2411413"/>
          <p14:tracePt t="115829" x="8731250" y="2492375"/>
          <p14:tracePt t="115836" x="8731250" y="2593975"/>
          <p14:tracePt t="115842" x="8731250" y="2684463"/>
          <p14:tracePt t="115849" x="8731250" y="2784475"/>
          <p14:tracePt t="115856" x="8731250" y="2867025"/>
          <p14:tracePt t="115862" x="8731250" y="2949575"/>
          <p14:tracePt t="115869" x="8739188" y="3032125"/>
          <p14:tracePt t="115877" x="8758238" y="3095625"/>
          <p14:tracePt t="115884" x="8767763" y="3168650"/>
          <p14:tracePt t="115891" x="8775700" y="3251200"/>
          <p14:tracePt t="115898" x="8794750" y="3297238"/>
          <p14:tracePt t="115905" x="8812213" y="3360738"/>
          <p14:tracePt t="115912" x="8821738" y="3406775"/>
          <p14:tracePt t="115918" x="8831263" y="3433763"/>
          <p14:tracePt t="115926" x="8848725" y="3460750"/>
          <p14:tracePt t="115933" x="8858250" y="3479800"/>
          <p14:tracePt t="115941" x="8867775" y="3497263"/>
          <p14:tracePt t="115954" x="8877300" y="3516313"/>
          <p14:tracePt t="115961" x="8877300" y="3524250"/>
          <p14:tracePt t="115982" x="8877300" y="3533775"/>
          <p14:tracePt t="116108" x="8848725" y="3533775"/>
          <p14:tracePt t="116115" x="8821738" y="3543300"/>
          <p14:tracePt t="116121" x="8767763" y="3552825"/>
          <p14:tracePt t="116128" x="8712200" y="3552825"/>
          <p14:tracePt t="116135" x="8639175" y="3560763"/>
          <p14:tracePt t="116142" x="8529638" y="3560763"/>
          <p14:tracePt t="116149" x="8429625" y="3560763"/>
          <p14:tracePt t="116156" x="8310563" y="3560763"/>
          <p14:tracePt t="116163" x="8183563" y="3552825"/>
          <p14:tracePt t="116172" x="8018463" y="3533775"/>
          <p14:tracePt t="116178" x="7889875" y="3533775"/>
          <p14:tracePt t="116185" x="7762875" y="3524250"/>
          <p14:tracePt t="116192" x="7626350" y="3524250"/>
          <p14:tracePt t="116199" x="7497763" y="3516313"/>
          <p14:tracePt t="116206" x="7370763" y="3516313"/>
          <p14:tracePt t="116213" x="7251700" y="3516313"/>
          <p14:tracePt t="116220" x="7159625" y="3516313"/>
          <p14:tracePt t="116227" x="7059613" y="3516313"/>
          <p14:tracePt t="116234" x="6986588" y="3516313"/>
          <p14:tracePt t="116240" x="6913563" y="3516313"/>
          <p14:tracePt t="116248" x="6840538" y="3516313"/>
          <p14:tracePt t="116255" x="6748463" y="3516313"/>
          <p14:tracePt t="116262" x="6675438" y="3524250"/>
          <p14:tracePt t="116270" x="6594475" y="3533775"/>
          <p14:tracePt t="116276" x="6529388" y="3552825"/>
          <p14:tracePt t="116283" x="6502400" y="3552825"/>
          <p14:tracePt t="116290" x="6465888" y="3560763"/>
          <p14:tracePt t="116297" x="6438900" y="3570288"/>
          <p14:tracePt t="116305" x="6402388" y="3579813"/>
          <p14:tracePt t="116312" x="6373813" y="3579813"/>
          <p14:tracePt t="116318" x="6365875" y="3589338"/>
          <p14:tracePt t="116324" x="6337300" y="3597275"/>
          <p14:tracePt t="116332" x="6319838" y="3597275"/>
          <p14:tracePt t="116338" x="6310313" y="3597275"/>
          <p14:tracePt t="116346" x="6292850" y="3597275"/>
          <p14:tracePt t="116353" x="6292850" y="3606800"/>
          <p14:tracePt t="116359" x="6273800" y="3606800"/>
          <p14:tracePt t="116374" x="6256338" y="3606800"/>
          <p14:tracePt t="116381" x="6246813" y="3606800"/>
          <p14:tracePt t="116402" x="6237288" y="3606800"/>
          <p14:tracePt t="116409" x="6227763" y="3606800"/>
          <p14:tracePt t="116437" x="6219825" y="3606800"/>
          <p14:tracePt t="116451" x="6210300" y="3606800"/>
          <p14:tracePt t="116513" x="6227763" y="3589338"/>
          <p14:tracePt t="116520" x="6256338" y="3579813"/>
          <p14:tracePt t="116527" x="6283325" y="3570288"/>
          <p14:tracePt t="116535" x="6300788" y="3543300"/>
          <p14:tracePt t="116541" x="6356350" y="3524250"/>
          <p14:tracePt t="116549" x="6392863" y="3516313"/>
          <p14:tracePt t="116555" x="6438900" y="3497263"/>
          <p14:tracePt t="116562" x="6475413" y="3487738"/>
          <p14:tracePt t="116572" x="6521450" y="3470275"/>
          <p14:tracePt t="116577" x="6565900" y="3460750"/>
          <p14:tracePt t="116584" x="6602413" y="3451225"/>
          <p14:tracePt t="116591" x="6648450" y="3443288"/>
          <p14:tracePt t="116598" x="6694488" y="3433763"/>
          <p14:tracePt t="116605" x="6757988" y="3433763"/>
          <p14:tracePt t="116612" x="6804025" y="3414713"/>
          <p14:tracePt t="116619" x="6840538" y="3414713"/>
          <p14:tracePt t="116625" x="6867525" y="3414713"/>
          <p14:tracePt t="116632" x="6894513" y="3414713"/>
          <p14:tracePt t="116639" x="6923088" y="3414713"/>
          <p14:tracePt t="116646" x="6931025" y="3414713"/>
          <p14:tracePt t="116654" x="6950075" y="3414713"/>
          <p14:tracePt t="116660" x="6959600" y="3414713"/>
          <p14:tracePt t="116668" x="6986588" y="3424238"/>
          <p14:tracePt t="116674" x="6996113" y="3424238"/>
          <p14:tracePt t="116682" x="7004050" y="3424238"/>
          <p14:tracePt t="116688" x="7023100" y="3433763"/>
          <p14:tracePt t="116695" x="7032625" y="3443288"/>
          <p14:tracePt t="116703" x="7050088" y="3451225"/>
          <p14:tracePt t="116709" x="7059613" y="3451225"/>
          <p14:tracePt t="116716" x="7077075" y="3451225"/>
          <p14:tracePt t="116723" x="7096125" y="3460750"/>
          <p14:tracePt t="116730" x="7105650" y="3470275"/>
          <p14:tracePt t="116739" x="7123113" y="3479800"/>
          <p14:tracePt t="116744" x="7150100" y="3487738"/>
          <p14:tracePt t="116751" x="7159625" y="3497263"/>
          <p14:tracePt t="116757" x="7178675" y="3497263"/>
          <p14:tracePt t="116765" x="7186613" y="3497263"/>
          <p14:tracePt t="116773" x="7205663" y="3506788"/>
          <p14:tracePt t="116780" x="7223125" y="3516313"/>
          <p14:tracePt t="116788" x="7232650" y="3524250"/>
          <p14:tracePt t="116793" x="7251700" y="3533775"/>
          <p14:tracePt t="116801" x="7278688" y="3533775"/>
          <p14:tracePt t="116807" x="7296150" y="3533775"/>
          <p14:tracePt t="116813" x="7315200" y="3543300"/>
          <p14:tracePt t="116822" x="7334250" y="3543300"/>
          <p14:tracePt t="116829" x="7361238" y="3543300"/>
          <p14:tracePt t="116835" x="7388225" y="3543300"/>
          <p14:tracePt t="116842" x="7407275" y="3552825"/>
          <p14:tracePt t="116849" x="7443788" y="3552825"/>
          <p14:tracePt t="116855" x="7461250" y="3552825"/>
          <p14:tracePt t="116863" x="7488238" y="3552825"/>
          <p14:tracePt t="116871" x="7516813" y="3552825"/>
          <p14:tracePt t="116878" x="7543800" y="3552825"/>
          <p14:tracePt t="116889" x="7580313" y="3552825"/>
          <p14:tracePt t="116890" x="7607300" y="3552825"/>
          <p14:tracePt t="116897" x="7653338" y="3552825"/>
          <p14:tracePt t="116905" x="7689850" y="3552825"/>
          <p14:tracePt t="116912" x="7716838" y="3552825"/>
          <p14:tracePt t="116919" x="7753350" y="3552825"/>
          <p14:tracePt t="116926" x="7780338" y="3552825"/>
          <p14:tracePt t="116932" x="7816850" y="3552825"/>
          <p14:tracePt t="116940" x="7845425" y="3552825"/>
          <p14:tracePt t="116947" x="7862888" y="3552825"/>
          <p14:tracePt t="116954" x="7881938" y="3552825"/>
          <p14:tracePt t="116961" x="7889875" y="3552825"/>
          <p14:tracePt t="116969" x="7908925" y="3552825"/>
          <p14:tracePt t="116975" x="7918450" y="3552825"/>
          <p14:tracePt t="116983" x="7926388" y="3543300"/>
          <p14:tracePt t="116990" x="7935913" y="3543300"/>
          <p14:tracePt t="117004" x="7935913" y="3533775"/>
          <p14:tracePt t="117010" x="7945438" y="3533775"/>
          <p14:tracePt t="117031" x="7954963" y="3533775"/>
          <p14:tracePt t="117052" x="7962900" y="3524250"/>
          <p14:tracePt t="117059" x="7972425" y="3524250"/>
          <p14:tracePt t="117073" x="7999413" y="3516313"/>
          <p14:tracePt t="117080" x="8035925" y="3506788"/>
          <p14:tracePt t="117088" x="8101013" y="3487738"/>
          <p14:tracePt t="117094" x="8147050" y="3479800"/>
          <p14:tracePt t="117102" x="8220075" y="3451225"/>
          <p14:tracePt t="117107" x="8283575" y="3433763"/>
          <p14:tracePt t="117115" x="8366125" y="3414713"/>
          <p14:tracePt t="117122" x="8447088" y="3397250"/>
          <p14:tracePt t="117129" x="8556625" y="3378200"/>
          <p14:tracePt t="117135" x="8629650" y="3351213"/>
          <p14:tracePt t="117144" x="8721725" y="3341688"/>
          <p14:tracePt t="117150" x="8812213" y="3324225"/>
          <p14:tracePt t="117157" x="8904288" y="3297238"/>
          <p14:tracePt t="117164" x="8977313" y="3278188"/>
          <p14:tracePt t="117172" x="9040813" y="3260725"/>
          <p14:tracePt t="117179" x="9105900" y="3241675"/>
          <p14:tracePt t="117184" x="9159875" y="3224213"/>
          <p14:tracePt t="117192" x="9205913" y="3214688"/>
          <p14:tracePt t="117198" x="9232900" y="3205163"/>
          <p14:tracePt t="117205" x="9269413" y="3205163"/>
          <p14:tracePt t="117212" x="9305925" y="3195638"/>
          <p14:tracePt t="117220" x="9324975" y="3195638"/>
          <p14:tracePt t="117227" x="9351963" y="3187700"/>
          <p14:tracePt t="117234" x="9378950" y="3178175"/>
          <p14:tracePt t="117240" x="9388475" y="3178175"/>
          <p14:tracePt t="117248" x="9405938" y="3168650"/>
          <p14:tracePt t="117255" x="9415463" y="3168650"/>
          <p14:tracePt t="117262" x="9415463" y="3159125"/>
          <p14:tracePt t="117276" x="9424988" y="3159125"/>
          <p14:tracePt t="117325" x="9424988" y="3151188"/>
          <p14:tracePt t="117338" x="9415463" y="3141663"/>
          <p14:tracePt t="117345" x="9398000" y="3132138"/>
          <p14:tracePt t="117352" x="9378950" y="3132138"/>
          <p14:tracePt t="117360" x="9342438" y="3122613"/>
          <p14:tracePt t="117367" x="9305925" y="3114675"/>
          <p14:tracePt t="117373" x="9251950" y="3105150"/>
          <p14:tracePt t="117381" x="9186863" y="3086100"/>
          <p14:tracePt t="117388" x="9096375" y="3078163"/>
          <p14:tracePt t="117394" x="9004300" y="3068638"/>
          <p14:tracePt t="117402" x="8913813" y="3059113"/>
          <p14:tracePt t="117409" x="8804275" y="3059113"/>
          <p14:tracePt t="117415" x="8685213" y="3059113"/>
          <p14:tracePt t="117422" x="8585200" y="3059113"/>
          <p14:tracePt t="117430" x="8466138" y="3068638"/>
          <p14:tracePt t="117438" x="8347075" y="3086100"/>
          <p14:tracePt t="117443" x="8228013" y="3095625"/>
          <p14:tracePt t="117451" x="8101013" y="3095625"/>
          <p14:tracePt t="117458" x="7962900" y="3105150"/>
          <p14:tracePt t="117465" x="7862888" y="3122613"/>
          <p14:tracePt t="117472" x="7743825" y="3122613"/>
          <p14:tracePt t="117479" x="7643813" y="3122613"/>
          <p14:tracePt t="117486" x="7516813" y="3122613"/>
          <p14:tracePt t="117492" x="7378700" y="3122613"/>
          <p14:tracePt t="117499" x="7269163" y="3122613"/>
          <p14:tracePt t="117506" x="7150100" y="3122613"/>
          <p14:tracePt t="117513" x="7032625" y="3122613"/>
          <p14:tracePt t="117521" x="6913563" y="3122613"/>
          <p14:tracePt t="117527" x="6804025" y="3122613"/>
          <p14:tracePt t="117534" x="6694488" y="3122613"/>
          <p14:tracePt t="117541" x="6611938" y="3114675"/>
          <p14:tracePt t="117548" x="6538913" y="3114675"/>
          <p14:tracePt t="117555" x="6446838" y="3105150"/>
          <p14:tracePt t="117563" x="6373813" y="3105150"/>
          <p14:tracePt t="117571" x="6310313" y="3095625"/>
          <p14:tracePt t="117577" x="6264275" y="3095625"/>
          <p14:tracePt t="117583" x="6219825" y="3095625"/>
          <p14:tracePt t="117590" x="6173788" y="3095625"/>
          <p14:tracePt t="117598" x="6127750" y="3095625"/>
          <p14:tracePt t="117604" x="6091238" y="3105150"/>
          <p14:tracePt t="117612" x="6054725" y="3114675"/>
          <p14:tracePt t="117621" x="6037263" y="3122613"/>
          <p14:tracePt t="117625" x="6008688" y="3132138"/>
          <p14:tracePt t="117633" x="6000750" y="3132138"/>
          <p14:tracePt t="117639" x="5981700" y="3132138"/>
          <p14:tracePt t="117646" x="5972175" y="3141663"/>
          <p14:tracePt t="117675" x="5964238" y="3141663"/>
          <p14:tracePt t="117688" x="5954713" y="3141663"/>
          <p14:tracePt t="117751" x="5964238" y="3141663"/>
          <p14:tracePt t="117759" x="5972175" y="3141663"/>
          <p14:tracePt t="117766" x="6008688" y="3141663"/>
          <p14:tracePt t="117772" x="6045200" y="3132138"/>
          <p14:tracePt t="117779" x="6073775" y="3122613"/>
          <p14:tracePt t="117786" x="6137275" y="3114675"/>
          <p14:tracePt t="117793" x="6200775" y="3105150"/>
          <p14:tracePt t="117800" x="6292850" y="3086100"/>
          <p14:tracePt t="117806" x="6392863" y="3078163"/>
          <p14:tracePt t="117813" x="6492875" y="3068638"/>
          <p14:tracePt t="117821" x="6611938" y="3041650"/>
          <p14:tracePt t="117827" x="6748463" y="3022600"/>
          <p14:tracePt t="117834" x="6877050" y="2995613"/>
          <p14:tracePt t="117841" x="7023100" y="2986088"/>
          <p14:tracePt t="117849" x="7142163" y="2968625"/>
          <p14:tracePt t="117858" x="7251700" y="2959100"/>
          <p14:tracePt t="117863" x="7351713" y="2959100"/>
          <p14:tracePt t="117871" x="7470775" y="2949575"/>
          <p14:tracePt t="117877" x="7580313" y="2949575"/>
          <p14:tracePt t="117884" x="7699375" y="2949575"/>
          <p14:tracePt t="117891" x="7799388" y="2949575"/>
          <p14:tracePt t="117899" x="7918450" y="2949575"/>
          <p14:tracePt t="117905" x="8035925" y="2949575"/>
          <p14:tracePt t="117912" x="8154988" y="2949575"/>
          <p14:tracePt t="117921" x="8283575" y="2949575"/>
          <p14:tracePt t="117926" x="8402638" y="2949575"/>
          <p14:tracePt t="117933" x="8493125" y="2959100"/>
          <p14:tracePt t="117940" x="8575675" y="2968625"/>
          <p14:tracePt t="117947" x="8666163" y="2986088"/>
          <p14:tracePt t="117955" x="8748713" y="3005138"/>
          <p14:tracePt t="117962" x="8821738" y="3013075"/>
          <p14:tracePt t="117968" x="8885238" y="3022600"/>
          <p14:tracePt t="117975" x="8931275" y="3049588"/>
          <p14:tracePt t="117982" x="8977313" y="3049588"/>
          <p14:tracePt t="117989" x="9023350" y="3059113"/>
          <p14:tracePt t="117996" x="9059863" y="3068638"/>
          <p14:tracePt t="118004" x="9077325" y="3068638"/>
          <p14:tracePt t="118010" x="9096375" y="3078163"/>
          <p14:tracePt t="118017" x="9105900" y="3078163"/>
          <p14:tracePt t="118024" x="9113838" y="3086100"/>
          <p14:tracePt t="118031" x="9123363" y="3086100"/>
          <p14:tracePt t="118045" x="9132888" y="3086100"/>
          <p14:tracePt t="120874" x="9059863" y="3122613"/>
          <p14:tracePt t="120881" x="8986838" y="3168650"/>
          <p14:tracePt t="120887" x="8885238" y="3214688"/>
          <p14:tracePt t="120894" x="8812213" y="3260725"/>
          <p14:tracePt t="120904" x="8702675" y="3287713"/>
          <p14:tracePt t="120908" x="8629650" y="3314700"/>
          <p14:tracePt t="120916" x="8539163" y="3341688"/>
          <p14:tracePt t="120923" x="8456613" y="3360738"/>
          <p14:tracePt t="120931" x="8366125" y="3397250"/>
          <p14:tracePt t="120937" x="8283575" y="3443288"/>
          <p14:tracePt t="120944" x="8191500" y="3487738"/>
          <p14:tracePt t="120952" x="8081963" y="3533775"/>
          <p14:tracePt t="120958" x="7991475" y="3579813"/>
          <p14:tracePt t="120964" x="7908925" y="3643313"/>
          <p14:tracePt t="120972" x="7835900" y="3679825"/>
          <p14:tracePt t="120979" x="7772400" y="3725863"/>
          <p14:tracePt t="120986" x="7726363" y="3752850"/>
          <p14:tracePt t="120993" x="7689850" y="3789363"/>
          <p14:tracePt t="121000" x="7662863" y="3808413"/>
          <p14:tracePt t="121006" x="7643813" y="3835400"/>
          <p14:tracePt t="121014" x="7616825" y="3862388"/>
          <p14:tracePt t="121022" x="7597775" y="3881438"/>
          <p14:tracePt t="121028" x="7589838" y="3881438"/>
          <p14:tracePt t="121036" x="7580313" y="3898900"/>
          <p14:tracePt t="121042" x="7561263" y="3908425"/>
          <p14:tracePt t="121049" x="7561263" y="3917950"/>
          <p14:tracePt t="123256" x="7561263" y="4008438"/>
          <p14:tracePt t="123264" x="7553325" y="4127500"/>
          <p14:tracePt t="123270" x="7553325" y="4246563"/>
          <p14:tracePt t="123278" x="7553325" y="4337050"/>
          <p14:tracePt t="123284" x="7553325" y="4410075"/>
          <p14:tracePt t="123291" x="7553325" y="4465638"/>
          <p14:tracePt t="123299" x="7553325" y="4511675"/>
          <p14:tracePt t="123305" x="7553325" y="4538663"/>
          <p14:tracePt t="123312" x="7561263" y="4565650"/>
          <p14:tracePt t="123327" x="7561263" y="4575175"/>
          <p14:tracePt t="123368" x="7570788" y="4575175"/>
          <p14:tracePt t="123397" x="7580313" y="4575175"/>
          <p14:tracePt t="123403" x="7589838" y="4575175"/>
          <p14:tracePt t="123418" x="7597775" y="4575175"/>
          <p14:tracePt t="123424" x="7607300" y="4575175"/>
          <p14:tracePt t="123432" x="7616825" y="4575175"/>
          <p14:tracePt t="123438" x="7626350" y="4575175"/>
          <p14:tracePt t="123453" x="7643813" y="4575175"/>
          <p14:tracePt t="123459" x="7653338" y="4575175"/>
          <p14:tracePt t="123473" x="7662863" y="4575175"/>
          <p14:tracePt t="123480" x="7670800" y="4575175"/>
          <p14:tracePt t="123486" x="7699375" y="4575175"/>
          <p14:tracePt t="123494" x="7743825" y="4584700"/>
          <p14:tracePt t="123502" x="7780338" y="4584700"/>
          <p14:tracePt t="123509" x="7816850" y="4592638"/>
          <p14:tracePt t="123516" x="7845425" y="4592638"/>
          <p14:tracePt t="123522" x="7881938" y="4592638"/>
          <p14:tracePt t="123530" x="7899400" y="4602163"/>
          <p14:tracePt t="123537" x="7926388" y="4602163"/>
          <p14:tracePt t="123543" x="7945438" y="4602163"/>
          <p14:tracePt t="123551" x="7972425" y="4602163"/>
          <p14:tracePt t="123557" x="7991475" y="4602163"/>
          <p14:tracePt t="123563" x="8008938" y="4602163"/>
          <p14:tracePt t="123570" x="8035925" y="4602163"/>
          <p14:tracePt t="123578" x="8054975" y="4592638"/>
          <p14:tracePt t="123585" x="8072438" y="4592638"/>
          <p14:tracePt t="123593" x="8101013" y="4584700"/>
          <p14:tracePt t="123600" x="8108950" y="4584700"/>
          <p14:tracePt t="123606" x="8128000" y="4575175"/>
          <p14:tracePt t="123619" x="8137525" y="4575175"/>
          <p14:tracePt t="123634" x="8147050" y="4575175"/>
          <p14:tracePt t="123669" x="8154988" y="4575175"/>
          <p14:tracePt t="123682" x="8164513" y="4575175"/>
          <p14:tracePt t="123718" x="8174038" y="4575175"/>
          <p14:tracePt t="123746" x="8183563" y="4575175"/>
          <p14:tracePt t="123795" x="8191500" y="4575175"/>
          <p14:tracePt t="123823" x="8201025" y="4575175"/>
          <p14:tracePt t="123836" x="8210550" y="4575175"/>
          <p14:tracePt t="123850" x="8220075" y="4575175"/>
          <p14:tracePt t="123864" x="8228013" y="4575175"/>
          <p14:tracePt t="123901" x="8237538" y="4575175"/>
          <p14:tracePt t="123914" x="8247063" y="4575175"/>
          <p14:tracePt t="123928" x="8247063" y="4565650"/>
          <p14:tracePt t="126963" x="8247063" y="4556125"/>
          <p14:tracePt t="126968" x="8247063" y="4538663"/>
          <p14:tracePt t="126975" x="8237538" y="4502150"/>
          <p14:tracePt t="126981" x="8237538" y="4446588"/>
          <p14:tracePt t="126989" x="8247063" y="4365625"/>
          <p14:tracePt t="126996" x="8256588" y="4292600"/>
          <p14:tracePt t="127002" x="8274050" y="4219575"/>
          <p14:tracePt t="127010" x="8283575" y="4154488"/>
          <p14:tracePt t="127017" x="8293100" y="4117975"/>
          <p14:tracePt t="127023" x="8301038" y="4090988"/>
          <p14:tracePt t="127031" x="8310563" y="4054475"/>
          <p14:tracePt t="127037" x="8310563" y="4027488"/>
          <p14:tracePt t="127044" x="8310563" y="4017963"/>
          <p14:tracePt t="127052" x="8320088" y="4000500"/>
          <p14:tracePt t="127059" x="8329613" y="3981450"/>
          <p14:tracePt t="127067" x="8329613" y="3963988"/>
          <p14:tracePt t="127073" x="8337550" y="3935413"/>
          <p14:tracePt t="127085" x="8347075" y="3927475"/>
          <p14:tracePt t="127087" x="8356600" y="3898900"/>
          <p14:tracePt t="127093" x="8356600" y="3889375"/>
          <p14:tracePt t="127101" x="8366125" y="3862388"/>
          <p14:tracePt t="127107" x="8374063" y="3835400"/>
          <p14:tracePt t="127114" x="8383588" y="3816350"/>
          <p14:tracePt t="127121" x="8393113" y="3779838"/>
          <p14:tracePt t="127129" x="8410575" y="3743325"/>
          <p14:tracePt t="127135" x="8420100" y="3706813"/>
          <p14:tracePt t="127142" x="8429625" y="3679825"/>
          <p14:tracePt t="127151" x="8439150" y="3625850"/>
          <p14:tracePt t="127157" x="8447088" y="3579813"/>
          <p14:tracePt t="127163" x="8447088" y="3524250"/>
          <p14:tracePt t="127171" x="8447088" y="3460750"/>
          <p14:tracePt t="127178" x="8429625" y="3406775"/>
          <p14:tracePt t="127184" x="8410575" y="3378200"/>
          <p14:tracePt t="127192" x="8374063" y="3324225"/>
          <p14:tracePt t="127199" x="8347075" y="3287713"/>
          <p14:tracePt t="127205" x="8310563" y="3260725"/>
          <p14:tracePt t="127212" x="8283575" y="3232150"/>
          <p14:tracePt t="127219" x="8264525" y="3214688"/>
          <p14:tracePt t="127226" x="8256588" y="3195638"/>
          <p14:tracePt t="127234" x="8228013" y="3187700"/>
          <p14:tracePt t="127241" x="8210550" y="3168650"/>
          <p14:tracePt t="127248" x="8201025" y="3151188"/>
          <p14:tracePt t="127255" x="8183563" y="3132138"/>
          <p14:tracePt t="127262" x="8154988" y="3122613"/>
          <p14:tracePt t="127268" x="8137525" y="3105150"/>
          <p14:tracePt t="127276" x="8101013" y="3086100"/>
          <p14:tracePt t="127283" x="8064500" y="3059113"/>
          <p14:tracePt t="127290" x="8008938" y="3013075"/>
          <p14:tracePt t="127297" x="7945438" y="2986088"/>
          <p14:tracePt t="127303" x="7862888" y="2940050"/>
          <p14:tracePt t="127310" x="7799388" y="2903538"/>
          <p14:tracePt t="127318" x="7735888" y="2876550"/>
          <p14:tracePt t="127324" x="7670800" y="2840038"/>
          <p14:tracePt t="127332" x="7607300" y="2813050"/>
          <p14:tracePt t="127338" x="7553325" y="2784475"/>
          <p14:tracePt t="127346" x="7516813" y="2757488"/>
          <p14:tracePt t="127353" x="7480300" y="2740025"/>
          <p14:tracePt t="127360" x="7451725" y="2730500"/>
          <p14:tracePt t="127368" x="7434263" y="2720975"/>
          <p14:tracePt t="127373" x="7407275" y="2703513"/>
          <p14:tracePt t="127381" x="7378700" y="2693988"/>
          <p14:tracePt t="127387" x="7370763" y="2684463"/>
          <p14:tracePt t="127394" x="7342188" y="2667000"/>
          <p14:tracePt t="127402" x="7324725" y="2657475"/>
          <p14:tracePt t="127408" x="7305675" y="2657475"/>
          <p14:tracePt t="127415" x="7278688" y="2647950"/>
          <p14:tracePt t="127422" x="7259638" y="2647950"/>
          <p14:tracePt t="127429" x="7232650" y="2638425"/>
          <p14:tracePt t="127437" x="7205663" y="2638425"/>
          <p14:tracePt t="127443" x="7186613" y="2638425"/>
          <p14:tracePt t="127452" x="7159625" y="2638425"/>
          <p14:tracePt t="127457" x="7142163" y="2638425"/>
          <p14:tracePt t="127464" x="7113588" y="2638425"/>
          <p14:tracePt t="127471" x="7086600" y="2638425"/>
          <p14:tracePt t="127479" x="7059613" y="2638425"/>
          <p14:tracePt t="127485" x="7032625" y="2638425"/>
          <p14:tracePt t="127492" x="7004050" y="2647950"/>
          <p14:tracePt t="127501" x="6977063" y="2647950"/>
          <p14:tracePt t="127506" x="6940550" y="2657475"/>
          <p14:tracePt t="127513" x="6923088" y="2657475"/>
          <p14:tracePt t="127520" x="6894513" y="2657475"/>
          <p14:tracePt t="127527" x="6877050" y="2657475"/>
          <p14:tracePt t="127534" x="6850063" y="2657475"/>
          <p14:tracePt t="127541" x="6831013" y="2667000"/>
          <p14:tracePt t="127552" x="6804025" y="2667000"/>
          <p14:tracePt t="127557" x="6777038" y="2674938"/>
          <p14:tracePt t="127563" x="6757988" y="2684463"/>
          <p14:tracePt t="127569" x="6731000" y="2693988"/>
          <p14:tracePt t="127577" x="6704013" y="2711450"/>
          <p14:tracePt t="127584" x="6675438" y="2730500"/>
          <p14:tracePt t="127591" x="6648450" y="2757488"/>
          <p14:tracePt t="127598" x="6621463" y="2776538"/>
          <p14:tracePt t="127603" x="6584950" y="2803525"/>
          <p14:tracePt t="127612" x="6538913" y="2857500"/>
          <p14:tracePt t="127618" x="6511925" y="2913063"/>
          <p14:tracePt t="127625" x="6465888" y="2968625"/>
          <p14:tracePt t="127633" x="6438900" y="3032125"/>
          <p14:tracePt t="127639" x="6402388" y="3078163"/>
          <p14:tracePt t="127647" x="6383338" y="3132138"/>
          <p14:tracePt t="127654" x="6365875" y="3178175"/>
          <p14:tracePt t="127662" x="6346825" y="3214688"/>
          <p14:tracePt t="127668" x="6329363" y="3251200"/>
          <p14:tracePt t="127674" x="6310313" y="3297238"/>
          <p14:tracePt t="127681" x="6300788" y="3324225"/>
          <p14:tracePt t="127688" x="6292850" y="3351213"/>
          <p14:tracePt t="127695" x="6292850" y="3370263"/>
          <p14:tracePt t="127702" x="6283325" y="3397250"/>
          <p14:tracePt t="127709" x="6283325" y="3406775"/>
          <p14:tracePt t="127716" x="6273800" y="3433763"/>
          <p14:tracePt t="127723" x="6273800" y="3451225"/>
          <p14:tracePt t="127730" x="6273800" y="3460750"/>
          <p14:tracePt t="127736" x="6273800" y="3479800"/>
          <p14:tracePt t="127744" x="6273800" y="3487738"/>
          <p14:tracePt t="127752" x="6273800" y="3506788"/>
          <p14:tracePt t="127772" x="6273800" y="3516313"/>
          <p14:tracePt t="127786" x="6273800" y="3524250"/>
          <p14:tracePt t="127793" x="6283325" y="3524250"/>
          <p14:tracePt t="127801" x="6283325" y="3533775"/>
          <p14:tracePt t="127820" x="6283325" y="3543300"/>
          <p14:tracePt t="127827" x="6292850" y="3552825"/>
          <p14:tracePt t="127851" x="6300788" y="3560763"/>
          <p14:tracePt t="127856" x="6300788" y="3570288"/>
          <p14:tracePt t="127870" x="6310313" y="3579813"/>
          <p14:tracePt t="127877" x="6319838" y="3589338"/>
          <p14:tracePt t="127900" x="6319838" y="3597275"/>
          <p14:tracePt t="127904" x="6319838" y="3606800"/>
          <p14:tracePt t="127912" x="6329363" y="3606800"/>
          <p14:tracePt t="127919" x="6329363" y="3616325"/>
          <p14:tracePt t="127925" x="6337300" y="3616325"/>
          <p14:tracePt t="127934" x="6346825" y="3625850"/>
          <p14:tracePt t="127947" x="6356350" y="3633788"/>
          <p14:tracePt t="127954" x="6365875" y="3643313"/>
          <p14:tracePt t="127968" x="6365875" y="3652838"/>
          <p14:tracePt t="127974" x="6373813" y="3652838"/>
          <p14:tracePt t="127984" x="6383338" y="3662363"/>
          <p14:tracePt t="127996" x="6402388" y="3670300"/>
          <p14:tracePt t="128003" x="6419850" y="3689350"/>
          <p14:tracePt t="128010" x="6456363" y="3706813"/>
          <p14:tracePt t="128017" x="6483350" y="3716338"/>
          <p14:tracePt t="128023" x="6521450" y="3735388"/>
          <p14:tracePt t="128031" x="6538913" y="3743325"/>
          <p14:tracePt t="128037" x="6575425" y="3743325"/>
          <p14:tracePt t="128046" x="6611938" y="3752850"/>
          <p14:tracePt t="128052" x="6638925" y="3752850"/>
          <p14:tracePt t="128060" x="6684963" y="3762375"/>
          <p14:tracePt t="128067" x="6721475" y="3762375"/>
          <p14:tracePt t="128073" x="6767513" y="3771900"/>
          <p14:tracePt t="128080" x="6813550" y="3771900"/>
          <p14:tracePt t="128087" x="6840538" y="3771900"/>
          <p14:tracePt t="128094" x="6886575" y="3771900"/>
          <p14:tracePt t="128101" x="6931025" y="3771900"/>
          <p14:tracePt t="128108" x="6967538" y="3771900"/>
          <p14:tracePt t="128114" x="7004050" y="3771900"/>
          <p14:tracePt t="128121" x="7059613" y="3779838"/>
          <p14:tracePt t="128128" x="7086600" y="3779838"/>
          <p14:tracePt t="128135" x="7123113" y="3779838"/>
          <p14:tracePt t="128144" x="7150100" y="3779838"/>
          <p14:tracePt t="128151" x="7186613" y="3779838"/>
          <p14:tracePt t="128157" x="7215188" y="3779838"/>
          <p14:tracePt t="128163" x="7223125" y="3779838"/>
          <p14:tracePt t="128170" x="7251700" y="3779838"/>
          <p14:tracePt t="128178" x="7269163" y="3779838"/>
          <p14:tracePt t="128185" x="7288213" y="3779838"/>
          <p14:tracePt t="128192" x="7305675" y="3779838"/>
          <p14:tracePt t="128201" x="7324725" y="3779838"/>
          <p14:tracePt t="128205" x="7351713" y="3779838"/>
          <p14:tracePt t="128213" x="7361238" y="3779838"/>
          <p14:tracePt t="128219" x="7388225" y="3779838"/>
          <p14:tracePt t="128226" x="7407275" y="3779838"/>
          <p14:tracePt t="128234" x="7424738" y="3771900"/>
          <p14:tracePt t="128241" x="7451725" y="3771900"/>
          <p14:tracePt t="128251" x="7461250" y="3762375"/>
          <p14:tracePt t="128254" x="7480300" y="3762375"/>
          <p14:tracePt t="128269" x="7488238" y="3762375"/>
          <p14:tracePt t="128275" x="7497763" y="3762375"/>
          <p14:tracePt t="128290" x="7507288" y="3762375"/>
          <p14:tracePt t="128303" x="7516813" y="3752850"/>
          <p14:tracePt t="128318" x="7524750" y="3752850"/>
          <p14:tracePt t="128323" x="7534275" y="3743325"/>
          <p14:tracePt t="128331" x="7543800" y="3743325"/>
          <p14:tracePt t="128339" x="7543800" y="3735388"/>
          <p14:tracePt t="128346" x="7553325" y="3735388"/>
          <p14:tracePt t="128352" x="7561263" y="3735388"/>
          <p14:tracePt t="128361" x="7570788" y="3735388"/>
          <p14:tracePt t="128367" x="7580313" y="3735388"/>
          <p14:tracePt t="128373" x="7580313" y="3725863"/>
          <p14:tracePt t="128381" x="7597775" y="3725863"/>
          <p14:tracePt t="128387" x="7607300" y="3716338"/>
          <p14:tracePt t="128394" x="7626350" y="3716338"/>
          <p14:tracePt t="128401" x="7662863" y="3706813"/>
          <p14:tracePt t="128408" x="7689850" y="3706813"/>
          <p14:tracePt t="128414" x="7726363" y="3706813"/>
          <p14:tracePt t="128422" x="7753350" y="3698875"/>
          <p14:tracePt t="128429" x="7772400" y="3689350"/>
          <p14:tracePt t="128437" x="7808913" y="3689350"/>
          <p14:tracePt t="128443" x="7826375" y="3679825"/>
          <p14:tracePt t="128451" x="7853363" y="3679825"/>
          <p14:tracePt t="128458" x="7872413" y="3679825"/>
          <p14:tracePt t="128464" x="7899400" y="3670300"/>
          <p14:tracePt t="128471" x="7918450" y="3670300"/>
          <p14:tracePt t="128479" x="7935913" y="3662363"/>
          <p14:tracePt t="128485" x="7962900" y="3662363"/>
          <p14:tracePt t="128493" x="7981950" y="3652838"/>
          <p14:tracePt t="128501" x="7991475" y="3652838"/>
          <p14:tracePt t="128506" x="8008938" y="3652838"/>
          <p14:tracePt t="128513" x="8027988" y="3643313"/>
          <p14:tracePt t="128519" x="8054975" y="3643313"/>
          <p14:tracePt t="128527" x="8064500" y="3643313"/>
          <p14:tracePt t="128535" x="8081963" y="3643313"/>
          <p14:tracePt t="128542" x="8101013" y="3633788"/>
          <p14:tracePt t="128563" x="8101013" y="3625850"/>
          <p14:tracePt t="128569" x="8108950" y="3625850"/>
          <p14:tracePt t="128591" x="8118475" y="3625850"/>
          <p14:tracePt t="128597" x="8118475" y="3616325"/>
          <p14:tracePt t="128618" x="8128000" y="3616325"/>
          <p14:tracePt t="128640" x="8137525" y="3616325"/>
          <p14:tracePt t="129737" x="8137525" y="3662363"/>
          <p14:tracePt t="129744" x="8108950" y="3743325"/>
          <p14:tracePt t="129750" x="8101013" y="3825875"/>
          <p14:tracePt t="129757" x="8091488" y="3908425"/>
          <p14:tracePt t="129764" x="8081963" y="3981450"/>
          <p14:tracePt t="129771" x="8081963" y="4073525"/>
          <p14:tracePt t="129779" x="8064500" y="4191000"/>
          <p14:tracePt t="129786" x="8064500" y="4300538"/>
          <p14:tracePt t="129792" x="8054975" y="4438650"/>
          <p14:tracePt t="129800" x="8054975" y="4538663"/>
          <p14:tracePt t="129806" x="8054975" y="4638675"/>
          <p14:tracePt t="129813" x="8054975" y="4730750"/>
          <p14:tracePt t="129820" x="8081963" y="4830763"/>
          <p14:tracePt t="129827" x="8091488" y="4940300"/>
          <p14:tracePt t="129834" x="8118475" y="5013325"/>
          <p14:tracePt t="129842" x="8128000" y="5105400"/>
          <p14:tracePt t="129850" x="8137525" y="5168900"/>
          <p14:tracePt t="129855" x="8137525" y="5214938"/>
          <p14:tracePt t="129862" x="8137525" y="5259388"/>
          <p14:tracePt t="129869" x="8137525" y="5314950"/>
          <p14:tracePt t="129876" x="8147050" y="5387975"/>
          <p14:tracePt t="129883" x="8147050" y="5451475"/>
          <p14:tracePt t="129890" x="8147050" y="5507038"/>
          <p14:tracePt t="129897" x="8147050" y="5561013"/>
          <p14:tracePt t="129903" x="8147050" y="5588000"/>
          <p14:tracePt t="129911" x="8147050" y="5624513"/>
          <p14:tracePt t="129917" x="8147050" y="5653088"/>
          <p14:tracePt t="129925" x="8147050" y="5680075"/>
          <p14:tracePt t="129933" x="8147050" y="5697538"/>
          <p14:tracePt t="129940" x="8147050" y="5716588"/>
          <p14:tracePt t="129946" x="8147050" y="5743575"/>
          <p14:tracePt t="129953" x="8147050" y="5753100"/>
          <p14:tracePt t="129960" x="8147050" y="5770563"/>
          <p14:tracePt t="129973" x="8147050" y="5780088"/>
          <p14:tracePt t="129988" x="8147050" y="5789613"/>
          <p14:tracePt t="130016" x="8147050" y="5799138"/>
          <p14:tracePt t="130079" x="8154988" y="5799138"/>
          <p14:tracePt t="130093" x="8164513" y="5799138"/>
          <p14:tracePt t="130105" x="8174038" y="5799138"/>
          <p14:tracePt t="130142" x="8183563" y="5799138"/>
          <p14:tracePt t="130148" x="8191500" y="5799138"/>
          <p14:tracePt t="130169" x="8201025" y="5799138"/>
          <p14:tracePt t="130176" x="8210550" y="5799138"/>
          <p14:tracePt t="130183" x="8220075" y="5799138"/>
          <p14:tracePt t="130190" x="8228013" y="5799138"/>
          <p14:tracePt t="130196" x="8247063" y="5799138"/>
          <p14:tracePt t="130203" x="8283575" y="5799138"/>
          <p14:tracePt t="130210" x="8329613" y="5807075"/>
          <p14:tracePt t="130218" x="8374063" y="5807075"/>
          <p14:tracePt t="130225" x="8410575" y="5807075"/>
          <p14:tracePt t="130233" x="8475663" y="5807075"/>
          <p14:tracePt t="130239" x="8520113" y="5816600"/>
          <p14:tracePt t="130247" x="8566150" y="5816600"/>
          <p14:tracePt t="130253" x="8612188" y="5826125"/>
          <p14:tracePt t="130261" x="8648700" y="5835650"/>
          <p14:tracePt t="130268" x="8675688" y="5843588"/>
          <p14:tracePt t="130274" x="8694738" y="5843588"/>
          <p14:tracePt t="130284" x="8721725" y="5843588"/>
          <p14:tracePt t="130288" x="8731250" y="5853113"/>
          <p14:tracePt t="130295" x="8739188" y="5853113"/>
          <p14:tracePt t="130302" x="8748713" y="5853113"/>
          <p14:tracePt t="130317" x="8758238" y="5853113"/>
          <p14:tracePt t="130332" x="8767763" y="5853113"/>
          <p14:tracePt t="130338" x="8775700" y="5853113"/>
          <p14:tracePt t="130352" x="8785225" y="5853113"/>
          <p14:tracePt t="130359" x="8794750" y="5853113"/>
          <p14:tracePt t="130373" x="8812213" y="5853113"/>
          <p14:tracePt t="130379" x="8812213" y="5843588"/>
          <p14:tracePt t="130386" x="8821738" y="5843588"/>
          <p14:tracePt t="130395" x="8831263" y="5835650"/>
          <p14:tracePt t="130407" x="8840788" y="5826125"/>
          <p14:tracePt t="130416" x="8848725" y="5826125"/>
          <p14:tracePt t="130422" x="8858250" y="5826125"/>
          <p14:tracePt t="130436" x="8858250" y="5816600"/>
          <p14:tracePt t="130443" x="8858250" y="5807075"/>
          <p14:tracePt t="130451" x="8867775" y="5807075"/>
          <p14:tracePt t="130457" x="8867775" y="5799138"/>
          <p14:tracePt t="130464" x="8877300" y="5799138"/>
          <p14:tracePt t="130470" x="8877300" y="5780088"/>
          <p14:tracePt t="130484" x="8877300" y="5770563"/>
          <p14:tracePt t="130491" x="8885238" y="5753100"/>
          <p14:tracePt t="130500" x="8904288" y="5726113"/>
          <p14:tracePt t="130506" x="8904288" y="5689600"/>
          <p14:tracePt t="130512" x="8913813" y="5670550"/>
          <p14:tracePt t="130520" x="8921750" y="5634038"/>
          <p14:tracePt t="130527" x="8921750" y="5616575"/>
          <p14:tracePt t="130534" x="8921750" y="5588000"/>
          <p14:tracePt t="130541" x="8921750" y="5561013"/>
          <p14:tracePt t="130550" x="8921750" y="5543550"/>
          <p14:tracePt t="130554" x="8921750" y="5514975"/>
          <p14:tracePt t="130562" x="8921750" y="5507038"/>
          <p14:tracePt t="130568" x="8913813" y="5478463"/>
          <p14:tracePt t="130574" x="8913813" y="5470525"/>
          <p14:tracePt t="130583" x="8913813" y="5451475"/>
          <p14:tracePt t="130589" x="8904288" y="5434013"/>
          <p14:tracePt t="130596" x="8904288" y="5424488"/>
          <p14:tracePt t="130602" x="8894763" y="5405438"/>
          <p14:tracePt t="130610" x="8894763" y="5397500"/>
          <p14:tracePt t="130617" x="8885238" y="5378450"/>
          <p14:tracePt t="130624" x="8885238" y="5368925"/>
          <p14:tracePt t="130639" x="8885238" y="5360988"/>
          <p14:tracePt t="130645" x="8877300" y="5341938"/>
          <p14:tracePt t="130651" x="8867775" y="5341938"/>
          <p14:tracePt t="130659" x="8867775" y="5332413"/>
          <p14:tracePt t="130667" x="8858250" y="5324475"/>
          <p14:tracePt t="130673" x="8840788" y="5305425"/>
          <p14:tracePt t="130680" x="8821738" y="5295900"/>
          <p14:tracePt t="130687" x="8812213" y="5278438"/>
          <p14:tracePt t="130694" x="8794750" y="5268913"/>
          <p14:tracePt t="130701" x="8785225" y="5268913"/>
          <p14:tracePt t="130707" x="8785225" y="5259388"/>
          <p14:tracePt t="130716" x="8775700" y="5251450"/>
          <p14:tracePt t="130722" x="8767763" y="5251450"/>
          <p14:tracePt t="130744" x="8767763" y="5241925"/>
          <p14:tracePt t="130750" x="8758238" y="5232400"/>
          <p14:tracePt t="130764" x="8748713" y="5232400"/>
          <p14:tracePt t="130778" x="8739188" y="5232400"/>
          <p14:tracePt t="130784" x="8731250" y="5222875"/>
          <p14:tracePt t="130800" x="8712200" y="5214938"/>
          <p14:tracePt t="130805" x="8685213" y="5205413"/>
          <p14:tracePt t="130813" x="8658225" y="5205413"/>
          <p14:tracePt t="130820" x="8621713" y="5195888"/>
          <p14:tracePt t="130828" x="8602663" y="5195888"/>
          <p14:tracePt t="130836" x="8566150" y="5195888"/>
          <p14:tracePt t="130841" x="8539163" y="5195888"/>
          <p14:tracePt t="130848" x="8512175" y="5195888"/>
          <p14:tracePt t="130855" x="8483600" y="5195888"/>
          <p14:tracePt t="130862" x="8466138" y="5195888"/>
          <p14:tracePt t="130869" x="8439150" y="5195888"/>
          <p14:tracePt t="130876" x="8429625" y="5195888"/>
          <p14:tracePt t="130884" x="8410575" y="5195888"/>
          <p14:tracePt t="130890" x="8393113" y="5195888"/>
          <p14:tracePt t="130912" x="8383588" y="5195888"/>
          <p14:tracePt t="130918" x="8374063" y="5195888"/>
          <p14:tracePt t="130933" x="8366125" y="5195888"/>
          <p14:tracePt t="130940" x="8356600" y="5195888"/>
          <p14:tracePt t="130960" x="8347075" y="5195888"/>
          <p14:tracePt t="130967" x="8337550" y="5205413"/>
          <p14:tracePt t="130982" x="8329613" y="5214938"/>
          <p14:tracePt t="130987" x="8310563" y="5214938"/>
          <p14:tracePt t="130994" x="8310563" y="5222875"/>
          <p14:tracePt t="131002" x="8301038" y="5232400"/>
          <p14:tracePt t="131010" x="8293100" y="5241925"/>
          <p14:tracePt t="131017" x="8274050" y="5259388"/>
          <p14:tracePt t="131023" x="8256588" y="5278438"/>
          <p14:tracePt t="131030" x="8237538" y="5295900"/>
          <p14:tracePt t="131036" x="8220075" y="5305425"/>
          <p14:tracePt t="131043" x="8210550" y="5324475"/>
          <p14:tracePt t="131051" x="8191500" y="5351463"/>
          <p14:tracePt t="131058" x="8183563" y="5360988"/>
          <p14:tracePt t="131065" x="8174038" y="5378450"/>
          <p14:tracePt t="131072" x="8164513" y="5397500"/>
          <p14:tracePt t="131079" x="8147050" y="5405438"/>
          <p14:tracePt t="131086" x="8137525" y="5424488"/>
          <p14:tracePt t="131092" x="8128000" y="5441950"/>
          <p14:tracePt t="131100" x="8118475" y="5451475"/>
          <p14:tracePt t="131108" x="8108950" y="5470525"/>
          <p14:tracePt t="131114" x="8108950" y="5497513"/>
          <p14:tracePt t="131121" x="8101013" y="5497513"/>
          <p14:tracePt t="131128" x="8091488" y="5514975"/>
          <p14:tracePt t="131142" x="8091488" y="5524500"/>
          <p14:tracePt t="131156" x="8081963" y="5543550"/>
          <p14:tracePt t="131169" x="8081963" y="5551488"/>
          <p14:tracePt t="131177" x="8081963" y="5561013"/>
          <p14:tracePt t="131190" x="8081963" y="5570538"/>
          <p14:tracePt t="131197" x="8081963" y="5580063"/>
          <p14:tracePt t="131219" x="8081963" y="5588000"/>
          <p14:tracePt t="131226" x="8081963" y="5597525"/>
          <p14:tracePt t="131247" x="8081963" y="5607050"/>
          <p14:tracePt t="131261" x="8081963" y="5616575"/>
          <p14:tracePt t="131295" x="8081963" y="5624513"/>
          <p14:tracePt t="131311" x="8081963" y="5634038"/>
          <p14:tracePt t="131332" x="8091488" y="5643563"/>
          <p14:tracePt t="131337" x="8091488" y="5653088"/>
          <p14:tracePt t="131344" x="8101013" y="5653088"/>
          <p14:tracePt t="131351" x="8101013" y="5661025"/>
          <p14:tracePt t="131366" x="8108950" y="5670550"/>
          <p14:tracePt t="131372" x="8118475" y="5680075"/>
          <p14:tracePt t="131380" x="8128000" y="5689600"/>
          <p14:tracePt t="131386" x="8147050" y="5707063"/>
          <p14:tracePt t="131393" x="8174038" y="5743575"/>
          <p14:tracePt t="131400" x="8201025" y="5770563"/>
          <p14:tracePt t="131409" x="8228013" y="5789613"/>
          <p14:tracePt t="131414" x="8247063" y="5807075"/>
          <p14:tracePt t="131422" x="8264525" y="5835650"/>
          <p14:tracePt t="131429" x="8293100" y="5853113"/>
          <p14:tracePt t="131435" x="8301038" y="5862638"/>
          <p14:tracePt t="131443" x="8329613" y="5881688"/>
          <p14:tracePt t="131450" x="8347075" y="5889625"/>
          <p14:tracePt t="131456" x="8366125" y="5908675"/>
          <p14:tracePt t="131464" x="8383588" y="5918200"/>
          <p14:tracePt t="131470" x="8410575" y="5926138"/>
          <p14:tracePt t="131477" x="8420100" y="5935663"/>
          <p14:tracePt t="131484" x="8447088" y="5935663"/>
          <p14:tracePt t="131490" x="8475663" y="5945188"/>
          <p14:tracePt t="131497" x="8493125" y="5954713"/>
          <p14:tracePt t="131505" x="8520113" y="5954713"/>
          <p14:tracePt t="131512" x="8539163" y="5962650"/>
          <p14:tracePt t="131519" x="8566150" y="5962650"/>
          <p14:tracePt t="131526" x="8593138" y="5962650"/>
          <p14:tracePt t="131534" x="8612188" y="5962650"/>
          <p14:tracePt t="131541" x="8639175" y="5962650"/>
          <p14:tracePt t="131548" x="8658225" y="5962650"/>
          <p14:tracePt t="131554" x="8685213" y="5962650"/>
          <p14:tracePt t="131561" x="8702675" y="5962650"/>
          <p14:tracePt t="131567" x="8721725" y="5962650"/>
          <p14:tracePt t="131574" x="8748713" y="5954713"/>
          <p14:tracePt t="131583" x="8758238" y="5945188"/>
          <p14:tracePt t="131589" x="8785225" y="5935663"/>
          <p14:tracePt t="131596" x="8804275" y="5935663"/>
          <p14:tracePt t="131603" x="8812213" y="5918200"/>
          <p14:tracePt t="131611" x="8840788" y="5899150"/>
          <p14:tracePt t="131618" x="8858250" y="5889625"/>
          <p14:tracePt t="131624" x="8867775" y="5881688"/>
          <p14:tracePt t="131633" x="8894763" y="5862638"/>
          <p14:tracePt t="131638" x="8913813" y="5843588"/>
          <p14:tracePt t="131646" x="8921750" y="5835650"/>
          <p14:tracePt t="131652" x="8940800" y="5826125"/>
          <p14:tracePt t="131659" x="8950325" y="5816600"/>
          <p14:tracePt t="131666" x="8950325" y="5807075"/>
          <p14:tracePt t="131673" x="8950325" y="5799138"/>
          <p14:tracePt t="131686" x="8959850" y="5799138"/>
          <p14:tracePt t="131701" x="8967788" y="5799138"/>
          <p14:tracePt t="131709" x="8967788" y="5789613"/>
          <p14:tracePt t="131723" x="8977313" y="5780088"/>
          <p14:tracePt t="131750" x="8986838" y="5770563"/>
          <p14:tracePt t="131758" x="8986838" y="5762625"/>
          <p14:tracePt t="131771" x="8996363" y="5753100"/>
          <p14:tracePt t="131777" x="8996363" y="5743575"/>
          <p14:tracePt t="131800" x="9004300" y="5734050"/>
          <p14:tracePt t="131806" x="9004300" y="5726113"/>
          <p14:tracePt t="131820" x="9013825" y="5726113"/>
          <p14:tracePt t="131833" x="9013825" y="5716588"/>
          <p14:tracePt t="131855" x="9013825" y="5707063"/>
          <p14:tracePt t="132183" x="8986838" y="5707063"/>
          <p14:tracePt t="132190" x="8950325" y="5707063"/>
          <p14:tracePt t="132199" x="8904288" y="5707063"/>
          <p14:tracePt t="132205" x="8867775" y="5707063"/>
          <p14:tracePt t="132212" x="8821738" y="5707063"/>
          <p14:tracePt t="132218" x="8775700" y="5707063"/>
          <p14:tracePt t="132225" x="8748713" y="5697538"/>
          <p14:tracePt t="132233" x="8721725" y="5697538"/>
          <p14:tracePt t="132239" x="8694738" y="5697538"/>
          <p14:tracePt t="132247" x="8675688" y="5697538"/>
          <p14:tracePt t="132253" x="8648700" y="5697538"/>
          <p14:tracePt t="132261" x="8639175" y="5697538"/>
          <p14:tracePt t="132266" x="8621713" y="5689600"/>
          <p14:tracePt t="132283" x="8602663" y="5689600"/>
          <p14:tracePt t="132288" x="8593138" y="5689600"/>
          <p14:tracePt t="132296" x="8593138" y="5680075"/>
          <p14:tracePt t="132310" x="8585200" y="5680075"/>
          <p14:tracePt t="132323" x="8575675" y="5680075"/>
          <p14:tracePt t="132352" x="8566150" y="5680075"/>
          <p14:tracePt t="132366" x="8556625" y="5680075"/>
          <p14:tracePt t="132373" x="8556625" y="5670550"/>
          <p14:tracePt t="132401" x="8548688" y="5670550"/>
          <p14:tracePt t="134278" x="8548688" y="5597525"/>
          <p14:tracePt t="134285" x="8548688" y="5478463"/>
          <p14:tracePt t="134292" x="8566150" y="5387975"/>
          <p14:tracePt t="134299" x="8575675" y="5314950"/>
          <p14:tracePt t="134306" x="8585200" y="5241925"/>
          <p14:tracePt t="134313" x="8593138" y="5178425"/>
          <p14:tracePt t="134320" x="8602663" y="5132388"/>
          <p14:tracePt t="134327" x="8602663" y="5086350"/>
          <p14:tracePt t="134334" x="8612188" y="5032375"/>
          <p14:tracePt t="134341" x="8621713" y="4986338"/>
          <p14:tracePt t="134348" x="8621713" y="4940300"/>
          <p14:tracePt t="134355" x="8621713" y="4913313"/>
          <p14:tracePt t="134362" x="8621713" y="4876800"/>
          <p14:tracePt t="134370" x="8621713" y="4848225"/>
          <p14:tracePt t="134377" x="8621713" y="4803775"/>
          <p14:tracePt t="134384" x="8621713" y="4757738"/>
          <p14:tracePt t="134391" x="8621713" y="4694238"/>
          <p14:tracePt t="134399" x="8612188" y="4621213"/>
          <p14:tracePt t="134405" x="8602663" y="4548188"/>
          <p14:tracePt t="134412" x="8575675" y="4456113"/>
          <p14:tracePt t="134418" x="8566150" y="4365625"/>
          <p14:tracePt t="134425" x="8548688" y="4283075"/>
          <p14:tracePt t="134432" x="8529638" y="4227513"/>
          <p14:tracePt t="134440" x="8520113" y="4173538"/>
          <p14:tracePt t="134446" x="8502650" y="4127500"/>
          <p14:tracePt t="134453" x="8483600" y="4100513"/>
          <p14:tracePt t="134461" x="8466138" y="4064000"/>
          <p14:tracePt t="134467" x="8466138" y="4044950"/>
          <p14:tracePt t="134475" x="8447088" y="4008438"/>
          <p14:tracePt t="134482" x="8429625" y="3981450"/>
          <p14:tracePt t="134489" x="8410575" y="3971925"/>
          <p14:tracePt t="134495" x="8402638" y="3944938"/>
          <p14:tracePt t="134502" x="8393113" y="3927475"/>
          <p14:tracePt t="134510" x="8374063" y="3908425"/>
          <p14:tracePt t="134516" x="8356600" y="3889375"/>
          <p14:tracePt t="134524" x="8347075" y="3871913"/>
          <p14:tracePt t="134532" x="8337550" y="3862388"/>
          <p14:tracePt t="134537" x="8320088" y="3844925"/>
          <p14:tracePt t="134544" x="8310563" y="3816350"/>
          <p14:tracePt t="134551" x="8293100" y="3798888"/>
          <p14:tracePt t="134559" x="8274050" y="3779838"/>
          <p14:tracePt t="134565" x="8256588" y="3752850"/>
          <p14:tracePt t="134573" x="8237538" y="3725863"/>
          <p14:tracePt t="134580" x="8220075" y="3706813"/>
          <p14:tracePt t="134587" x="8191500" y="3679825"/>
          <p14:tracePt t="134593" x="8174038" y="3643313"/>
          <p14:tracePt t="134601" x="8147050" y="3589338"/>
          <p14:tracePt t="134608" x="8118475" y="3552825"/>
          <p14:tracePt t="134615" x="8091488" y="3516313"/>
          <p14:tracePt t="134622" x="8045450" y="3479800"/>
          <p14:tracePt t="134628" x="8018463" y="3433763"/>
          <p14:tracePt t="134635" x="7981950" y="3397250"/>
          <p14:tracePt t="134642" x="7954963" y="3370263"/>
          <p14:tracePt t="134649" x="7918450" y="3333750"/>
          <p14:tracePt t="134656" x="7881938" y="3305175"/>
          <p14:tracePt t="134663" x="7845425" y="3278188"/>
          <p14:tracePt t="134671" x="7808913" y="3260725"/>
          <p14:tracePt t="134678" x="7762875" y="3232150"/>
          <p14:tracePt t="134684" x="7726363" y="3214688"/>
          <p14:tracePt t="134692" x="7689850" y="3195638"/>
          <p14:tracePt t="134699" x="7662863" y="3178175"/>
          <p14:tracePt t="134705" x="7634288" y="3168650"/>
          <p14:tracePt t="134712" x="7607300" y="3151188"/>
          <p14:tracePt t="134719" x="7589838" y="3151188"/>
          <p14:tracePt t="134726" x="7570788" y="3141663"/>
          <p14:tracePt t="134733" x="7543800" y="3132138"/>
          <p14:tracePt t="134740" x="7524750" y="3132138"/>
          <p14:tracePt t="134748" x="7497763" y="3122613"/>
          <p14:tracePt t="134753" x="7480300" y="3122613"/>
          <p14:tracePt t="134761" x="7451725" y="3122613"/>
          <p14:tracePt t="134768" x="7424738" y="3122613"/>
          <p14:tracePt t="134776" x="7407275" y="3122613"/>
          <p14:tracePt t="134783" x="7378700" y="3122613"/>
          <p14:tracePt t="134790" x="7361238" y="3122613"/>
          <p14:tracePt t="134796" x="7324725" y="3122613"/>
          <p14:tracePt t="134803" x="7305675" y="3122613"/>
          <p14:tracePt t="134811" x="7278688" y="3122613"/>
          <p14:tracePt t="134816" x="7259638" y="3122613"/>
          <p14:tracePt t="134823" x="7251700" y="3132138"/>
          <p14:tracePt t="134832" x="7223125" y="3132138"/>
          <p14:tracePt t="134845" x="7215188" y="3132138"/>
          <p14:tracePt t="134859" x="7205663" y="3132138"/>
          <p14:tracePt t="134873" x="7196138" y="3132138"/>
          <p14:tracePt t="134882" x="7186613" y="3132138"/>
          <p14:tracePt t="134888" x="7178675" y="3132138"/>
          <p14:tracePt t="134894" x="7178675" y="3141663"/>
          <p14:tracePt t="134910" x="7169150" y="3141663"/>
          <p14:tracePt t="134916" x="7159625" y="3151188"/>
          <p14:tracePt t="134932" x="7150100" y="3151188"/>
          <p14:tracePt t="134937" x="7142163" y="3151188"/>
          <p14:tracePt t="134944" x="7132638" y="3159125"/>
          <p14:tracePt t="134951" x="7123113" y="3168650"/>
          <p14:tracePt t="134967" x="7105650" y="3178175"/>
          <p14:tracePt t="134974" x="7096125" y="3187700"/>
          <p14:tracePt t="134988" x="7086600" y="3187700"/>
          <p14:tracePt t="134994" x="7069138" y="3195638"/>
          <p14:tracePt t="135000" x="7069138" y="3205163"/>
          <p14:tracePt t="135009" x="7059613" y="3214688"/>
          <p14:tracePt t="135015" x="7050088" y="3214688"/>
          <p14:tracePt t="135021" x="7032625" y="3232150"/>
          <p14:tracePt t="135029" x="7013575" y="3251200"/>
          <p14:tracePt t="135036" x="7004050" y="3260725"/>
          <p14:tracePt t="135043" x="6986588" y="3278188"/>
          <p14:tracePt t="135050" x="6967538" y="3297238"/>
          <p14:tracePt t="135057" x="6940550" y="3324225"/>
          <p14:tracePt t="135066" x="6923088" y="3341688"/>
          <p14:tracePt t="135072" x="6894513" y="3370263"/>
          <p14:tracePt t="135079" x="6877050" y="3387725"/>
          <p14:tracePt t="135086" x="6858000" y="3414713"/>
          <p14:tracePt t="135093" x="6850063" y="3424238"/>
          <p14:tracePt t="135101" x="6831013" y="3443288"/>
          <p14:tracePt t="135107" x="6813550" y="3460750"/>
          <p14:tracePt t="135115" x="6804025" y="3460750"/>
          <p14:tracePt t="135128" x="6794500" y="3470275"/>
          <p14:tracePt t="135142" x="6784975" y="3470275"/>
          <p14:tracePt t="135149" x="6784975" y="3479800"/>
          <p14:tracePt t="135178" x="6777038" y="3479800"/>
          <p14:tracePt t="135190" x="6767513" y="3479800"/>
          <p14:tracePt t="135262" x="6777038" y="3479800"/>
          <p14:tracePt t="135275" x="6777038" y="3487738"/>
          <p14:tracePt t="135282" x="6794500" y="3487738"/>
          <p14:tracePt t="135290" x="6821488" y="3506788"/>
          <p14:tracePt t="135296" x="6840538" y="3516313"/>
          <p14:tracePt t="135303" x="6867525" y="3524250"/>
          <p14:tracePt t="135309" x="6886575" y="3524250"/>
          <p14:tracePt t="135317" x="6913563" y="3543300"/>
          <p14:tracePt t="135323" x="6931025" y="3560763"/>
          <p14:tracePt t="135332" x="6967538" y="3570288"/>
          <p14:tracePt t="135337" x="7004050" y="3589338"/>
          <p14:tracePt t="135344" x="7032625" y="3606800"/>
          <p14:tracePt t="135351" x="7086600" y="3616325"/>
          <p14:tracePt t="135359" x="7132638" y="3633788"/>
          <p14:tracePt t="135366" x="7169150" y="3643313"/>
          <p14:tracePt t="135373" x="7223125" y="3643313"/>
          <p14:tracePt t="135381" x="7278688" y="3652838"/>
          <p14:tracePt t="135387" x="7315200" y="3652838"/>
          <p14:tracePt t="135393" x="7361238" y="3652838"/>
          <p14:tracePt t="135400" x="7397750" y="3662363"/>
          <p14:tracePt t="135408" x="7443788" y="3662363"/>
          <p14:tracePt t="135415" x="7488238" y="3662363"/>
          <p14:tracePt t="135422" x="7534275" y="3662363"/>
          <p14:tracePt t="135429" x="7570788" y="3662363"/>
          <p14:tracePt t="135435" x="7616825" y="3670300"/>
          <p14:tracePt t="135442" x="7643813" y="3670300"/>
          <p14:tracePt t="135449" x="7670800" y="3670300"/>
          <p14:tracePt t="135456" x="7689850" y="3670300"/>
          <p14:tracePt t="135465" x="7707313" y="3670300"/>
          <p14:tracePt t="135471" x="7726363" y="3670300"/>
          <p14:tracePt t="135478" x="7735888" y="3670300"/>
          <p14:tracePt t="135484" x="7743825" y="3670300"/>
          <p14:tracePt t="135519" x="7753350" y="3670300"/>
          <p14:tracePt t="135533" x="7762875" y="3670300"/>
          <p14:tracePt t="135569" x="7772400" y="3670300"/>
          <p14:tracePt t="136618" x="7862888" y="3616325"/>
          <p14:tracePt t="136624" x="7999413" y="3533775"/>
          <p14:tracePt t="136632" x="8128000" y="3460750"/>
          <p14:tracePt t="136639" x="8264525" y="3414713"/>
          <p14:tracePt t="136647" x="8356600" y="3370263"/>
          <p14:tracePt t="136653" x="8429625" y="3341688"/>
          <p14:tracePt t="136659" x="8512175" y="3324225"/>
          <p14:tracePt t="136666" x="8575675" y="3305175"/>
          <p14:tracePt t="136674" x="8629650" y="3287713"/>
          <p14:tracePt t="136681" x="8675688" y="3287713"/>
          <p14:tracePt t="136688" x="8721725" y="3287713"/>
          <p14:tracePt t="136694" x="8758238" y="3287713"/>
          <p14:tracePt t="136701" x="8804275" y="3297238"/>
          <p14:tracePt t="136708" x="8840788" y="3305175"/>
          <p14:tracePt t="136715" x="8877300" y="3324225"/>
          <p14:tracePt t="136722" x="8894763" y="3341688"/>
          <p14:tracePt t="136728" x="8921750" y="3370263"/>
          <p14:tracePt t="136735" x="8959850" y="3397250"/>
          <p14:tracePt t="136743" x="8996363" y="3451225"/>
          <p14:tracePt t="136750" x="9023350" y="3497263"/>
          <p14:tracePt t="136757" x="9040813" y="3552825"/>
          <p14:tracePt t="136765" x="9077325" y="3616325"/>
          <p14:tracePt t="136771" x="9096375" y="3679825"/>
          <p14:tracePt t="136777" x="9096375" y="3752850"/>
          <p14:tracePt t="136785" x="9096375" y="3808413"/>
          <p14:tracePt t="136792" x="9096375" y="3881438"/>
          <p14:tracePt t="136799" x="9096375" y="3963988"/>
          <p14:tracePt t="136806" x="9069388" y="4054475"/>
          <p14:tracePt t="136813" x="9032875" y="4154488"/>
          <p14:tracePt t="136820" x="9013825" y="4246563"/>
          <p14:tracePt t="136827" x="8977313" y="4329113"/>
          <p14:tracePt t="136834" x="8950325" y="4402138"/>
          <p14:tracePt t="136841" x="8894763" y="4492625"/>
          <p14:tracePt t="136848" x="8848725" y="4592638"/>
          <p14:tracePt t="136856" x="8804275" y="4694238"/>
          <p14:tracePt t="136862" x="8748713" y="4803775"/>
          <p14:tracePt t="136869" x="8685213" y="4894263"/>
          <p14:tracePt t="136876" x="8629650" y="4976813"/>
          <p14:tracePt t="136883" x="8575675" y="5049838"/>
          <p14:tracePt t="136890" x="8529638" y="5113338"/>
          <p14:tracePt t="136898" x="8475663" y="5168900"/>
          <p14:tracePt t="136904" x="8429625" y="5222875"/>
          <p14:tracePt t="136911" x="8393113" y="5259388"/>
          <p14:tracePt t="136918" x="8356600" y="5295900"/>
          <p14:tracePt t="136924" x="8329613" y="5332413"/>
          <p14:tracePt t="136931" x="8283575" y="5387975"/>
          <p14:tracePt t="136939" x="8247063" y="5424488"/>
          <p14:tracePt t="136947" x="8201025" y="5470525"/>
          <p14:tracePt t="136953" x="8174038" y="5507038"/>
          <p14:tracePt t="136960" x="8137525" y="5543550"/>
          <p14:tracePt t="136967" x="8108950" y="5588000"/>
          <p14:tracePt t="136974" x="8091488" y="5616575"/>
          <p14:tracePt t="136981" x="8072438" y="5653088"/>
          <p14:tracePt t="136988" x="8054975" y="5689600"/>
          <p14:tracePt t="136995" x="8035925" y="5716588"/>
          <p14:tracePt t="137002" x="8027988" y="5753100"/>
          <p14:tracePt t="137009" x="8027988" y="5770563"/>
          <p14:tracePt t="137015" x="8018463" y="5789613"/>
          <p14:tracePt t="137022" x="8018463" y="5799138"/>
          <p14:tracePt t="137031" x="8018463" y="5816600"/>
          <p14:tracePt t="137036" x="8018463" y="5826125"/>
          <p14:tracePt t="137072" x="8018463" y="5835650"/>
          <p14:tracePt t="137100" x="8027988" y="5835650"/>
          <p14:tracePt t="137114" x="8035925" y="5835650"/>
          <p14:tracePt t="137128" x="8045450" y="5835650"/>
          <p14:tracePt t="137134" x="8054975" y="5835650"/>
          <p14:tracePt t="137143" x="8064500" y="5835650"/>
          <p14:tracePt t="137149" x="8072438" y="5835650"/>
          <p14:tracePt t="137157" x="8081963" y="5835650"/>
          <p14:tracePt t="137164" x="8091488" y="5835650"/>
          <p14:tracePt t="137178" x="8101013" y="5835650"/>
          <p14:tracePt t="137184" x="8108950" y="5835650"/>
          <p14:tracePt t="137191" x="8108950" y="5826125"/>
          <p14:tracePt t="137198" x="8128000" y="5826125"/>
          <p14:tracePt t="137204" x="8128000" y="5816600"/>
          <p14:tracePt t="137212" x="8137525" y="5816600"/>
          <p14:tracePt t="137219" x="8147050" y="5807075"/>
          <p14:tracePt t="137226" x="8154988" y="5807075"/>
          <p14:tracePt t="137232" x="8164513" y="5799138"/>
          <p14:tracePt t="137241" x="8174038" y="5789613"/>
          <p14:tracePt t="137254" x="8183563" y="5780088"/>
          <p14:tracePt t="137262" x="8201025" y="5770563"/>
          <p14:tracePt t="137276" x="8210550" y="5770563"/>
          <p14:tracePt t="137282" x="8220075" y="5753100"/>
          <p14:tracePt t="137290" x="8228013" y="5743575"/>
          <p14:tracePt t="137297" x="8247063" y="5743575"/>
          <p14:tracePt t="137303" x="8274050" y="5726113"/>
          <p14:tracePt t="137310" x="8310563" y="5707063"/>
          <p14:tracePt t="137316" x="8329613" y="5689600"/>
          <p14:tracePt t="137323" x="8356600" y="5670550"/>
          <p14:tracePt t="137331" x="8383588" y="5661025"/>
          <p14:tracePt t="137339" x="8402638" y="5653088"/>
          <p14:tracePt t="137345" x="8429625" y="5643563"/>
          <p14:tracePt t="137352" x="8439150" y="5643563"/>
          <p14:tracePt t="137360" x="8466138" y="5634038"/>
          <p14:tracePt t="137366" x="8493125" y="5624513"/>
          <p14:tracePt t="137373" x="8502650" y="5616575"/>
          <p14:tracePt t="137381" x="8529638" y="5607050"/>
          <p14:tracePt t="137388" x="8548688" y="5597525"/>
          <p14:tracePt t="137394" x="8566150" y="5597525"/>
          <p14:tracePt t="137400" x="8593138" y="5597525"/>
          <p14:tracePt t="137408" x="8612188" y="5597525"/>
          <p14:tracePt t="137414" x="8639175" y="5597525"/>
          <p14:tracePt t="137422" x="8658225" y="5588000"/>
          <p14:tracePt t="137430" x="8666163" y="5588000"/>
          <p14:tracePt t="137436" x="8675688" y="5580063"/>
          <p14:tracePt t="137443" x="8685213" y="5580063"/>
          <p14:tracePt t="137450" x="8702675" y="5580063"/>
          <p14:tracePt t="137457" x="8712200" y="5570538"/>
          <p14:tracePt t="137464" x="8731250" y="5570538"/>
          <p14:tracePt t="137471" x="8748713" y="5570538"/>
          <p14:tracePt t="137479" x="8758238" y="5570538"/>
          <p14:tracePt t="137485" x="8794750" y="5570538"/>
          <p14:tracePt t="137492" x="8812213" y="5570538"/>
          <p14:tracePt t="137498" x="8848725" y="5570538"/>
          <p14:tracePt t="137505" x="8867775" y="5561013"/>
          <p14:tracePt t="137514" x="8894763" y="5561013"/>
          <p14:tracePt t="137520" x="8921750" y="5551488"/>
          <p14:tracePt t="137533" x="8931275" y="5551488"/>
          <p14:tracePt t="137542" x="8940800" y="5551488"/>
          <p14:tracePt t="137563" x="8950325" y="5543550"/>
          <p14:tracePt t="137576" x="8950325" y="5534025"/>
          <p14:tracePt t="137583" x="8959850" y="5534025"/>
          <p14:tracePt t="137598" x="8967788" y="5524500"/>
          <p14:tracePt t="137603" x="8977313" y="5514975"/>
          <p14:tracePt t="137624" x="8986838" y="5507038"/>
          <p14:tracePt t="137632" x="8996363" y="5487988"/>
          <p14:tracePt t="137640" x="9013825" y="5470525"/>
          <p14:tracePt t="137648" x="9023350" y="5441950"/>
          <p14:tracePt t="137653" x="9023350" y="5424488"/>
          <p14:tracePt t="137660" x="9032875" y="5397500"/>
          <p14:tracePt t="137667" x="9040813" y="5368925"/>
          <p14:tracePt t="137673" x="9050338" y="5360988"/>
          <p14:tracePt t="137681" x="9050338" y="5332413"/>
          <p14:tracePt t="137688" x="9050338" y="5324475"/>
          <p14:tracePt t="137694" x="9050338" y="5314950"/>
          <p14:tracePt t="137702" x="9050338" y="5295900"/>
          <p14:tracePt t="137708" x="9050338" y="5287963"/>
          <p14:tracePt t="137715" x="9050338" y="5278438"/>
          <p14:tracePt t="137723" x="9050338" y="5268913"/>
          <p14:tracePt t="137730" x="9050338" y="5251450"/>
          <p14:tracePt t="137736" x="9050338" y="5241925"/>
          <p14:tracePt t="137743" x="9050338" y="5222875"/>
          <p14:tracePt t="137750" x="9050338" y="5205413"/>
          <p14:tracePt t="137758" x="9040813" y="5195888"/>
          <p14:tracePt t="137765" x="9040813" y="5178425"/>
          <p14:tracePt t="137772" x="9040813" y="5168900"/>
          <p14:tracePt t="137781" x="9040813" y="5159375"/>
          <p14:tracePt t="137786" x="9032875" y="5141913"/>
          <p14:tracePt t="137792" x="9023350" y="5132388"/>
          <p14:tracePt t="137800" x="9013825" y="5122863"/>
          <p14:tracePt t="137806" x="9013825" y="5113338"/>
          <p14:tracePt t="137815" x="9004300" y="5095875"/>
          <p14:tracePt t="137821" x="8996363" y="5086350"/>
          <p14:tracePt t="137827" x="8996363" y="5076825"/>
          <p14:tracePt t="137835" x="8986838" y="5068888"/>
          <p14:tracePt t="137842" x="8986838" y="5059363"/>
          <p14:tracePt t="137849" x="8977313" y="5049838"/>
          <p14:tracePt t="137855" x="8959850" y="5040313"/>
          <p14:tracePt t="137864" x="8959850" y="5032375"/>
          <p14:tracePt t="137870" x="8950325" y="5032375"/>
          <p14:tracePt t="137876" x="8940800" y="5022850"/>
          <p14:tracePt t="137883" x="8931275" y="5013325"/>
          <p14:tracePt t="137899" x="8913813" y="5013325"/>
          <p14:tracePt t="137904" x="8894763" y="5013325"/>
          <p14:tracePt t="137912" x="8877300" y="5003800"/>
          <p14:tracePt t="137918" x="8867775" y="5003800"/>
          <p14:tracePt t="137925" x="8840788" y="5003800"/>
          <p14:tracePt t="137932" x="8831263" y="5003800"/>
          <p14:tracePt t="137941" x="8812213" y="4995863"/>
          <p14:tracePt t="137947" x="8804275" y="4995863"/>
          <p14:tracePt t="137953" x="8785225" y="4995863"/>
          <p14:tracePt t="137961" x="8775700" y="4995863"/>
          <p14:tracePt t="137967" x="8758238" y="4995863"/>
          <p14:tracePt t="137974" x="8739188" y="4995863"/>
          <p14:tracePt t="137989" x="8721725" y="4995863"/>
          <p14:tracePt t="137998" x="8712200" y="4995863"/>
          <p14:tracePt t="138002" x="8694738" y="4995863"/>
          <p14:tracePt t="138010" x="8675688" y="4995863"/>
          <p14:tracePt t="138016" x="8648700" y="4995863"/>
          <p14:tracePt t="138023" x="8621713" y="5003800"/>
          <p14:tracePt t="138032" x="8602663" y="5003800"/>
          <p14:tracePt t="138038" x="8585200" y="5013325"/>
          <p14:tracePt t="138045" x="8566150" y="5013325"/>
          <p14:tracePt t="138052" x="8556625" y="5013325"/>
          <p14:tracePt t="138059" x="8548688" y="5013325"/>
          <p14:tracePt t="138073" x="8539163" y="5013325"/>
          <p14:tracePt t="138081" x="8529638" y="5013325"/>
          <p14:tracePt t="138100" x="8520113" y="5013325"/>
          <p14:tracePt t="138107" x="8512175" y="5013325"/>
          <p14:tracePt t="138115" x="8502650" y="5013325"/>
          <p14:tracePt t="138121" x="8493125" y="5013325"/>
          <p14:tracePt t="138130" x="8483600" y="5022850"/>
          <p14:tracePt t="138143" x="8466138" y="5032375"/>
          <p14:tracePt t="138149" x="8456613" y="5032375"/>
          <p14:tracePt t="138164" x="8447088" y="5032375"/>
          <p14:tracePt t="138171" x="8439150" y="5040313"/>
          <p14:tracePt t="138177" x="8439150" y="5049838"/>
          <p14:tracePt t="138184" x="8429625" y="5049838"/>
          <p14:tracePt t="138191" x="8420100" y="5059363"/>
          <p14:tracePt t="138198" x="8420100" y="5068888"/>
          <p14:tracePt t="138206" x="8410575" y="5068888"/>
          <p14:tracePt t="138212" x="8402638" y="5076825"/>
          <p14:tracePt t="138226" x="8402638" y="5086350"/>
          <p14:tracePt t="138233" x="8393113" y="5095875"/>
          <p14:tracePt t="138241" x="8383588" y="5095875"/>
          <p14:tracePt t="138248" x="8383588" y="5113338"/>
          <p14:tracePt t="138254" x="8374063" y="5122863"/>
          <p14:tracePt t="138262" x="8366125" y="5149850"/>
          <p14:tracePt t="138268" x="8356600" y="5168900"/>
          <p14:tracePt t="138275" x="8347075" y="5195888"/>
          <p14:tracePt t="138282" x="8337550" y="5232400"/>
          <p14:tracePt t="138290" x="8337550" y="5259388"/>
          <p14:tracePt t="138297" x="8329613" y="5287963"/>
          <p14:tracePt t="138302" x="8329613" y="5314950"/>
          <p14:tracePt t="138311" x="8320088" y="5332413"/>
          <p14:tracePt t="138317" x="8320088" y="5360988"/>
          <p14:tracePt t="138323" x="8320088" y="5387975"/>
          <p14:tracePt t="138331" x="8320088" y="5405438"/>
          <p14:tracePt t="138338" x="8320088" y="5424488"/>
          <p14:tracePt t="138347" x="8320088" y="5441950"/>
          <p14:tracePt t="138353" x="8320088" y="5470525"/>
          <p14:tracePt t="138360" x="8320088" y="5478463"/>
          <p14:tracePt t="138373" x="8320088" y="5487988"/>
          <p14:tracePt t="138387" x="8320088" y="5497513"/>
          <p14:tracePt t="138415" x="8320088" y="5507038"/>
          <p14:tracePt t="138437" x="8320088" y="5514975"/>
          <p14:tracePt t="138590" x="8320088" y="5524500"/>
          <p14:tracePt t="139202" x="8301038" y="5470525"/>
          <p14:tracePt t="139208" x="8283575" y="5378450"/>
          <p14:tracePt t="139215" x="8256588" y="5278438"/>
          <p14:tracePt t="139223" x="8247063" y="5186363"/>
          <p14:tracePt t="139230" x="8247063" y="5113338"/>
          <p14:tracePt t="139237" x="8247063" y="5040313"/>
          <p14:tracePt t="139243" x="8247063" y="4995863"/>
          <p14:tracePt t="139250" x="8247063" y="4949825"/>
          <p14:tracePt t="139258" x="8247063" y="4913313"/>
          <p14:tracePt t="139264" x="8256588" y="4894263"/>
          <p14:tracePt t="139271" x="8264525" y="4867275"/>
          <p14:tracePt t="139280" x="8264525" y="4840288"/>
          <p14:tracePt t="139285" x="8274050" y="4830763"/>
          <p14:tracePt t="139292" x="8274050" y="4803775"/>
          <p14:tracePt t="139298" x="8274050" y="4784725"/>
          <p14:tracePt t="139305" x="8283575" y="4748213"/>
          <p14:tracePt t="139313" x="8283575" y="4721225"/>
          <p14:tracePt t="139320" x="8293100" y="4684713"/>
          <p14:tracePt t="139329" x="8301038" y="4657725"/>
          <p14:tracePt t="139336" x="8301038" y="4621213"/>
          <p14:tracePt t="139342" x="8301038" y="4592638"/>
          <p14:tracePt t="139348" x="8301038" y="4575175"/>
          <p14:tracePt t="139355" x="8301038" y="4565650"/>
          <p14:tracePt t="139363" x="8301038" y="4548188"/>
          <p14:tracePt t="139370" x="8301038" y="4538663"/>
          <p14:tracePt t="139390" x="8301038" y="4529138"/>
          <p14:tracePt t="139397" x="8301038" y="4519613"/>
          <p14:tracePt t="139410" x="8301038" y="4511675"/>
          <p14:tracePt t="139426" x="8301038" y="4502150"/>
          <p14:tracePt t="139440" x="8301038" y="4492625"/>
          <p14:tracePt t="139446" x="8301038" y="4483100"/>
          <p14:tracePt t="139453" x="8293100" y="4483100"/>
          <p14:tracePt t="139467" x="8293100" y="4475163"/>
          <p14:tracePt t="139473" x="8293100" y="4465638"/>
          <p14:tracePt t="139494" x="8293100" y="4456113"/>
          <p14:tracePt t="139509" x="8293100" y="4446588"/>
          <p14:tracePt t="139531" x="8293100" y="4438650"/>
          <p14:tracePt t="139599" x="8293100" y="4429125"/>
          <p14:tracePt t="139663" x="8293100" y="4419600"/>
          <p14:tracePt t="140850" x="8310563" y="4365625"/>
          <p14:tracePt t="140856" x="8356600" y="4283075"/>
          <p14:tracePt t="140863" x="8393113" y="4210050"/>
          <p14:tracePt t="140870" x="8429625" y="4127500"/>
          <p14:tracePt t="140877" x="8447088" y="4064000"/>
          <p14:tracePt t="140883" x="8466138" y="4000500"/>
          <p14:tracePt t="140891" x="8493125" y="3927475"/>
          <p14:tracePt t="140897" x="8512175" y="3852863"/>
          <p14:tracePt t="140915" x="8548688" y="3698875"/>
          <p14:tracePt t="140919" x="8556625" y="3625850"/>
          <p14:tracePt t="140926" x="8556625" y="3579813"/>
          <p14:tracePt t="140932" x="8556625" y="3543300"/>
          <p14:tracePt t="140940" x="8556625" y="3497263"/>
          <p14:tracePt t="140947" x="8556625" y="3479800"/>
          <p14:tracePt t="140953" x="8548688" y="3443288"/>
          <p14:tracePt t="140963" x="8548688" y="3414713"/>
          <p14:tracePt t="140967" x="8529638" y="3387725"/>
          <p14:tracePt t="140974" x="8520113" y="3360738"/>
          <p14:tracePt t="140981" x="8512175" y="3324225"/>
          <p14:tracePt t="140989" x="8493125" y="3287713"/>
          <p14:tracePt t="140996" x="8483600" y="3268663"/>
          <p14:tracePt t="141003" x="8466138" y="3224213"/>
          <p14:tracePt t="141010" x="8429625" y="3168650"/>
          <p14:tracePt t="141017" x="8410575" y="3132138"/>
          <p14:tracePt t="141023" x="8383588" y="3078163"/>
          <p14:tracePt t="141031" x="8356600" y="3041650"/>
          <p14:tracePt t="141038" x="8329613" y="3005138"/>
          <p14:tracePt t="141044" x="8310563" y="2976563"/>
          <p14:tracePt t="141052" x="8293100" y="2968625"/>
          <p14:tracePt t="141058" x="8264525" y="2949575"/>
          <p14:tracePt t="141065" x="8256588" y="2940050"/>
          <p14:tracePt t="141073" x="8228013" y="2922588"/>
          <p14:tracePt t="141080" x="8201025" y="2913063"/>
          <p14:tracePt t="141086" x="8183563" y="2903538"/>
          <p14:tracePt t="141093" x="8154988" y="2903538"/>
          <p14:tracePt t="141101" x="8128000" y="2903538"/>
          <p14:tracePt t="141108" x="8091488" y="2903538"/>
          <p14:tracePt t="141114" x="8054975" y="2894013"/>
          <p14:tracePt t="141122" x="8027988" y="2894013"/>
          <p14:tracePt t="141129" x="7981950" y="2886075"/>
          <p14:tracePt t="141136" x="7945438" y="2886075"/>
          <p14:tracePt t="141143" x="7918450" y="2886075"/>
          <p14:tracePt t="141149" x="7881938" y="2876550"/>
          <p14:tracePt t="141156" x="7845425" y="2867025"/>
          <p14:tracePt t="141164" x="7826375" y="2857500"/>
          <p14:tracePt t="141170" x="7799388" y="2849563"/>
          <p14:tracePt t="141180" x="7762875" y="2840038"/>
          <p14:tracePt t="141184" x="7735888" y="2830513"/>
          <p14:tracePt t="141192" x="7707313" y="2820988"/>
          <p14:tracePt t="141198" x="7670800" y="2813050"/>
          <p14:tracePt t="141206" x="7643813" y="2813050"/>
          <p14:tracePt t="141213" x="7607300" y="2803525"/>
          <p14:tracePt t="141220" x="7570788" y="2784475"/>
          <p14:tracePt t="141227" x="7534275" y="2776538"/>
          <p14:tracePt t="141233" x="7507288" y="2757488"/>
          <p14:tracePt t="141241" x="7480300" y="2747963"/>
          <p14:tracePt t="141248" x="7451725" y="2740025"/>
          <p14:tracePt t="141254" x="7424738" y="2720975"/>
          <p14:tracePt t="141263" x="7407275" y="2711450"/>
          <p14:tracePt t="141268" x="7388225" y="2711450"/>
          <p14:tracePt t="141276" x="7378700" y="2703513"/>
          <p14:tracePt t="141281" x="7361238" y="2703513"/>
          <p14:tracePt t="141290" x="7351713" y="2693988"/>
          <p14:tracePt t="141297" x="7342188" y="2684463"/>
          <p14:tracePt t="141303" x="7324725" y="2684463"/>
          <p14:tracePt t="141318" x="7296150" y="2684463"/>
          <p14:tracePt t="141324" x="7288213" y="2674938"/>
          <p14:tracePt t="141331" x="7269163" y="2674938"/>
          <p14:tracePt t="141339" x="7259638" y="2674938"/>
          <p14:tracePt t="141346" x="7242175" y="2667000"/>
          <p14:tracePt t="141353" x="7215188" y="2667000"/>
          <p14:tracePt t="141360" x="7196138" y="2667000"/>
          <p14:tracePt t="141367" x="7178675" y="2667000"/>
          <p14:tracePt t="141373" x="7169150" y="2667000"/>
          <p14:tracePt t="141380" x="7150100" y="2667000"/>
          <p14:tracePt t="141387" x="7142163" y="2667000"/>
          <p14:tracePt t="141394" x="7113588" y="2667000"/>
          <p14:tracePt t="141402" x="7096125" y="2667000"/>
          <p14:tracePt t="141409" x="7086600" y="2667000"/>
          <p14:tracePt t="141415" x="7069138" y="2674938"/>
          <p14:tracePt t="141422" x="7050088" y="2684463"/>
          <p14:tracePt t="141430" x="7032625" y="2684463"/>
          <p14:tracePt t="141436" x="7004050" y="2693988"/>
          <p14:tracePt t="141443" x="6986588" y="2703513"/>
          <p14:tracePt t="141450" x="6959600" y="2720975"/>
          <p14:tracePt t="141457" x="6931025" y="2740025"/>
          <p14:tracePt t="141464" x="6904038" y="2747963"/>
          <p14:tracePt t="141472" x="6877050" y="2757488"/>
          <p14:tracePt t="141479" x="6850063" y="2776538"/>
          <p14:tracePt t="141485" x="6821488" y="2784475"/>
          <p14:tracePt t="141493" x="6784975" y="2803525"/>
          <p14:tracePt t="141499" x="6757988" y="2820988"/>
          <p14:tracePt t="141507" x="6731000" y="2830513"/>
          <p14:tracePt t="141514" x="6704013" y="2849563"/>
          <p14:tracePt t="141521" x="6675438" y="2857500"/>
          <p14:tracePt t="141528" x="6648450" y="2867025"/>
          <p14:tracePt t="141534" x="6630988" y="2876550"/>
          <p14:tracePt t="141541" x="6611938" y="2894013"/>
          <p14:tracePt t="141548" x="6584950" y="2903538"/>
          <p14:tracePt t="141554" x="6575425" y="2913063"/>
          <p14:tracePt t="141563" x="6565900" y="2913063"/>
          <p14:tracePt t="141569" x="6548438" y="2913063"/>
          <p14:tracePt t="141576" x="6538913" y="2922588"/>
          <p14:tracePt t="141582" x="6529388" y="2940050"/>
          <p14:tracePt t="141591" x="6511925" y="2949575"/>
          <p14:tracePt t="141598" x="6502400" y="2949575"/>
          <p14:tracePt t="141604" x="6483350" y="2959100"/>
          <p14:tracePt t="141613" x="6465888" y="2976563"/>
          <p14:tracePt t="141619" x="6446838" y="2995613"/>
          <p14:tracePt t="141626" x="6429375" y="3005138"/>
          <p14:tracePt t="141632" x="6402388" y="3013075"/>
          <p14:tracePt t="141639" x="6392863" y="3032125"/>
          <p14:tracePt t="141647" x="6373813" y="3049588"/>
          <p14:tracePt t="141653" x="6356350" y="3068638"/>
          <p14:tracePt t="141661" x="6337300" y="3086100"/>
          <p14:tracePt t="141667" x="6329363" y="3105150"/>
          <p14:tracePt t="141673" x="6310313" y="3114675"/>
          <p14:tracePt t="141681" x="6300788" y="3132138"/>
          <p14:tracePt t="141688" x="6292850" y="3141663"/>
          <p14:tracePt t="141696" x="6292850" y="3159125"/>
          <p14:tracePt t="141703" x="6283325" y="3168650"/>
          <p14:tracePt t="141710" x="6283325" y="3195638"/>
          <p14:tracePt t="141716" x="6273800" y="3205163"/>
          <p14:tracePt t="141723" x="6273800" y="3224213"/>
          <p14:tracePt t="141730" x="6264275" y="3241675"/>
          <p14:tracePt t="141738" x="6264275" y="3260725"/>
          <p14:tracePt t="141744" x="6264275" y="3278188"/>
          <p14:tracePt t="141751" x="6264275" y="3297238"/>
          <p14:tracePt t="141758" x="6264275" y="3324225"/>
          <p14:tracePt t="141765" x="6264275" y="3341688"/>
          <p14:tracePt t="141772" x="6264275" y="3370263"/>
          <p14:tracePt t="141779" x="6273800" y="3397250"/>
          <p14:tracePt t="141786" x="6273800" y="3406775"/>
          <p14:tracePt t="141794" x="6273800" y="3433763"/>
          <p14:tracePt t="141800" x="6273800" y="3451225"/>
          <p14:tracePt t="141807" x="6283325" y="3470275"/>
          <p14:tracePt t="141814" x="6283325" y="3487738"/>
          <p14:tracePt t="141821" x="6292850" y="3506788"/>
          <p14:tracePt t="141830" x="6292850" y="3533775"/>
          <p14:tracePt t="141836" x="6292850" y="3543300"/>
          <p14:tracePt t="141842" x="6300788" y="3579813"/>
          <p14:tracePt t="141848" x="6300788" y="3606800"/>
          <p14:tracePt t="141855" x="6300788" y="3633788"/>
          <p14:tracePt t="141863" x="6310313" y="3670300"/>
          <p14:tracePt t="141870" x="6329363" y="3706813"/>
          <p14:tracePt t="141877" x="6337300" y="3725863"/>
          <p14:tracePt t="141883" x="6346825" y="3752850"/>
          <p14:tracePt t="141892" x="6365875" y="3779838"/>
          <p14:tracePt t="141897" x="6373813" y="3798888"/>
          <p14:tracePt t="141905" x="6402388" y="3825875"/>
          <p14:tracePt t="141913" x="6410325" y="3852863"/>
          <p14:tracePt t="141919" x="6429375" y="3881438"/>
          <p14:tracePt t="141926" x="6456363" y="3889375"/>
          <p14:tracePt t="141933" x="6483350" y="3908425"/>
          <p14:tracePt t="141940" x="6511925" y="3935413"/>
          <p14:tracePt t="141947" x="6538913" y="3954463"/>
          <p14:tracePt t="141953" x="6575425" y="3971925"/>
          <p14:tracePt t="141961" x="6611938" y="3981450"/>
          <p14:tracePt t="141968" x="6648450" y="4000500"/>
          <p14:tracePt t="141974" x="6667500" y="4008438"/>
          <p14:tracePt t="141982" x="6704013" y="4017963"/>
          <p14:tracePt t="141989" x="6731000" y="4017963"/>
          <p14:tracePt t="141996" x="6748463" y="4027488"/>
          <p14:tracePt t="142003" x="6777038" y="4037013"/>
          <p14:tracePt t="142010" x="6794500" y="4037013"/>
          <p14:tracePt t="142016" x="6804025" y="4044950"/>
          <p14:tracePt t="142023" x="6821488" y="4044950"/>
          <p14:tracePt t="142030" x="6831013" y="4044950"/>
          <p14:tracePt t="142037" x="6858000" y="4054475"/>
          <p14:tracePt t="142046" x="6867525" y="4054475"/>
          <p14:tracePt t="142052" x="6886575" y="4054475"/>
          <p14:tracePt t="142059" x="6904038" y="4064000"/>
          <p14:tracePt t="142065" x="6923088" y="4064000"/>
          <p14:tracePt t="142081" x="6931025" y="4064000"/>
          <p14:tracePt t="142094" x="6940550" y="4064000"/>
          <p14:tracePt t="142101" x="6950075" y="4064000"/>
          <p14:tracePt t="142114" x="6959600" y="4064000"/>
          <p14:tracePt t="142150" x="6967538" y="4064000"/>
          <p14:tracePt t="142164" x="6977063" y="4064000"/>
          <p14:tracePt t="142199" x="6986588" y="4064000"/>
          <p14:tracePt t="142989" x="6996113" y="4044950"/>
          <p14:tracePt t="142996" x="7013575" y="3963988"/>
          <p14:tracePt t="143002" x="7050088" y="3898900"/>
          <p14:tracePt t="143010" x="7096125" y="3835400"/>
          <p14:tracePt t="143016" x="7123113" y="3771900"/>
          <p14:tracePt t="143023" x="7142163" y="3716338"/>
          <p14:tracePt t="143030" x="7159625" y="3679825"/>
          <p14:tracePt t="143037" x="7178675" y="3662363"/>
          <p14:tracePt t="143044" x="7186613" y="3633788"/>
          <p14:tracePt t="143050" x="7196138" y="3616325"/>
          <p14:tracePt t="143064" x="7196138" y="3597275"/>
          <p14:tracePt t="143086" x="7205663" y="3579813"/>
          <p14:tracePt t="143093" x="7215188" y="3570288"/>
          <p14:tracePt t="143100" x="7223125" y="3570288"/>
          <p14:tracePt t="143107" x="7223125" y="3552825"/>
          <p14:tracePt t="143121" x="7232650" y="3543300"/>
          <p14:tracePt t="143134" x="7242175" y="3533775"/>
          <p14:tracePt t="143142" x="7242175" y="3524250"/>
          <p14:tracePt t="143170" x="7242175" y="3516313"/>
          <p14:tracePt t="143183" x="7242175" y="3506788"/>
          <p14:tracePt t="146630" x="7334250" y="3443288"/>
          <p14:tracePt t="146637" x="7461250" y="3351213"/>
          <p14:tracePt t="146645" x="7597775" y="3305175"/>
          <p14:tracePt t="146651" x="7726363" y="3251200"/>
          <p14:tracePt t="146659" x="7835900" y="3232150"/>
          <p14:tracePt t="146665" x="7926388" y="3224213"/>
          <p14:tracePt t="146672" x="7999413" y="3205163"/>
          <p14:tracePt t="146679" x="8072438" y="3195638"/>
          <p14:tracePt t="146686" x="8147050" y="3195638"/>
          <p14:tracePt t="146693" x="8210550" y="3195638"/>
          <p14:tracePt t="146700" x="8256588" y="3195638"/>
          <p14:tracePt t="146707" x="8301038" y="3195638"/>
          <p14:tracePt t="146713" x="8337550" y="3205163"/>
          <p14:tracePt t="146721" x="8383588" y="3214688"/>
          <p14:tracePt t="146728" x="8420100" y="3232150"/>
          <p14:tracePt t="146735" x="8466138" y="3268663"/>
          <p14:tracePt t="146742" x="8520113" y="3324225"/>
          <p14:tracePt t="146749" x="8593138" y="3387725"/>
          <p14:tracePt t="146756" x="8666163" y="3497263"/>
          <p14:tracePt t="146763" x="8739188" y="3652838"/>
          <p14:tracePt t="146770" x="8821738" y="3898900"/>
          <p14:tracePt t="146778" x="8885238" y="4110038"/>
          <p14:tracePt t="146783" x="8913813" y="4300538"/>
          <p14:tracePt t="146791" x="8913813" y="4419600"/>
          <p14:tracePt t="146797" x="8913813" y="4538663"/>
          <p14:tracePt t="146804" x="8894763" y="4638675"/>
          <p14:tracePt t="146811" x="8877300" y="4748213"/>
          <p14:tracePt t="146819" x="8848725" y="4867275"/>
          <p14:tracePt t="146826" x="8840788" y="4986338"/>
          <p14:tracePt t="146833" x="8812213" y="5113338"/>
          <p14:tracePt t="146841" x="8812213" y="5222875"/>
          <p14:tracePt t="146848" x="8804275" y="5324475"/>
          <p14:tracePt t="146853" x="8794750" y="5424488"/>
          <p14:tracePt t="146861" x="8785225" y="5534025"/>
          <p14:tracePt t="146868" x="8785225" y="5634038"/>
          <p14:tracePt t="146874" x="8785225" y="5716588"/>
          <p14:tracePt t="146882" x="8767763" y="5799138"/>
          <p14:tracePt t="146895" x="8748713" y="5881688"/>
          <p14:tracePt t="146903" x="8748713" y="5899150"/>
          <p14:tracePt t="146912" x="8739188" y="5908675"/>
          <p14:tracePt t="146916" x="8731250" y="5918200"/>
          <p14:tracePt t="146923" x="8721725" y="5918200"/>
          <p14:tracePt t="146929" x="8721725" y="5926138"/>
          <p14:tracePt t="146952" x="8712200" y="5926138"/>
          <p14:tracePt t="146966" x="8702675" y="5926138"/>
          <p14:tracePt t="147057" x="8739188" y="5908675"/>
          <p14:tracePt t="147064" x="8775700" y="5881688"/>
          <p14:tracePt t="147071" x="8831263" y="5835650"/>
          <p14:tracePt t="147078" x="8913813" y="5789613"/>
          <p14:tracePt t="147084" x="8977313" y="5726113"/>
          <p14:tracePt t="147092" x="9040813" y="5661025"/>
          <p14:tracePt t="147098" x="9096375" y="5624513"/>
          <p14:tracePt t="147105" x="9169400" y="5570538"/>
          <p14:tracePt t="147112" x="9205913" y="5514975"/>
          <p14:tracePt t="147120" x="9251950" y="5461000"/>
          <p14:tracePt t="147128" x="9315450" y="5397500"/>
          <p14:tracePt t="147133" x="9361488" y="5324475"/>
          <p14:tracePt t="147141" x="9434513" y="5232400"/>
          <p14:tracePt t="147147" x="9498013" y="5113338"/>
          <p14:tracePt t="147154" x="9551988" y="4986338"/>
          <p14:tracePt t="147162" x="9598025" y="4894263"/>
          <p14:tracePt t="147169" x="9644063" y="4821238"/>
          <p14:tracePt t="147175" x="9661525" y="4767263"/>
          <p14:tracePt t="147182" x="9671050" y="4730750"/>
          <p14:tracePt t="147190" x="9690100" y="4711700"/>
          <p14:tracePt t="147196" x="9698038" y="4684713"/>
          <p14:tracePt t="147202" x="9698038" y="4675188"/>
          <p14:tracePt t="147211" x="9698038" y="4657725"/>
          <p14:tracePt t="147217" x="9707563" y="4638675"/>
          <p14:tracePt t="147224" x="9707563" y="4629150"/>
          <p14:tracePt t="147231" x="9707563" y="4621213"/>
          <p14:tracePt t="147239" x="9707563" y="4611688"/>
          <p14:tracePt t="147252" x="9707563" y="4602163"/>
          <p14:tracePt t="147261" x="9707563" y="4592638"/>
          <p14:tracePt t="147266" x="9707563" y="4584700"/>
          <p14:tracePt t="147273" x="9707563" y="4575175"/>
          <p14:tracePt t="147287" x="9707563" y="4556125"/>
          <p14:tracePt t="147294" x="9707563" y="4548188"/>
          <p14:tracePt t="147301" x="9690100" y="4538663"/>
          <p14:tracePt t="147308" x="9661525" y="4519613"/>
          <p14:tracePt t="147315" x="9644063" y="4502150"/>
          <p14:tracePt t="147322" x="9607550" y="4475163"/>
          <p14:tracePt t="147330" x="9551988" y="4456113"/>
          <p14:tracePt t="147337" x="9488488" y="4429125"/>
          <p14:tracePt t="147344" x="9415463" y="4402138"/>
          <p14:tracePt t="147351" x="9324975" y="4365625"/>
          <p14:tracePt t="147358" x="9242425" y="4346575"/>
          <p14:tracePt t="147364" x="9150350" y="4337050"/>
          <p14:tracePt t="147372" x="9059863" y="4310063"/>
          <p14:tracePt t="147378" x="8977313" y="4300538"/>
          <p14:tracePt t="147386" x="8894763" y="4292600"/>
          <p14:tracePt t="147392" x="8821738" y="4283075"/>
          <p14:tracePt t="147400" x="8758238" y="4273550"/>
          <p14:tracePt t="147406" x="8712200" y="4273550"/>
          <p14:tracePt t="147412" x="8658225" y="4273550"/>
          <p14:tracePt t="147420" x="8612188" y="4273550"/>
          <p14:tracePt t="147428" x="8548688" y="4273550"/>
          <p14:tracePt t="147434" x="8493125" y="4273550"/>
          <p14:tracePt t="147442" x="8429625" y="4273550"/>
          <p14:tracePt t="147449" x="8393113" y="4273550"/>
          <p14:tracePt t="147455" x="8347075" y="4273550"/>
          <p14:tracePt t="147462" x="8301038" y="4273550"/>
          <p14:tracePt t="147470" x="8237538" y="4273550"/>
          <p14:tracePt t="147478" x="8183563" y="4292600"/>
          <p14:tracePt t="147483" x="8137525" y="4300538"/>
          <p14:tracePt t="147490" x="8091488" y="4310063"/>
          <p14:tracePt t="147497" x="8054975" y="4319588"/>
          <p14:tracePt t="147503" x="8008938" y="4337050"/>
          <p14:tracePt t="147511" x="7962900" y="4346575"/>
          <p14:tracePt t="147518" x="7926388" y="4365625"/>
          <p14:tracePt t="147526" x="7872413" y="4383088"/>
          <p14:tracePt t="147533" x="7835900" y="4402138"/>
          <p14:tracePt t="147540" x="7799388" y="4419600"/>
          <p14:tracePt t="147546" x="7753350" y="4438650"/>
          <p14:tracePt t="147552" x="7716838" y="4465638"/>
          <p14:tracePt t="147561" x="7689850" y="4483100"/>
          <p14:tracePt t="147567" x="7662863" y="4511675"/>
          <p14:tracePt t="147573" x="7643813" y="4529138"/>
          <p14:tracePt t="147581" x="7616825" y="4565650"/>
          <p14:tracePt t="147588" x="7589838" y="4592638"/>
          <p14:tracePt t="147594" x="7570788" y="4629150"/>
          <p14:tracePt t="147602" x="7553325" y="4648200"/>
          <p14:tracePt t="147610" x="7534275" y="4684713"/>
          <p14:tracePt t="147615" x="7516813" y="4721225"/>
          <p14:tracePt t="147622" x="7507288" y="4757738"/>
          <p14:tracePt t="147630" x="7488238" y="4794250"/>
          <p14:tracePt t="147637" x="7480300" y="4848225"/>
          <p14:tracePt t="147644" x="7480300" y="4913313"/>
          <p14:tracePt t="147651" x="7480300" y="4967288"/>
          <p14:tracePt t="147660" x="7480300" y="5032375"/>
          <p14:tracePt t="147666" x="7480300" y="5086350"/>
          <p14:tracePt t="147672" x="7480300" y="5141913"/>
          <p14:tracePt t="147678" x="7488238" y="5195888"/>
          <p14:tracePt t="147686" x="7516813" y="5251450"/>
          <p14:tracePt t="147694" x="7534275" y="5314950"/>
          <p14:tracePt t="147700" x="7543800" y="5368925"/>
          <p14:tracePt t="147707" x="7561263" y="5434013"/>
          <p14:tracePt t="147714" x="7570788" y="5497513"/>
          <p14:tracePt t="147721" x="7597775" y="5551488"/>
          <p14:tracePt t="147728" x="7616825" y="5597525"/>
          <p14:tracePt t="147735" x="7643813" y="5634038"/>
          <p14:tracePt t="147744" x="7662863" y="5670550"/>
          <p14:tracePt t="147749" x="7689850" y="5697538"/>
          <p14:tracePt t="147756" x="7707313" y="5726113"/>
          <p14:tracePt t="147763" x="7726363" y="5734050"/>
          <p14:tracePt t="147770" x="7753350" y="5743575"/>
          <p14:tracePt t="147778" x="7772400" y="5762625"/>
          <p14:tracePt t="147784" x="7808913" y="5780088"/>
          <p14:tracePt t="147791" x="7845425" y="5789613"/>
          <p14:tracePt t="147797" x="7881938" y="5799138"/>
          <p14:tracePt t="147805" x="7899400" y="5807075"/>
          <p14:tracePt t="147812" x="7935913" y="5816600"/>
          <p14:tracePt t="147819" x="7972425" y="5826125"/>
          <p14:tracePt t="147828" x="7999413" y="5826125"/>
          <p14:tracePt t="147833" x="8027988" y="5835650"/>
          <p14:tracePt t="147840" x="8054975" y="5843588"/>
          <p14:tracePt t="147847" x="8072438" y="5843588"/>
          <p14:tracePt t="147853" x="8108950" y="5853113"/>
          <p14:tracePt t="147861" x="8137525" y="5853113"/>
          <p14:tracePt t="147867" x="8154988" y="5853113"/>
          <p14:tracePt t="147874" x="8191500" y="5853113"/>
          <p14:tracePt t="147881" x="8220075" y="5853113"/>
          <p14:tracePt t="147888" x="8256588" y="5853113"/>
          <p14:tracePt t="147895" x="8293100" y="5853113"/>
          <p14:tracePt t="147902" x="8320088" y="5853113"/>
          <p14:tracePt t="147911" x="8356600" y="5843588"/>
          <p14:tracePt t="147916" x="8383588" y="5835650"/>
          <p14:tracePt t="147924" x="8420100" y="5835650"/>
          <p14:tracePt t="147931" x="8456613" y="5826125"/>
          <p14:tracePt t="147939" x="8475663" y="5826125"/>
          <p14:tracePt t="147945" x="8512175" y="5816600"/>
          <p14:tracePt t="147952" x="8548688" y="5807075"/>
          <p14:tracePt t="147961" x="8566150" y="5807075"/>
          <p14:tracePt t="147966" x="8602663" y="5789613"/>
          <p14:tracePt t="147973" x="8639175" y="5780088"/>
          <p14:tracePt t="147979" x="8675688" y="5770563"/>
          <p14:tracePt t="147987" x="8712200" y="5753100"/>
          <p14:tracePt t="147994" x="8758238" y="5734050"/>
          <p14:tracePt t="148001" x="8821738" y="5707063"/>
          <p14:tracePt t="148008" x="8867775" y="5689600"/>
          <p14:tracePt t="148014" x="8904288" y="5670550"/>
          <p14:tracePt t="148022" x="8940800" y="5661025"/>
          <p14:tracePt t="148029" x="8977313" y="5653088"/>
          <p14:tracePt t="148036" x="8986838" y="5653088"/>
          <p14:tracePt t="148044" x="9004300" y="5643563"/>
          <p14:tracePt t="148049" x="9013825" y="5643563"/>
          <p14:tracePt t="148061" x="9032875" y="5634038"/>
          <p14:tracePt t="148070" x="9040813" y="5624513"/>
          <p14:tracePt t="148091" x="9050338" y="5624513"/>
          <p14:tracePt t="148098" x="9059863" y="5616575"/>
          <p14:tracePt t="148105" x="9059863" y="5607050"/>
          <p14:tracePt t="148112" x="9069388" y="5607050"/>
          <p14:tracePt t="148119" x="9069388" y="5597525"/>
          <p14:tracePt t="148128" x="9086850" y="5588000"/>
          <p14:tracePt t="148133" x="9086850" y="5580063"/>
          <p14:tracePt t="148140" x="9096375" y="5580063"/>
          <p14:tracePt t="148147" x="9113838" y="5561013"/>
          <p14:tracePt t="148162" x="9113838" y="5551488"/>
          <p14:tracePt t="148169" x="9123363" y="5543550"/>
          <p14:tracePt t="148175" x="9132888" y="5543550"/>
          <p14:tracePt t="148182" x="9132888" y="5534025"/>
          <p14:tracePt t="148190" x="9142413" y="5524500"/>
          <p14:tracePt t="148196" x="9142413" y="5514975"/>
          <p14:tracePt t="148203" x="9150350" y="5507038"/>
          <p14:tracePt t="148211" x="9169400" y="5470525"/>
          <p14:tracePt t="148218" x="9178925" y="5434013"/>
          <p14:tracePt t="148225" x="9186863" y="5414963"/>
          <p14:tracePt t="148232" x="9186863" y="5378450"/>
          <p14:tracePt t="148239" x="9186863" y="5351463"/>
          <p14:tracePt t="148246" x="9186863" y="5305425"/>
          <p14:tracePt t="148253" x="9186863" y="5268913"/>
          <p14:tracePt t="148261" x="9178925" y="5232400"/>
          <p14:tracePt t="148267" x="9169400" y="5205413"/>
          <p14:tracePt t="148273" x="9159875" y="5178425"/>
          <p14:tracePt t="148280" x="9142413" y="5141913"/>
          <p14:tracePt t="148288" x="9132888" y="5113338"/>
          <p14:tracePt t="148294" x="9113838" y="5086350"/>
          <p14:tracePt t="148302" x="9105900" y="5059363"/>
          <p14:tracePt t="148309" x="9096375" y="5040313"/>
          <p14:tracePt t="148315" x="9077325" y="5013325"/>
          <p14:tracePt t="148323" x="9059863" y="4995863"/>
          <p14:tracePt t="148329" x="9040813" y="4976813"/>
          <p14:tracePt t="148337" x="9023350" y="4967288"/>
          <p14:tracePt t="148344" x="9004300" y="4949825"/>
          <p14:tracePt t="148350" x="8986838" y="4930775"/>
          <p14:tracePt t="148358" x="8967788" y="4922838"/>
          <p14:tracePt t="148364" x="8950325" y="4913313"/>
          <p14:tracePt t="148371" x="8931275" y="4903788"/>
          <p14:tracePt t="148378" x="8921750" y="4894263"/>
          <p14:tracePt t="148385" x="8913813" y="4884738"/>
          <p14:tracePt t="148406" x="8904288" y="4884738"/>
          <p14:tracePt t="148421" x="8904288" y="4876800"/>
          <p14:tracePt t="148434" x="8894763" y="4876800"/>
          <p14:tracePt t="148455" x="8885238" y="4876800"/>
          <p14:tracePt t="148483" x="8877300" y="4876800"/>
          <p14:tracePt t="148504" x="8867775" y="4876800"/>
          <p14:tracePt t="148533" x="8858250" y="4876800"/>
          <p14:tracePt t="148546" x="8858250" y="4867275"/>
          <p14:tracePt t="148574" x="8848725" y="4867275"/>
          <p14:tracePt t="151346" x="8840788" y="4867275"/>
          <p14:tracePt t="151352" x="8831263" y="4848225"/>
          <p14:tracePt t="151360" x="8804275" y="4830763"/>
          <p14:tracePt t="151366" x="8775700" y="4803775"/>
          <p14:tracePt t="151374" x="8739188" y="4794250"/>
          <p14:tracePt t="151380" x="8702675" y="4757738"/>
          <p14:tracePt t="151388" x="8666163" y="4721225"/>
          <p14:tracePt t="151394" x="8629650" y="4694238"/>
          <p14:tracePt t="151402" x="8602663" y="4665663"/>
          <p14:tracePt t="151410" x="8575675" y="4638675"/>
          <p14:tracePt t="151416" x="8539163" y="4611688"/>
          <p14:tracePt t="151423" x="8512175" y="4584700"/>
          <p14:tracePt t="151430" x="8475663" y="4565650"/>
          <p14:tracePt t="151437" x="8456613" y="4548188"/>
          <p14:tracePt t="151444" x="8429625" y="4529138"/>
          <p14:tracePt t="151450" x="8402638" y="4511675"/>
          <p14:tracePt t="151459" x="8366125" y="4502150"/>
          <p14:tracePt t="151464" x="8347075" y="4492625"/>
          <p14:tracePt t="151472" x="8310563" y="4483100"/>
          <p14:tracePt t="151477" x="8293100" y="4483100"/>
          <p14:tracePt t="151486" x="8264525" y="4483100"/>
          <p14:tracePt t="151494" x="8228013" y="4483100"/>
          <p14:tracePt t="151500" x="8201025" y="4483100"/>
          <p14:tracePt t="151507" x="8164513" y="4483100"/>
          <p14:tracePt t="151513" x="8128000" y="4483100"/>
          <p14:tracePt t="151521" x="8101013" y="4483100"/>
          <p14:tracePt t="151527" x="8064500" y="4502150"/>
          <p14:tracePt t="151534" x="8027988" y="4511675"/>
          <p14:tracePt t="151543" x="7991475" y="4529138"/>
          <p14:tracePt t="151549" x="7962900" y="4538663"/>
          <p14:tracePt t="151556" x="7935913" y="4556125"/>
          <p14:tracePt t="151562" x="7899400" y="4575175"/>
          <p14:tracePt t="151569" x="7872413" y="4592638"/>
          <p14:tracePt t="151576" x="7853363" y="4592638"/>
          <p14:tracePt t="151584" x="7826375" y="4611688"/>
          <p14:tracePt t="151591" x="7799388" y="4629150"/>
          <p14:tracePt t="151598" x="7789863" y="4638675"/>
          <p14:tracePt t="151605" x="7762875" y="4657725"/>
          <p14:tracePt t="151611" x="7743825" y="4675188"/>
          <p14:tracePt t="151619" x="7726363" y="4694238"/>
          <p14:tracePt t="151626" x="7707313" y="4702175"/>
          <p14:tracePt t="151633" x="7689850" y="4721225"/>
          <p14:tracePt t="151640" x="7670800" y="4738688"/>
          <p14:tracePt t="151646" x="7662863" y="4757738"/>
          <p14:tracePt t="151653" x="7643813" y="4775200"/>
          <p14:tracePt t="151660" x="7626350" y="4794250"/>
          <p14:tracePt t="151667" x="7616825" y="4821238"/>
          <p14:tracePt t="151674" x="7607300" y="4840288"/>
          <p14:tracePt t="151681" x="7597775" y="4884738"/>
          <p14:tracePt t="151689" x="7589838" y="4913313"/>
          <p14:tracePt t="151697" x="7580313" y="4949825"/>
          <p14:tracePt t="151703" x="7580313" y="5013325"/>
          <p14:tracePt t="151710" x="7570788" y="5086350"/>
          <p14:tracePt t="151717" x="7570788" y="5159375"/>
          <p14:tracePt t="151723" x="7570788" y="5232400"/>
          <p14:tracePt t="151730" x="7580313" y="5295900"/>
          <p14:tracePt t="151738" x="7597775" y="5360988"/>
          <p14:tracePt t="151744" x="7616825" y="5405438"/>
          <p14:tracePt t="151752" x="7643813" y="5470525"/>
          <p14:tracePt t="151759" x="7670800" y="5524500"/>
          <p14:tracePt t="151765" x="7699375" y="5561013"/>
          <p14:tracePt t="151772" x="7726363" y="5597525"/>
          <p14:tracePt t="151780" x="7772400" y="5643563"/>
          <p14:tracePt t="151788" x="7789863" y="5661025"/>
          <p14:tracePt t="151794" x="7835900" y="5707063"/>
          <p14:tracePt t="151801" x="7881938" y="5734050"/>
          <p14:tracePt t="151809" x="7935913" y="5762625"/>
          <p14:tracePt t="151814" x="7981950" y="5789613"/>
          <p14:tracePt t="151821" x="8045450" y="5807075"/>
          <p14:tracePt t="151827" x="8108950" y="5826125"/>
          <p14:tracePt t="151836" x="8174038" y="5835650"/>
          <p14:tracePt t="151843" x="8220075" y="5853113"/>
          <p14:tracePt t="151850" x="8283575" y="5881688"/>
          <p14:tracePt t="151857" x="8320088" y="5889625"/>
          <p14:tracePt t="151863" x="8366125" y="5899150"/>
          <p14:tracePt t="151870" x="8402638" y="5899150"/>
          <p14:tracePt t="151878" x="8420100" y="5899150"/>
          <p14:tracePt t="151885" x="8439150" y="5899150"/>
          <p14:tracePt t="151893" x="8466138" y="5899150"/>
          <p14:tracePt t="151910" x="8502650" y="5881688"/>
          <p14:tracePt t="151912" x="8529638" y="5862638"/>
          <p14:tracePt t="151920" x="8548688" y="5843588"/>
          <p14:tracePt t="151926" x="8575675" y="5826125"/>
          <p14:tracePt t="151933" x="8602663" y="5799138"/>
          <p14:tracePt t="151942" x="8629650" y="5770563"/>
          <p14:tracePt t="151947" x="8639175" y="5753100"/>
          <p14:tracePt t="151954" x="8658225" y="5734050"/>
          <p14:tracePt t="151961" x="8666163" y="5707063"/>
          <p14:tracePt t="151968" x="8685213" y="5689600"/>
          <p14:tracePt t="151975" x="8694738" y="5670550"/>
          <p14:tracePt t="151982" x="8702675" y="5643563"/>
          <p14:tracePt t="151990" x="8712200" y="5634038"/>
          <p14:tracePt t="151996" x="8721725" y="5616575"/>
          <p14:tracePt t="152004" x="8731250" y="5597525"/>
          <p14:tracePt t="152010" x="8739188" y="5588000"/>
          <p14:tracePt t="152018" x="8739188" y="5570538"/>
          <p14:tracePt t="152026" x="8739188" y="5561013"/>
          <p14:tracePt t="152038" x="8739188" y="5551488"/>
          <p14:tracePt t="152045" x="8739188" y="5543550"/>
          <p14:tracePt t="152073" x="8739188" y="5534025"/>
          <p14:tracePt t="152088" x="8739188" y="5524500"/>
          <p14:tracePt t="152123" x="8739188" y="5514975"/>
          <p14:tracePt t="152143" x="8739188" y="5507038"/>
          <p14:tracePt t="152163" x="8731250" y="5507038"/>
          <p14:tracePt t="152199" x="8731250" y="5497513"/>
          <p14:tracePt t="153333" x="8702675" y="5451475"/>
          <p14:tracePt t="153340" x="8658225" y="5378450"/>
          <p14:tracePt t="153346" x="8612188" y="5278438"/>
          <p14:tracePt t="153353" x="8566150" y="5149850"/>
          <p14:tracePt t="153362" x="8493125" y="4995863"/>
          <p14:tracePt t="153369" x="8456613" y="4811713"/>
          <p14:tracePt t="153376" x="8402638" y="4657725"/>
          <p14:tracePt t="153383" x="8366125" y="4456113"/>
          <p14:tracePt t="153390" x="8301038" y="4246563"/>
          <p14:tracePt t="153396" x="8274050" y="4081463"/>
          <p14:tracePt t="153403" x="8237538" y="3908425"/>
          <p14:tracePt t="153410" x="8201025" y="3771900"/>
          <p14:tracePt t="153417" x="8174038" y="3633788"/>
          <p14:tracePt t="153423" x="8137525" y="3506788"/>
          <p14:tracePt t="153431" x="8118475" y="3397250"/>
          <p14:tracePt t="153438" x="8081963" y="3305175"/>
          <p14:tracePt t="153444" x="8045450" y="3241675"/>
          <p14:tracePt t="153452" x="8027988" y="3195638"/>
          <p14:tracePt t="153459" x="7999413" y="3168650"/>
          <p14:tracePt t="153467" x="7981950" y="3141663"/>
          <p14:tracePt t="153473" x="7972425" y="3122613"/>
          <p14:tracePt t="153480" x="7954963" y="3105150"/>
          <p14:tracePt t="153487" x="7945438" y="3095625"/>
          <p14:tracePt t="153494" x="7935913" y="3086100"/>
          <p14:tracePt t="153502" x="7918450" y="3086100"/>
          <p14:tracePt t="153509" x="7918450" y="3078163"/>
          <p14:tracePt t="153515" x="7889875" y="3068638"/>
          <p14:tracePt t="153522" x="7881938" y="3059113"/>
          <p14:tracePt t="153528" x="7853363" y="3059113"/>
          <p14:tracePt t="153536" x="7816850" y="3059113"/>
          <p14:tracePt t="153543" x="7780338" y="3059113"/>
          <p14:tracePt t="153549" x="7735888" y="3059113"/>
          <p14:tracePt t="153557" x="7689850" y="3059113"/>
          <p14:tracePt t="153566" x="7626350" y="3059113"/>
          <p14:tracePt t="153572" x="7561263" y="3049588"/>
          <p14:tracePt t="153578" x="7516813" y="3032125"/>
          <p14:tracePt t="153584" x="7470775" y="3022600"/>
          <p14:tracePt t="153593" x="7415213" y="3005138"/>
          <p14:tracePt t="153599" x="7388225" y="2995613"/>
          <p14:tracePt t="153606" x="7351713" y="2986088"/>
          <p14:tracePt t="153612" x="7315200" y="2976563"/>
          <p14:tracePt t="153620" x="7288213" y="2968625"/>
          <p14:tracePt t="153626" x="7251700" y="2959100"/>
          <p14:tracePt t="153633" x="7223125" y="2959100"/>
          <p14:tracePt t="153642" x="7205663" y="2959100"/>
          <p14:tracePt t="153647" x="7178675" y="2959100"/>
          <p14:tracePt t="153654" x="7169150" y="2959100"/>
          <p14:tracePt t="153662" x="7150100" y="2959100"/>
          <p14:tracePt t="153668" x="7142163" y="2959100"/>
          <p14:tracePt t="153676" x="7132638" y="2959100"/>
          <p14:tracePt t="153683" x="7113588" y="2968625"/>
          <p14:tracePt t="153696" x="7105650" y="2968625"/>
          <p14:tracePt t="153710" x="7096125" y="2976563"/>
          <p14:tracePt t="153726" x="7096125" y="2986088"/>
          <p14:tracePt t="153738" x="7086600" y="2986088"/>
          <p14:tracePt t="153745" x="7086600" y="2995613"/>
          <p14:tracePt t="153752" x="7077075" y="3005138"/>
          <p14:tracePt t="153760" x="7077075" y="3022600"/>
          <p14:tracePt t="153768" x="7059613" y="3049588"/>
          <p14:tracePt t="153773" x="7050088" y="3068638"/>
          <p14:tracePt t="153781" x="7040563" y="3095625"/>
          <p14:tracePt t="153788" x="7023100" y="3122613"/>
          <p14:tracePt t="153794" x="7013575" y="3132138"/>
          <p14:tracePt t="153802" x="7013575" y="3151188"/>
          <p14:tracePt t="153810" x="7004050" y="3159125"/>
          <p14:tracePt t="153815" x="6996113" y="3159125"/>
          <p14:tracePt t="153822" x="6986588" y="3159125"/>
          <p14:tracePt t="153837" x="6986588" y="3168650"/>
          <p14:tracePt t="153843" x="6977063" y="3178175"/>
          <p14:tracePt t="153859" x="6967538" y="3187700"/>
          <p14:tracePt t="153866" x="6950075" y="3214688"/>
          <p14:tracePt t="153872" x="6931025" y="3241675"/>
          <p14:tracePt t="153878" x="6904038" y="3260725"/>
          <p14:tracePt t="153886" x="6867525" y="3305175"/>
          <p14:tracePt t="153893" x="6840538" y="3333750"/>
          <p14:tracePt t="153900" x="6804025" y="3370263"/>
          <p14:tracePt t="153907" x="6784975" y="3387725"/>
          <p14:tracePt t="153913" x="6757988" y="3406775"/>
          <p14:tracePt t="153922" x="6748463" y="3424238"/>
          <p14:tracePt t="153927" x="6731000" y="3443288"/>
          <p14:tracePt t="153934" x="6721475" y="3451225"/>
          <p14:tracePt t="153942" x="6711950" y="3451225"/>
          <p14:tracePt t="153957" x="6711950" y="3460750"/>
          <p14:tracePt t="153971" x="6704013" y="3470275"/>
          <p14:tracePt t="153983" x="6694488" y="3470275"/>
          <p14:tracePt t="154004" x="6694488" y="3479800"/>
          <p14:tracePt t="154018" x="6694488" y="3487738"/>
          <p14:tracePt t="154054" x="6694488" y="3497263"/>
          <p14:tracePt t="154385" x="6784975" y="3497263"/>
          <p14:tracePt t="154392" x="6931025" y="3487738"/>
          <p14:tracePt t="154400" x="7077075" y="3479800"/>
          <p14:tracePt t="154406" x="7215188" y="3479800"/>
          <p14:tracePt t="154413" x="7324725" y="3479800"/>
          <p14:tracePt t="154420" x="7434263" y="3497263"/>
          <p14:tracePt t="154426" x="7534275" y="3497263"/>
          <p14:tracePt t="154433" x="7643813" y="3524250"/>
          <p14:tracePt t="154442" x="7735888" y="3560763"/>
          <p14:tracePt t="154448" x="7826375" y="3579813"/>
          <p14:tracePt t="154455" x="7918450" y="3616325"/>
          <p14:tracePt t="154462" x="8008938" y="3662363"/>
          <p14:tracePt t="154470" x="8101013" y="3706813"/>
          <p14:tracePt t="154476" x="8183563" y="3752850"/>
          <p14:tracePt t="154483" x="8247063" y="3825875"/>
          <p14:tracePt t="154492" x="8320088" y="3862388"/>
          <p14:tracePt t="154497" x="8356600" y="3908425"/>
          <p14:tracePt t="154503" x="8393113" y="3944938"/>
          <p14:tracePt t="154511" x="8420100" y="3971925"/>
          <p14:tracePt t="154518" x="8439150" y="4000500"/>
          <p14:tracePt t="154526" x="8447088" y="4008438"/>
          <p14:tracePt t="154532" x="8456613" y="4027488"/>
          <p14:tracePt t="154539" x="8466138" y="4044950"/>
          <p14:tracePt t="154553" x="8475663" y="4064000"/>
          <p14:tracePt t="154582" x="8475663" y="4073525"/>
          <p14:tracePt t="154588" x="8475663" y="4081463"/>
          <p14:tracePt t="154602" x="8475663" y="4117975"/>
          <p14:tracePt t="154610" x="8475663" y="4137025"/>
          <p14:tracePt t="154616" x="8466138" y="4173538"/>
          <p14:tracePt t="154622" x="8447088" y="4210050"/>
          <p14:tracePt t="154630" x="8429625" y="4246563"/>
          <p14:tracePt t="154636" x="8402638" y="4283075"/>
          <p14:tracePt t="154643" x="8374063" y="4319588"/>
          <p14:tracePt t="154652" x="8347075" y="4346575"/>
          <p14:tracePt t="154659" x="8320088" y="4383088"/>
          <p14:tracePt t="154666" x="8293100" y="4419600"/>
          <p14:tracePt t="154672" x="8264525" y="4446588"/>
          <p14:tracePt t="154679" x="8247063" y="4475163"/>
          <p14:tracePt t="154686" x="8220075" y="4511675"/>
          <p14:tracePt t="154693" x="8201025" y="4548188"/>
          <p14:tracePt t="154700" x="8191500" y="4565650"/>
          <p14:tracePt t="154708" x="8183563" y="4602163"/>
          <p14:tracePt t="154713" x="8174038" y="4638675"/>
          <p14:tracePt t="154721" x="8174038" y="4665663"/>
          <p14:tracePt t="154727" x="8164513" y="4702175"/>
          <p14:tracePt t="154734" x="8164513" y="4738688"/>
          <p14:tracePt t="154742" x="8164513" y="4767263"/>
          <p14:tracePt t="154750" x="8164513" y="4803775"/>
          <p14:tracePt t="154756" x="8174038" y="4840288"/>
          <p14:tracePt t="154762" x="8183563" y="4867275"/>
          <p14:tracePt t="154771" x="8183563" y="4894263"/>
          <p14:tracePt t="154776" x="8201025" y="4922838"/>
          <p14:tracePt t="154783" x="8220075" y="4949825"/>
          <p14:tracePt t="154792" x="8256588" y="4995863"/>
          <p14:tracePt t="154799" x="8301038" y="5032375"/>
          <p14:tracePt t="154804" x="8366125" y="5076825"/>
          <p14:tracePt t="154811" x="8420100" y="5105400"/>
          <p14:tracePt t="154819" x="8466138" y="5141913"/>
          <p14:tracePt t="154825" x="8520113" y="5159375"/>
          <p14:tracePt t="154832" x="8539163" y="5186363"/>
          <p14:tracePt t="154839" x="8575675" y="5205413"/>
          <p14:tracePt t="154848" x="8593138" y="5205413"/>
          <p14:tracePt t="154854" x="8612188" y="5222875"/>
          <p14:tracePt t="154860" x="8621713" y="5232400"/>
          <p14:tracePt t="154868" x="8629650" y="5232400"/>
          <p14:tracePt t="154882" x="8639175" y="5232400"/>
          <p14:tracePt t="155120" x="8639175" y="5241925"/>
          <p14:tracePt t="155126" x="8648700" y="5268913"/>
          <p14:tracePt t="155133" x="8648700" y="5295900"/>
          <p14:tracePt t="155142" x="8658225" y="5305425"/>
          <p14:tracePt t="155148" x="8658225" y="5332413"/>
          <p14:tracePt t="155154" x="8658225" y="5341938"/>
          <p14:tracePt t="155162" x="8666163" y="5368925"/>
          <p14:tracePt t="155169" x="8666163" y="5378450"/>
          <p14:tracePt t="155182" x="8666163" y="5397500"/>
          <p14:tracePt t="155203" x="8666163" y="5405438"/>
          <p14:tracePt t="155209" x="8666163" y="5414963"/>
          <p14:tracePt t="155218" x="8675688" y="5414963"/>
          <p14:tracePt t="155225" x="8675688" y="5424488"/>
          <p14:tracePt t="155232" x="8675688" y="5441950"/>
          <p14:tracePt t="155245" x="8675688" y="5451475"/>
          <p14:tracePt t="155252" x="8685213" y="5470525"/>
          <p14:tracePt t="155267" x="8694738" y="5478463"/>
          <p14:tracePt t="155273" x="8694738" y="5487988"/>
          <p14:tracePt t="155281" x="8702675" y="5487988"/>
          <p14:tracePt t="155287" x="8702675" y="5497513"/>
          <p14:tracePt t="155294" x="8702675" y="5507038"/>
          <p14:tracePt t="155309" x="8702675" y="5514975"/>
          <p14:tracePt t="155315" x="8712200" y="5514975"/>
          <p14:tracePt t="155329" x="8712200" y="5524500"/>
          <p14:tracePt t="155378" x="8721725" y="5524500"/>
          <p14:tracePt t="155385" x="8721725" y="5487988"/>
          <p14:tracePt t="155392" x="8731250" y="5434013"/>
          <p14:tracePt t="155399" x="8731250" y="5360988"/>
          <p14:tracePt t="155407" x="8731250" y="5278438"/>
          <p14:tracePt t="155412" x="8731250" y="5186363"/>
          <p14:tracePt t="155420" x="8731250" y="5113338"/>
          <p14:tracePt t="155426" x="8721725" y="5022850"/>
          <p14:tracePt t="155433" x="8721725" y="4930775"/>
          <p14:tracePt t="155442" x="8721725" y="4857750"/>
          <p14:tracePt t="155449" x="8721725" y="4803775"/>
          <p14:tracePt t="155455" x="8721725" y="4757738"/>
          <p14:tracePt t="155462" x="8721725" y="4721225"/>
          <p14:tracePt t="155470" x="8721725" y="4684713"/>
          <p14:tracePt t="155476" x="8721725" y="4638675"/>
          <p14:tracePt t="155483" x="8721725" y="4592638"/>
          <p14:tracePt t="155492" x="8721725" y="4548188"/>
          <p14:tracePt t="155497" x="8721725" y="4483100"/>
          <p14:tracePt t="155503" x="8721725" y="4429125"/>
          <p14:tracePt t="155510" x="8721725" y="4383088"/>
          <p14:tracePt t="155518" x="8721725" y="4346575"/>
          <p14:tracePt t="155525" x="8721725" y="4310063"/>
          <p14:tracePt t="155532" x="8721725" y="4292600"/>
          <p14:tracePt t="155541" x="8731250" y="4264025"/>
          <p14:tracePt t="155547" x="8731250" y="4246563"/>
          <p14:tracePt t="155553" x="8731250" y="4227513"/>
          <p14:tracePt t="155560" x="8731250" y="4219575"/>
          <p14:tracePt t="155567" x="8739188" y="4210050"/>
          <p14:tracePt t="155575" x="8739188" y="4200525"/>
          <p14:tracePt t="155581" x="8739188" y="4183063"/>
          <p14:tracePt t="155589" x="8739188" y="4164013"/>
          <p14:tracePt t="155595" x="8739188" y="4154488"/>
          <p14:tracePt t="155602" x="8739188" y="4137025"/>
          <p14:tracePt t="155608" x="8739188" y="4117975"/>
          <p14:tracePt t="155616" x="8739188" y="4100513"/>
          <p14:tracePt t="155623" x="8739188" y="4081463"/>
          <p14:tracePt t="155629" x="8739188" y="4044950"/>
          <p14:tracePt t="155638" x="8739188" y="4017963"/>
          <p14:tracePt t="155644" x="8739188" y="3981450"/>
          <p14:tracePt t="155652" x="8748713" y="3927475"/>
          <p14:tracePt t="155659" x="8758238" y="3862388"/>
          <p14:tracePt t="155665" x="8767763" y="3789363"/>
          <p14:tracePt t="155673" x="8785225" y="3725863"/>
          <p14:tracePt t="155679" x="8794750" y="3679825"/>
          <p14:tracePt t="155686" x="8804275" y="3652838"/>
          <p14:tracePt t="155693" x="8812213" y="3633788"/>
          <p14:tracePt t="155708" x="8812213" y="3625850"/>
          <p14:tracePt t="155721" x="8812213" y="3616325"/>
          <p14:tracePt t="155784" x="8812213" y="3625850"/>
          <p14:tracePt t="155791" x="8812213" y="3643313"/>
          <p14:tracePt t="155800" x="8812213" y="3689350"/>
          <p14:tracePt t="155805" x="8812213" y="3762375"/>
          <p14:tracePt t="155812" x="8812213" y="3881438"/>
          <p14:tracePt t="155819" x="8785225" y="4008438"/>
          <p14:tracePt t="155825" x="8775700" y="4173538"/>
          <p14:tracePt t="155832" x="8748713" y="4300538"/>
          <p14:tracePt t="155841" x="8721725" y="4446588"/>
          <p14:tracePt t="155848" x="8702675" y="4565650"/>
          <p14:tracePt t="155854" x="8675688" y="4721225"/>
          <p14:tracePt t="155861" x="8648700" y="4840288"/>
          <p14:tracePt t="155869" x="8639175" y="4949825"/>
          <p14:tracePt t="155875" x="8621713" y="5040313"/>
          <p14:tracePt t="155882" x="8602663" y="5149850"/>
          <p14:tracePt t="155890" x="8593138" y="5268913"/>
          <p14:tracePt t="155908" x="8575675" y="5470525"/>
          <p14:tracePt t="155909" x="8556625" y="5551488"/>
          <p14:tracePt t="155917" x="8556625" y="5607050"/>
          <p14:tracePt t="155925" x="8548688" y="5653088"/>
          <p14:tracePt t="155930" x="8548688" y="5689600"/>
          <p14:tracePt t="155939" x="8548688" y="5707063"/>
          <p14:tracePt t="155945" x="8548688" y="5726113"/>
          <p14:tracePt t="155952" x="8548688" y="5734050"/>
          <p14:tracePt t="155959" x="8548688" y="5743575"/>
          <p14:tracePt t="155967" x="8548688" y="5753100"/>
          <p14:tracePt t="158103" x="8585200" y="5643563"/>
          <p14:tracePt t="158111" x="8639175" y="5434013"/>
          <p14:tracePt t="158117" x="8694738" y="5305425"/>
          <p14:tracePt t="158124" x="8721725" y="5178425"/>
          <p14:tracePt t="158132" x="8758238" y="5086350"/>
          <p14:tracePt t="158139" x="8794750" y="4995863"/>
          <p14:tracePt t="158145" x="8831263" y="4922838"/>
          <p14:tracePt t="158152" x="8848725" y="4857750"/>
          <p14:tracePt t="158159" x="8867775" y="4803775"/>
          <p14:tracePt t="158166" x="8885238" y="4767263"/>
          <p14:tracePt t="158173" x="8894763" y="4738688"/>
          <p14:tracePt t="158180" x="8913813" y="4702175"/>
          <p14:tracePt t="158187" x="8931275" y="4675188"/>
          <p14:tracePt t="158193" x="8950325" y="4638675"/>
          <p14:tracePt t="158201" x="8967788" y="4611688"/>
          <p14:tracePt t="158209" x="8996363" y="4584700"/>
          <p14:tracePt t="158215" x="9023350" y="4538663"/>
          <p14:tracePt t="158223" x="9050338" y="4502150"/>
          <p14:tracePt t="158229" x="9069388" y="4465638"/>
          <p14:tracePt t="158236" x="9096375" y="4438650"/>
          <p14:tracePt t="158242" x="9105900" y="4419600"/>
          <p14:tracePt t="158250" x="9123363" y="4402138"/>
          <p14:tracePt t="158257" x="9132888" y="4383088"/>
          <p14:tracePt t="158263" x="9142413" y="4373563"/>
          <p14:tracePt t="158271" x="9150350" y="4365625"/>
          <p14:tracePt t="158277" x="9159875" y="4346575"/>
          <p14:tracePt t="158284" x="9169400" y="4337050"/>
          <p14:tracePt t="158292" x="9186863" y="4329113"/>
          <p14:tracePt t="158299" x="9196388" y="4310063"/>
          <p14:tracePt t="158305" x="9215438" y="4292600"/>
          <p14:tracePt t="158313" x="9232900" y="4292600"/>
          <p14:tracePt t="158320" x="9242425" y="4273550"/>
          <p14:tracePt t="158327" x="9269413" y="4264025"/>
          <p14:tracePt t="158334" x="9288463" y="4256088"/>
          <p14:tracePt t="158348" x="9296400" y="4246563"/>
          <p14:tracePt t="158355" x="9305925" y="4246563"/>
          <p14:tracePt t="158375" x="9315450" y="4246563"/>
          <p14:tracePt t="158382" x="9324975" y="4246563"/>
          <p14:tracePt t="158396" x="9332913" y="4246563"/>
          <p14:tracePt t="158403" x="9342438" y="4246563"/>
          <p14:tracePt t="158410" x="9351963" y="4246563"/>
          <p14:tracePt t="158418" x="9361488" y="4246563"/>
          <p14:tracePt t="158425" x="9369425" y="4246563"/>
          <p14:tracePt t="158441" x="9388475" y="4246563"/>
          <p14:tracePt t="158445" x="9405938" y="4246563"/>
          <p14:tracePt t="158453" x="9451975" y="4256088"/>
          <p14:tracePt t="158459" x="9488488" y="4264025"/>
          <p14:tracePt t="158467" x="9525000" y="4273550"/>
          <p14:tracePt t="158474" x="9551988" y="4283075"/>
          <p14:tracePt t="158481" x="9580563" y="4283075"/>
          <p14:tracePt t="158488" x="9607550" y="4283075"/>
          <p14:tracePt t="158494" x="9625013" y="4283075"/>
          <p14:tracePt t="158502" x="9653588" y="4283075"/>
          <p14:tracePt t="158509" x="9671050" y="4283075"/>
          <p14:tracePt t="158516" x="9698038" y="4283075"/>
          <p14:tracePt t="158524" x="9734550" y="4283075"/>
          <p14:tracePt t="158530" x="9763125" y="4273550"/>
          <p14:tracePt t="158537" x="9790113" y="4273550"/>
          <p14:tracePt t="158543" x="9809163" y="4273550"/>
          <p14:tracePt t="158551" x="9826625" y="4273550"/>
          <p14:tracePt t="158558" x="9845675" y="4273550"/>
          <p14:tracePt t="158565" x="9863138" y="4273550"/>
          <p14:tracePt t="158572" x="9872663" y="4273550"/>
          <p14:tracePt t="158585" x="9882188" y="4273550"/>
          <p14:tracePt t="158592" x="9890125" y="4273550"/>
          <p14:tracePt t="158608" x="9899650" y="4273550"/>
          <p14:tracePt t="158614" x="9918700" y="4273550"/>
          <p14:tracePt t="158621" x="9945688" y="4273550"/>
          <p14:tracePt t="158628" x="9972675" y="4264025"/>
          <p14:tracePt t="158634" x="9999663" y="4256088"/>
          <p14:tracePt t="158643" x="10028238" y="4246563"/>
          <p14:tracePt t="158648" x="10055225" y="4246563"/>
          <p14:tracePt t="158656" x="10072688" y="4246563"/>
          <p14:tracePt t="158663" x="10091738" y="4237038"/>
          <p14:tracePt t="158670" x="10101263" y="4237038"/>
          <p14:tracePt t="158690" x="10109200" y="4237038"/>
          <p14:tracePt t="158697" x="10118725" y="4237038"/>
          <p14:tracePt t="158719" x="10118725" y="4227513"/>
          <p14:tracePt t="158733" x="10128250" y="4227513"/>
          <p14:tracePt t="158747" x="10137775" y="4227513"/>
          <p14:tracePt t="159378" x="10101263" y="4237038"/>
          <p14:tracePt t="159385" x="10018713" y="4273550"/>
          <p14:tracePt t="159391" x="9936163" y="4319588"/>
          <p14:tracePt t="159400" x="9863138" y="4365625"/>
          <p14:tracePt t="159406" x="9780588" y="4419600"/>
          <p14:tracePt t="159413" x="9680575" y="4483100"/>
          <p14:tracePt t="159421" x="9607550" y="4529138"/>
          <p14:tracePt t="159427" x="9525000" y="4592638"/>
          <p14:tracePt t="159433" x="9461500" y="4638675"/>
          <p14:tracePt t="159441" x="9405938" y="4684713"/>
          <p14:tracePt t="159448" x="9361488" y="4721225"/>
          <p14:tracePt t="159456" x="9351963" y="4748213"/>
          <p14:tracePt t="159461" x="9324975" y="4757738"/>
          <p14:tracePt t="159469" x="9296400" y="4775200"/>
          <p14:tracePt t="159476" x="9288463" y="4803775"/>
          <p14:tracePt t="159482" x="9269413" y="4821238"/>
          <p14:tracePt t="159490" x="9251950" y="4821238"/>
          <p14:tracePt t="159497" x="9242425" y="4840288"/>
          <p14:tracePt t="159504" x="9242425" y="4848225"/>
          <p14:tracePt t="159517" x="9232900" y="4857750"/>
          <p14:tracePt t="159532" x="9223375" y="4867275"/>
          <p14:tracePt t="159553" x="9223375" y="4876800"/>
          <p14:tracePt t="159567" x="9223375" y="4884738"/>
          <p14:tracePt t="159574" x="9223375" y="4894263"/>
          <p14:tracePt t="159580" x="9223375" y="4903788"/>
          <p14:tracePt t="159588" x="9232900" y="4922838"/>
          <p14:tracePt t="159595" x="9242425" y="4949825"/>
          <p14:tracePt t="159602" x="9259888" y="4976813"/>
          <p14:tracePt t="159608" x="9269413" y="5003800"/>
          <p14:tracePt t="159615" x="9296400" y="5040313"/>
          <p14:tracePt t="159623" x="9315450" y="5049838"/>
          <p14:tracePt t="159630" x="9342438" y="5076825"/>
          <p14:tracePt t="159637" x="9361488" y="5105400"/>
          <p14:tracePt t="159643" x="9378950" y="5122863"/>
          <p14:tracePt t="159651" x="9398000" y="5132388"/>
          <p14:tracePt t="159657" x="9424988" y="5149850"/>
          <p14:tracePt t="159664" x="9434513" y="5168900"/>
          <p14:tracePt t="159672" x="9451975" y="5178425"/>
          <p14:tracePt t="159678" x="9471025" y="5178425"/>
          <p14:tracePt t="159685" x="9478963" y="5186363"/>
          <p14:tracePt t="159692" x="9507538" y="5205413"/>
          <p14:tracePt t="159700" x="9525000" y="5214938"/>
          <p14:tracePt t="159707" x="9534525" y="5232400"/>
          <p14:tracePt t="159713" x="9551988" y="5232400"/>
          <p14:tracePt t="159721" x="9571038" y="5251450"/>
          <p14:tracePt t="159727" x="9580563" y="5259388"/>
          <p14:tracePt t="159734" x="9588500" y="5268913"/>
          <p14:tracePt t="159749" x="9598025" y="5268913"/>
          <p14:tracePt t="159762" x="9598025" y="5278438"/>
          <p14:tracePt t="159775" x="9607550" y="5287963"/>
          <p14:tracePt t="159791" x="9617075" y="5287963"/>
          <p14:tracePt t="159812" x="9625013" y="5295900"/>
          <p14:tracePt t="159819" x="9644063" y="5305425"/>
          <p14:tracePt t="159825" x="9644063" y="5314950"/>
          <p14:tracePt t="159833" x="9653588" y="5314950"/>
          <p14:tracePt t="159841" x="9661525" y="5324475"/>
          <p14:tracePt t="159853" x="9671050" y="5332413"/>
          <p14:tracePt t="159860" x="9680575" y="5332413"/>
          <p14:tracePt t="159868" x="9680575" y="5341938"/>
          <p14:tracePt t="159874" x="9690100" y="5351463"/>
          <p14:tracePt t="159881" x="9698038" y="5351463"/>
          <p14:tracePt t="159896" x="9698038" y="5360988"/>
          <p14:tracePt t="159917" x="9707563" y="5368925"/>
          <p14:tracePt t="159937" x="9707563" y="5397500"/>
          <p14:tracePt t="159944" x="9690100" y="5461000"/>
          <p14:tracePt t="159952" x="9625013" y="5551488"/>
          <p14:tracePt t="159958" x="9534525" y="5653088"/>
          <p14:tracePt t="159965" x="9405938" y="5770563"/>
          <p14:tracePt t="159973" x="9278938" y="5872163"/>
          <p14:tracePt t="159979" x="9150350" y="5954713"/>
          <p14:tracePt t="159986" x="9069388" y="6018213"/>
          <p14:tracePt t="159993" x="9004300" y="6072188"/>
          <p14:tracePt t="160001" x="8950325" y="6100763"/>
          <p14:tracePt t="160007" x="8931275" y="6127750"/>
          <p14:tracePt t="160014" x="8913813" y="6154738"/>
          <p14:tracePt t="160023" x="8894763" y="6181725"/>
          <p14:tracePt t="160028" x="8885238" y="6210300"/>
          <p14:tracePt t="160035" x="8885238" y="6227763"/>
          <p14:tracePt t="160042" x="8885238" y="6237288"/>
          <p14:tracePt t="160049" x="8885238" y="6254750"/>
          <p14:tracePt t="160073" x="8885238" y="6273800"/>
          <p14:tracePt t="160083" x="8885238" y="6283325"/>
          <p14:tracePt t="160091" x="8894763" y="6291263"/>
          <p14:tracePt t="160099" x="8904288" y="6291263"/>
          <p14:tracePt t="160107" x="8913813" y="6310313"/>
          <p14:tracePt t="160113" x="8931275" y="6327775"/>
          <p14:tracePt t="160120" x="8959850" y="6337300"/>
          <p14:tracePt t="160126" x="8986838" y="6356350"/>
          <p14:tracePt t="160134" x="9023350" y="6373813"/>
          <p14:tracePt t="160141" x="9059863" y="6392863"/>
          <p14:tracePt t="160147" x="9113838" y="6400800"/>
          <p14:tracePt t="160154" x="9142413" y="6410325"/>
          <p14:tracePt t="160161" x="9178925" y="6419850"/>
          <p14:tracePt t="160168" x="9223375" y="6437313"/>
          <p14:tracePt t="160174" x="9251950" y="6446838"/>
          <p14:tracePt t="160182" x="9278938" y="6446838"/>
          <p14:tracePt t="160190" x="9305925" y="6456363"/>
          <p14:tracePt t="160197" x="9332913" y="6465888"/>
          <p14:tracePt t="160203" x="9369425" y="6473825"/>
          <p14:tracePt t="160210" x="9388475" y="6483350"/>
          <p14:tracePt t="160217" x="9424988" y="6492875"/>
          <p14:tracePt t="160224" x="9451975" y="6492875"/>
          <p14:tracePt t="160231" x="9488488" y="6502400"/>
          <p14:tracePt t="160240" x="9515475" y="6502400"/>
          <p14:tracePt t="160245" x="9534525" y="6510338"/>
          <p14:tracePt t="160252" x="9551988" y="6510338"/>
          <p14:tracePt t="160258" x="9571038" y="6510338"/>
          <p14:tracePt t="160266" x="9588500" y="6510338"/>
          <p14:tracePt t="160273" x="9598025" y="6510338"/>
          <p14:tracePt t="160280" x="9607550" y="6510338"/>
          <p14:tracePt t="160290" x="9617075" y="6510338"/>
          <p14:tracePt t="160294" x="9625013" y="6510338"/>
          <p14:tracePt t="160308" x="9634538" y="6510338"/>
          <p14:tracePt t="160316" x="9644063" y="6510338"/>
          <p14:tracePt t="160357" x="9644063" y="6502400"/>
          <p14:tracePt t="160363" x="9653588" y="6502400"/>
          <p14:tracePt t="160385" x="9661525" y="6502400"/>
          <p14:tracePt t="160392" x="9661525" y="6492875"/>
          <p14:tracePt t="173107" x="9661525" y="6446838"/>
          <p14:tracePt t="173113" x="9661525" y="6383338"/>
          <p14:tracePt t="173119" x="9653588" y="6310313"/>
          <p14:tracePt t="173127" x="9644063" y="6227763"/>
          <p14:tracePt t="173133" x="9617075" y="6137275"/>
          <p14:tracePt t="173141" x="9607550" y="6035675"/>
          <p14:tracePt t="173149" x="9588500" y="5935663"/>
          <p14:tracePt t="173155" x="9571038" y="5826125"/>
          <p14:tracePt t="173162" x="9544050" y="5734050"/>
          <p14:tracePt t="173169" x="9507538" y="5634038"/>
          <p14:tracePt t="173176" x="9451975" y="5497513"/>
          <p14:tracePt t="173183" x="9405938" y="5360988"/>
          <p14:tracePt t="173190" x="9342438" y="5251450"/>
          <p14:tracePt t="173196" x="9296400" y="5178425"/>
          <p14:tracePt t="173203" x="9259888" y="5105400"/>
          <p14:tracePt t="173210" x="9196388" y="5040313"/>
          <p14:tracePt t="173219" x="9169400" y="5003800"/>
          <p14:tracePt t="173224" x="9132888" y="4959350"/>
          <p14:tracePt t="173232" x="9096375" y="4922838"/>
          <p14:tracePt t="173238" x="9069388" y="4894263"/>
          <p14:tracePt t="173246" x="9040813" y="4876800"/>
          <p14:tracePt t="173253" x="9023350" y="4848225"/>
          <p14:tracePt t="173261" x="9004300" y="4821238"/>
          <p14:tracePt t="173267" x="8986838" y="4794250"/>
          <p14:tracePt t="173274" x="8959850" y="4775200"/>
          <p14:tracePt t="173281" x="8940800" y="4757738"/>
          <p14:tracePt t="173287" x="8921750" y="4738688"/>
          <p14:tracePt t="173295" x="8904288" y="4721225"/>
          <p14:tracePt t="173303" x="8877300" y="4711700"/>
          <p14:tracePt t="173310" x="8858250" y="4702175"/>
          <p14:tracePt t="173315" x="8821738" y="4684713"/>
          <p14:tracePt t="173322" x="8794750" y="4675188"/>
          <p14:tracePt t="173330" x="8767763" y="4665663"/>
          <p14:tracePt t="173337" x="8748713" y="4665663"/>
          <p14:tracePt t="173343" x="8721725" y="4657725"/>
          <p14:tracePt t="173352" x="8702675" y="4657725"/>
          <p14:tracePt t="173359" x="8675688" y="4657725"/>
          <p14:tracePt t="173364" x="8658225" y="4657725"/>
          <p14:tracePt t="173372" x="8629650" y="4657725"/>
          <p14:tracePt t="173379" x="8593138" y="4657725"/>
          <p14:tracePt t="173386" x="8566150" y="4665663"/>
          <p14:tracePt t="173392" x="8529638" y="4675188"/>
          <p14:tracePt t="173401" x="8493125" y="4684713"/>
          <p14:tracePt t="173407" x="8456613" y="4702175"/>
          <p14:tracePt t="173413" x="8429625" y="4711700"/>
          <p14:tracePt t="173420" x="8393113" y="4730750"/>
          <p14:tracePt t="173428" x="8366125" y="4748213"/>
          <p14:tracePt t="173435" x="8320088" y="4767263"/>
          <p14:tracePt t="173442" x="8283575" y="4794250"/>
          <p14:tracePt t="173450" x="8228013" y="4848225"/>
          <p14:tracePt t="173456" x="8174038" y="4884738"/>
          <p14:tracePt t="173463" x="8118475" y="4940300"/>
          <p14:tracePt t="173470" x="8072438" y="4995863"/>
          <p14:tracePt t="173477" x="8035925" y="5049838"/>
          <p14:tracePt t="173484" x="7991475" y="5095875"/>
          <p14:tracePt t="173491" x="7954963" y="5149850"/>
          <p14:tracePt t="173498" x="7908925" y="5195888"/>
          <p14:tracePt t="173505" x="7881938" y="5241925"/>
          <p14:tracePt t="173512" x="7853363" y="5278438"/>
          <p14:tracePt t="173519" x="7835900" y="5314950"/>
          <p14:tracePt t="173525" x="7808913" y="5341938"/>
          <p14:tracePt t="173532" x="7780338" y="5378450"/>
          <p14:tracePt t="173541" x="7762875" y="5414963"/>
          <p14:tracePt t="173547" x="7743825" y="5451475"/>
          <p14:tracePt t="173554" x="7726363" y="5487988"/>
          <p14:tracePt t="173561" x="7707313" y="5524500"/>
          <p14:tracePt t="173569" x="7689850" y="5561013"/>
          <p14:tracePt t="173574" x="7680325" y="5588000"/>
          <p14:tracePt t="173582" x="7670800" y="5607050"/>
          <p14:tracePt t="173588" x="7670800" y="5643563"/>
          <p14:tracePt t="173596" x="7670800" y="5661025"/>
          <p14:tracePt t="173603" x="7670800" y="5697538"/>
          <p14:tracePt t="173610" x="7670800" y="5726113"/>
          <p14:tracePt t="173616" x="7680325" y="5770563"/>
          <p14:tracePt t="173622" x="7699375" y="5816600"/>
          <p14:tracePt t="173630" x="7726363" y="5881688"/>
          <p14:tracePt t="173638" x="7753350" y="5972175"/>
          <p14:tracePt t="173645" x="7808913" y="6064250"/>
          <p14:tracePt t="173652" x="7853363" y="6154738"/>
          <p14:tracePt t="173659" x="7881938" y="6254750"/>
          <p14:tracePt t="173665" x="7926388" y="6327775"/>
          <p14:tracePt t="173672" x="7972425" y="6383338"/>
          <p14:tracePt t="173680" x="8018463" y="6446838"/>
          <p14:tracePt t="173686" x="8045450" y="6483350"/>
          <p14:tracePt t="173693" x="8081963" y="6529388"/>
          <p14:tracePt t="173701" x="8118475" y="6556375"/>
          <p14:tracePt t="173709" x="8164513" y="6583363"/>
          <p14:tracePt t="173714" x="8201025" y="6602413"/>
          <p14:tracePt t="173720" x="8247063" y="6611938"/>
          <p14:tracePt t="173728" x="8293100" y="6629400"/>
          <p14:tracePt t="173736" x="8337550" y="6638925"/>
          <p14:tracePt t="173743" x="8374063" y="6638925"/>
          <p14:tracePt t="173751" x="8420100" y="6638925"/>
          <p14:tracePt t="173756" x="8475663" y="6638925"/>
          <p14:tracePt t="173763" x="8539163" y="6638925"/>
          <p14:tracePt t="173770" x="8602663" y="6638925"/>
          <p14:tracePt t="173777" x="8685213" y="6619875"/>
          <p14:tracePt t="173786" x="8767763" y="6583363"/>
          <p14:tracePt t="173792" x="8858250" y="6556375"/>
          <p14:tracePt t="173798" x="8950325" y="6510338"/>
          <p14:tracePt t="173805" x="9032875" y="6483350"/>
          <p14:tracePt t="173812" x="9105900" y="6437313"/>
          <p14:tracePt t="173819" x="9186863" y="6400800"/>
          <p14:tracePt t="173826" x="9278938" y="6356350"/>
          <p14:tracePt t="173833" x="9369425" y="6327775"/>
          <p14:tracePt t="173841" x="9451975" y="6300788"/>
          <p14:tracePt t="173848" x="9544050" y="6264275"/>
          <p14:tracePt t="173854" x="9607550" y="6227763"/>
          <p14:tracePt t="173862" x="9671050" y="6200775"/>
          <p14:tracePt t="173869" x="9734550" y="6164263"/>
          <p14:tracePt t="173875" x="9790113" y="6127750"/>
          <p14:tracePt t="173883" x="9826625" y="6100763"/>
          <p14:tracePt t="173889" x="9882188" y="6054725"/>
          <p14:tracePt t="173896" x="9909175" y="6018213"/>
          <p14:tracePt t="173902" x="9963150" y="5954713"/>
          <p14:tracePt t="173910" x="10018713" y="5853113"/>
          <p14:tracePt t="173918" x="10082213" y="5762625"/>
          <p14:tracePt t="173924" x="10137775" y="5670550"/>
          <p14:tracePt t="173931" x="10174288" y="5607050"/>
          <p14:tracePt t="173938" x="10191750" y="5570538"/>
          <p14:tracePt t="173946" x="10210800" y="5543550"/>
          <p14:tracePt t="173953" x="10210800" y="5514975"/>
          <p14:tracePt t="173960" x="10210800" y="5507038"/>
          <p14:tracePt t="173966" x="10218738" y="5497513"/>
          <p14:tracePt t="173973" x="10218738" y="5487988"/>
          <p14:tracePt t="174009" x="10218738" y="5478463"/>
          <p14:tracePt t="174018" x="10218738" y="5470525"/>
          <p14:tracePt t="174021" x="10218738" y="5451475"/>
          <p14:tracePt t="174028" x="10210800" y="5424488"/>
          <p14:tracePt t="174036" x="10210800" y="5397500"/>
          <p14:tracePt t="174043" x="10191750" y="5360988"/>
          <p14:tracePt t="174052" x="10164763" y="5295900"/>
          <p14:tracePt t="174057" x="10118725" y="5222875"/>
          <p14:tracePt t="174064" x="10091738" y="5149850"/>
          <p14:tracePt t="174070" x="10036175" y="5095875"/>
          <p14:tracePt t="174078" x="9991725" y="5032375"/>
          <p14:tracePt t="174085" x="9936163" y="4976813"/>
          <p14:tracePt t="174092" x="9909175" y="4940300"/>
          <p14:tracePt t="174099" x="9853613" y="4884738"/>
          <p14:tracePt t="174105" x="9799638" y="4840288"/>
          <p14:tracePt t="174112" x="9763125" y="4803775"/>
          <p14:tracePt t="174120" x="9726613" y="4775200"/>
          <p14:tracePt t="174127" x="9690100" y="4748213"/>
          <p14:tracePt t="174135" x="9661525" y="4730750"/>
          <p14:tracePt t="174142" x="9634538" y="4721225"/>
          <p14:tracePt t="174149" x="9625013" y="4702175"/>
          <p14:tracePt t="174155" x="9598025" y="4694238"/>
          <p14:tracePt t="174162" x="9588500" y="4694238"/>
          <p14:tracePt t="174169" x="9580563" y="4694238"/>
          <p14:tracePt t="174176" x="9561513" y="4694238"/>
          <p14:tracePt t="174189" x="9551988" y="4694238"/>
          <p14:tracePt t="174196" x="9544050" y="4694238"/>
          <p14:tracePt t="174224" x="9534525" y="4694238"/>
          <p14:tracePt t="174844" x="9451975" y="4694238"/>
          <p14:tracePt t="174851" x="9296400" y="4694238"/>
          <p14:tracePt t="174857" x="9113838" y="4665663"/>
          <p14:tracePt t="174864" x="8913813" y="4638675"/>
          <p14:tracePt t="174871" x="8712200" y="4602163"/>
          <p14:tracePt t="174879" x="8539163" y="4556125"/>
          <p14:tracePt t="174886" x="8347075" y="4483100"/>
          <p14:tracePt t="174892" x="8191500" y="4438650"/>
          <p14:tracePt t="174898" x="8035925" y="4383088"/>
          <p14:tracePt t="174905" x="7853363" y="4329113"/>
          <p14:tracePt t="174913" x="7670800" y="4273550"/>
          <p14:tracePt t="174919" x="7497763" y="4227513"/>
          <p14:tracePt t="174928" x="7342188" y="4183063"/>
          <p14:tracePt t="174935" x="7159625" y="4117975"/>
          <p14:tracePt t="174941" x="7013575" y="4081463"/>
          <p14:tracePt t="174949" x="6877050" y="4044950"/>
          <p14:tracePt t="174955" x="6748463" y="4027488"/>
          <p14:tracePt t="174962" x="6638925" y="4000500"/>
          <p14:tracePt t="174969" x="6557963" y="3963988"/>
          <p14:tracePt t="174976" x="6502400" y="3954463"/>
          <p14:tracePt t="174983" x="6438900" y="3944938"/>
          <p14:tracePt t="174990" x="6392863" y="3935413"/>
          <p14:tracePt t="174997" x="6356350" y="3935413"/>
          <p14:tracePt t="175004" x="6329363" y="3927475"/>
          <p14:tracePt t="175011" x="6310313" y="3927475"/>
          <p14:tracePt t="175018" x="6292850" y="3927475"/>
          <p14:tracePt t="175025" x="6283325" y="3927475"/>
          <p14:tracePt t="175032" x="6273800" y="3927475"/>
          <p14:tracePt t="176374" x="6310313" y="3927475"/>
          <p14:tracePt t="176382" x="6383338" y="3954463"/>
          <p14:tracePt t="176388" x="6475413" y="3971925"/>
          <p14:tracePt t="176395" x="6584950" y="4000500"/>
          <p14:tracePt t="176402" x="6704013" y="4008438"/>
          <p14:tracePt t="176410" x="6831013" y="4037013"/>
          <p14:tracePt t="176417" x="6967538" y="4044950"/>
          <p14:tracePt t="176423" x="7113588" y="4073525"/>
          <p14:tracePt t="176431" x="7259638" y="4081463"/>
          <p14:tracePt t="176437" x="7378700" y="4081463"/>
          <p14:tracePt t="176444" x="7488238" y="4081463"/>
          <p14:tracePt t="176452" x="7597775" y="4090988"/>
          <p14:tracePt t="176459" x="7699375" y="4090988"/>
          <p14:tracePt t="176465" x="7799388" y="4090988"/>
          <p14:tracePt t="176472" x="7889875" y="4090988"/>
          <p14:tracePt t="176480" x="7972425" y="4090988"/>
          <p14:tracePt t="176486" x="8035925" y="4090988"/>
          <p14:tracePt t="176492" x="8108950" y="4090988"/>
          <p14:tracePt t="176501" x="8154988" y="4090988"/>
          <p14:tracePt t="176508" x="8220075" y="4090988"/>
          <p14:tracePt t="176514" x="8264525" y="4081463"/>
          <p14:tracePt t="176521" x="8293100" y="4081463"/>
          <p14:tracePt t="176529" x="8329613" y="4073525"/>
          <p14:tracePt t="176535" x="8356600" y="4064000"/>
          <p14:tracePt t="176543" x="8374063" y="4064000"/>
          <p14:tracePt t="176550" x="8383588" y="4064000"/>
          <p14:tracePt t="176556" x="8393113" y="4064000"/>
          <p14:tracePt t="176563" x="8393113" y="4054475"/>
          <p14:tracePt t="176577" x="8402638" y="4044950"/>
          <p14:tracePt t="177530" x="8337550" y="4044950"/>
          <p14:tracePt t="177536" x="8210550" y="4044950"/>
          <p14:tracePt t="177543" x="8081963" y="4044950"/>
          <p14:tracePt t="177551" x="7962900" y="4044950"/>
          <p14:tracePt t="177558" x="7845425" y="4027488"/>
          <p14:tracePt t="177564" x="7743825" y="3990975"/>
          <p14:tracePt t="177570" x="7643813" y="3954463"/>
          <p14:tracePt t="177578" x="7553325" y="3917950"/>
          <p14:tracePt t="177584" x="7461250" y="3871913"/>
          <p14:tracePt t="177592" x="7378700" y="3825875"/>
          <p14:tracePt t="177600" x="7315200" y="3798888"/>
          <p14:tracePt t="177606" x="7251700" y="3752850"/>
          <p14:tracePt t="177613" x="7205663" y="3716338"/>
          <p14:tracePt t="177620" x="7169150" y="3698875"/>
          <p14:tracePt t="177628" x="7142163" y="3689350"/>
          <p14:tracePt t="177635" x="7113588" y="3670300"/>
          <p14:tracePt t="177641" x="7105650" y="3662363"/>
          <p14:tracePt t="177648" x="7086600" y="3643313"/>
          <p14:tracePt t="177655" x="7077075" y="3643313"/>
          <p14:tracePt t="177661" x="7069138" y="3643313"/>
          <p14:tracePt t="177668" x="7069138" y="3633788"/>
          <p14:tracePt t="177683" x="7059613" y="3625850"/>
          <p14:tracePt t="177697" x="7050088" y="3625850"/>
          <p14:tracePt t="178005" x="7050088" y="3616325"/>
          <p14:tracePt t="180706" x="6959600" y="3616325"/>
          <p14:tracePt t="180713" x="6831013" y="3616325"/>
          <p14:tracePt t="180719" x="6667500" y="3616325"/>
          <p14:tracePt t="180727" x="6483350" y="3633788"/>
          <p14:tracePt t="180733" x="6300788" y="3633788"/>
          <p14:tracePt t="180741" x="6118225" y="3625850"/>
          <p14:tracePt t="180749" x="5972175" y="3616325"/>
          <p14:tracePt t="180753" x="5826125" y="3616325"/>
          <p14:tracePt t="180763" x="5680075" y="3589338"/>
          <p14:tracePt t="180769" x="5561013" y="3579813"/>
          <p14:tracePt t="180776" x="5443538" y="3543300"/>
          <p14:tracePt t="180784" x="5334000" y="3516313"/>
          <p14:tracePt t="180790" x="5241925" y="3487738"/>
          <p14:tracePt t="180797" x="5187950" y="3470275"/>
          <p14:tracePt t="180803" x="5132388" y="3451225"/>
          <p14:tracePt t="180810" x="5105400" y="3451225"/>
          <p14:tracePt t="180817" x="5078413" y="3443288"/>
          <p14:tracePt t="180824" x="5059363" y="3443288"/>
          <p14:tracePt t="180839" x="5049838" y="3443288"/>
          <p14:tracePt t="180852" x="5041900" y="3443288"/>
          <p14:tracePt t="185663" x="4886325" y="3378200"/>
          <p14:tracePt t="185670" x="4611688" y="3260725"/>
          <p14:tracePt t="185676" x="4383088" y="3159125"/>
          <p14:tracePt t="185684" x="4173538" y="3086100"/>
          <p14:tracePt t="185690" x="3944938" y="2986088"/>
          <p14:tracePt t="185698" x="3725863" y="2894013"/>
          <p14:tracePt t="185705" x="3533775" y="2820988"/>
          <p14:tracePt t="185712" x="3333750" y="2711450"/>
          <p14:tracePt t="185719" x="3132138" y="2584450"/>
          <p14:tracePt t="185726" x="2922588" y="2438400"/>
          <p14:tracePt t="185732" x="2730500" y="2282825"/>
          <p14:tracePt t="185740" x="2593975" y="2163763"/>
          <p14:tracePt t="185748" x="2457450" y="2017713"/>
          <p14:tracePt t="185753" x="2355850" y="1890713"/>
          <p14:tracePt t="185761" x="2265363" y="1771650"/>
          <p14:tracePt t="185767" x="2182813" y="1643063"/>
          <p14:tracePt t="185774" x="2136775" y="1552575"/>
          <p14:tracePt t="185782" x="2090738" y="1489075"/>
          <p14:tracePt t="185788" x="2073275" y="1460500"/>
          <p14:tracePt t="185794" x="2054225" y="1433513"/>
          <p14:tracePt t="185810" x="2054225" y="1423988"/>
          <p14:tracePt t="185816" x="2054225" y="1416050"/>
          <p14:tracePt t="185844" x="2063750" y="1406525"/>
          <p14:tracePt t="185850" x="2073275" y="1397000"/>
          <p14:tracePt t="185864" x="2082800" y="1397000"/>
          <p14:tracePt t="186273" x="1981200" y="1387475"/>
          <p14:tracePt t="186279" x="1817688" y="1360488"/>
          <p14:tracePt t="186285" x="1644650" y="1314450"/>
          <p14:tracePt t="186293" x="1489075" y="1270000"/>
          <p14:tracePt t="186300" x="1350963" y="1214438"/>
          <p14:tracePt t="186308" x="1214438" y="1141413"/>
          <p14:tracePt t="186315" x="1050925" y="1058863"/>
          <p14:tracePt t="186321" x="822325" y="958850"/>
          <p14:tracePt t="186327" x="647700" y="858838"/>
          <p14:tracePt t="186335" x="511175" y="785813"/>
          <p14:tracePt t="186342" x="384175" y="684213"/>
          <p14:tracePt t="186349" x="228600" y="566738"/>
          <p14:tracePt t="186356" x="119063" y="457200"/>
          <p14:tracePt t="186364" x="9525" y="347663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7B4FD-4D36-4775-80C0-2E5A8CF18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BUS Structure details (1/2)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8676FC-E08E-4E42-BA6F-F10ED127D5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3700" y="2489200"/>
            <a:ext cx="8770571" cy="3651504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Advanced High Performance Bus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Connects high performance system module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Supports burst mode data transfers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Split transactions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Single clock edge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Advanced System Bus (ASB)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Specifies which protocols needs to be followed      </a:t>
            </a:r>
          </a:p>
          <a:p>
            <a:pPr marL="0" indent="0">
              <a:buNone/>
            </a:pPr>
            <a:endParaRPr lang="en-US" dirty="0"/>
          </a:p>
          <a:p>
            <a:endParaRPr lang="en-IN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268F714-4BB5-44B1-9909-1E56A9415C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6944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1196"/>
    </mc:Choice>
    <mc:Fallback>
      <p:transition spd="slow" advTm="1211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670" x="1689100" y="3825875"/>
          <p14:tracePt t="1675" x="2046288" y="3589338"/>
          <p14:tracePt t="1681" x="2365375" y="3424238"/>
          <p14:tracePt t="1689" x="2676525" y="3278188"/>
          <p14:tracePt t="1695" x="2949575" y="3168650"/>
          <p14:tracePt t="1703" x="3224213" y="3086100"/>
          <p14:tracePt t="1711" x="3489325" y="3022600"/>
          <p14:tracePt t="1717" x="3781425" y="2968625"/>
          <p14:tracePt t="1724" x="4064000" y="2940050"/>
          <p14:tracePt t="1731" x="4338638" y="2903538"/>
          <p14:tracePt t="1738" x="4557713" y="2886075"/>
          <p14:tracePt t="1745" x="4803775" y="2876550"/>
          <p14:tracePt t="1752" x="5049838" y="2857500"/>
          <p14:tracePt t="1761" x="5232400" y="2857500"/>
          <p14:tracePt t="1766" x="5397500" y="2857500"/>
          <p14:tracePt t="1772" x="5543550" y="2857500"/>
          <p14:tracePt t="1780" x="5680075" y="2857500"/>
          <p14:tracePt t="1787" x="5799138" y="2857500"/>
          <p14:tracePt t="1794" x="5881688" y="2849563"/>
          <p14:tracePt t="1801" x="5935663" y="2849563"/>
          <p14:tracePt t="1809" x="5972175" y="2830513"/>
          <p14:tracePt t="1815" x="6000750" y="2830513"/>
          <p14:tracePt t="1822" x="6018213" y="2830513"/>
          <p14:tracePt t="1829" x="6037263" y="2830513"/>
          <p14:tracePt t="1837" x="6045200" y="2830513"/>
          <p14:tracePt t="3614" x="5964238" y="2840038"/>
          <p14:tracePt t="3621" x="5808663" y="2894013"/>
          <p14:tracePt t="3627" x="5680075" y="2913063"/>
          <p14:tracePt t="3635" x="5534025" y="2940050"/>
          <p14:tracePt t="3641" x="5387975" y="2968625"/>
          <p14:tracePt t="3648" x="5251450" y="2986088"/>
          <p14:tracePt t="3655" x="5132388" y="3005138"/>
          <p14:tracePt t="3662" x="5032375" y="3013075"/>
          <p14:tracePt t="3669" x="4932363" y="3022600"/>
          <p14:tracePt t="3677" x="4840288" y="3032125"/>
          <p14:tracePt t="3684" x="4767263" y="3049588"/>
          <p14:tracePt t="3690" x="4675188" y="3059113"/>
          <p14:tracePt t="3697" x="4602163" y="3059113"/>
          <p14:tracePt t="3705" x="4521200" y="3068638"/>
          <p14:tracePt t="3711" x="4475163" y="3068638"/>
          <p14:tracePt t="3718" x="4448175" y="3078163"/>
          <p14:tracePt t="3726" x="4411663" y="3078163"/>
          <p14:tracePt t="3732" x="4402138" y="3078163"/>
          <p14:tracePt t="3739" x="4375150" y="3078163"/>
          <p14:tracePt t="3745" x="4356100" y="3068638"/>
          <p14:tracePt t="3761" x="4346575" y="3068638"/>
          <p14:tracePt t="3768" x="4338638" y="3068638"/>
          <p14:tracePt t="3774" x="4338638" y="3059113"/>
          <p14:tracePt t="3789" x="4338638" y="3049588"/>
          <p14:tracePt t="3795" x="4329113" y="3049588"/>
          <p14:tracePt t="3811" x="4319588" y="3049588"/>
          <p14:tracePt t="5271" x="4338638" y="3049588"/>
          <p14:tracePt t="5276" x="4375150" y="3049588"/>
          <p14:tracePt t="5282" x="4429125" y="3049588"/>
          <p14:tracePt t="5291" x="4475163" y="3059113"/>
          <p14:tracePt t="5296" x="4538663" y="3068638"/>
          <p14:tracePt t="5303" x="4602163" y="3078163"/>
          <p14:tracePt t="5311" x="4675188" y="3095625"/>
          <p14:tracePt t="5318" x="4748213" y="3095625"/>
          <p14:tracePt t="5326" x="4821238" y="3095625"/>
          <p14:tracePt t="5331" x="4895850" y="3095625"/>
          <p14:tracePt t="5338" x="4959350" y="3095625"/>
          <p14:tracePt t="5345" x="5013325" y="3095625"/>
          <p14:tracePt t="5352" x="5059363" y="3095625"/>
          <p14:tracePt t="5361" x="5095875" y="3095625"/>
          <p14:tracePt t="5367" x="5122863" y="3095625"/>
          <p14:tracePt t="5375" x="5141913" y="3086100"/>
          <p14:tracePt t="5381" x="5168900" y="3086100"/>
          <p14:tracePt t="5395" x="5187950" y="3086100"/>
          <p14:tracePt t="5402" x="5195888" y="3086100"/>
          <p14:tracePt t="5437" x="5205413" y="3086100"/>
          <p14:tracePt t="6023" x="5205413" y="3078163"/>
          <p14:tracePt t="6039" x="5187950" y="3078163"/>
          <p14:tracePt t="6044" x="5178425" y="3078163"/>
          <p14:tracePt t="6052" x="5168900" y="3078163"/>
          <p14:tracePt t="6060" x="5151438" y="3068638"/>
          <p14:tracePt t="6073" x="5132388" y="3068638"/>
          <p14:tracePt t="6080" x="5122863" y="3059113"/>
          <p14:tracePt t="6088" x="5105400" y="3059113"/>
          <p14:tracePt t="6094" x="5086350" y="3049588"/>
          <p14:tracePt t="6101" x="5068888" y="3041650"/>
          <p14:tracePt t="6110" x="5032375" y="3032125"/>
          <p14:tracePt t="6115" x="4995863" y="3032125"/>
          <p14:tracePt t="6122" x="4968875" y="3013075"/>
          <p14:tracePt t="6130" x="4922838" y="3013075"/>
          <p14:tracePt t="6136" x="4867275" y="3005138"/>
          <p14:tracePt t="6143" x="4821238" y="2986088"/>
          <p14:tracePt t="6151" x="4767263" y="2986088"/>
          <p14:tracePt t="6158" x="4711700" y="2976563"/>
          <p14:tracePt t="6164" x="4667250" y="2968625"/>
          <p14:tracePt t="6171" x="4630738" y="2959100"/>
          <p14:tracePt t="6178" x="4602163" y="2959100"/>
          <p14:tracePt t="6185" x="4575175" y="2959100"/>
          <p14:tracePt t="6193" x="4557713" y="2959100"/>
          <p14:tracePt t="6200" x="4538663" y="2959100"/>
          <p14:tracePt t="6205" x="4521200" y="2968625"/>
          <p14:tracePt t="6212" x="4511675" y="2968625"/>
          <p14:tracePt t="6220" x="4492625" y="2976563"/>
          <p14:tracePt t="6227" x="4484688" y="2976563"/>
          <p14:tracePt t="6233" x="4465638" y="2986088"/>
          <p14:tracePt t="6241" x="4448175" y="2995613"/>
          <p14:tracePt t="6249" x="4438650" y="3005138"/>
          <p14:tracePt t="6255" x="4419600" y="3013075"/>
          <p14:tracePt t="6261" x="4411663" y="3013075"/>
          <p14:tracePt t="6277" x="4402138" y="3013075"/>
          <p14:tracePt t="7131" x="4429125" y="3013075"/>
          <p14:tracePt t="7138" x="4456113" y="3022600"/>
          <p14:tracePt t="7145" x="4465638" y="3022600"/>
          <p14:tracePt t="7152" x="4492625" y="3032125"/>
          <p14:tracePt t="7160" x="4502150" y="3032125"/>
          <p14:tracePt t="7166" x="4521200" y="3041650"/>
          <p14:tracePt t="7173" x="4538663" y="3049588"/>
          <p14:tracePt t="7180" x="4548188" y="3059113"/>
          <p14:tracePt t="7187" x="4565650" y="3059113"/>
          <p14:tracePt t="7194" x="4594225" y="3068638"/>
          <p14:tracePt t="7201" x="4602163" y="3068638"/>
          <p14:tracePt t="7209" x="4621213" y="3078163"/>
          <p14:tracePt t="7215" x="4638675" y="3078163"/>
          <p14:tracePt t="7221" x="4657725" y="3078163"/>
          <p14:tracePt t="7228" x="4675188" y="3086100"/>
          <p14:tracePt t="7236" x="4684713" y="3086100"/>
          <p14:tracePt t="7244" x="4703763" y="3086100"/>
          <p14:tracePt t="7250" x="4721225" y="3086100"/>
          <p14:tracePt t="7260" x="4740275" y="3086100"/>
          <p14:tracePt t="7264" x="4757738" y="3086100"/>
          <p14:tracePt t="7272" x="4784725" y="3086100"/>
          <p14:tracePt t="7278" x="4803775" y="3086100"/>
          <p14:tracePt t="7285" x="4830763" y="3086100"/>
          <p14:tracePt t="7293" x="4857750" y="3086100"/>
          <p14:tracePt t="7299" x="4876800" y="3086100"/>
          <p14:tracePt t="7306" x="4903788" y="3086100"/>
          <p14:tracePt t="7312" x="4913313" y="3086100"/>
          <p14:tracePt t="7320" x="4932363" y="3086100"/>
          <p14:tracePt t="7327" x="4940300" y="3086100"/>
          <p14:tracePt t="7348" x="4949825" y="3086100"/>
          <p14:tracePt t="7356" x="4959350" y="3086100"/>
          <p14:tracePt t="7370" x="4976813" y="3086100"/>
          <p14:tracePt t="7382" x="5005388" y="3095625"/>
          <p14:tracePt t="7390" x="5022850" y="3095625"/>
          <p14:tracePt t="7397" x="5059363" y="3105150"/>
          <p14:tracePt t="7403" x="5105400" y="3105150"/>
          <p14:tracePt t="7411" x="5132388" y="3105150"/>
          <p14:tracePt t="7417" x="5159375" y="3105150"/>
          <p14:tracePt t="7426" x="5187950" y="3105150"/>
          <p14:tracePt t="7431" x="5214938" y="3105150"/>
          <p14:tracePt t="7439" x="5241925" y="3105150"/>
          <p14:tracePt t="7446" x="5278438" y="3095625"/>
          <p14:tracePt t="7453" x="5297488" y="3086100"/>
          <p14:tracePt t="7460" x="5334000" y="3086100"/>
          <p14:tracePt t="7467" x="5351463" y="3068638"/>
          <p14:tracePt t="7476" x="5378450" y="3068638"/>
          <p14:tracePt t="7481" x="5397500" y="3059113"/>
          <p14:tracePt t="7488" x="5424488" y="3049588"/>
          <p14:tracePt t="7495" x="5443538" y="3049588"/>
          <p14:tracePt t="7502" x="5470525" y="3041650"/>
          <p14:tracePt t="7510" x="5487988" y="3041650"/>
          <p14:tracePt t="7516" x="5507038" y="3032125"/>
          <p14:tracePt t="7522" x="5524500" y="3032125"/>
          <p14:tracePt t="7529" x="5543550" y="3022600"/>
          <p14:tracePt t="7538" x="5561013" y="3022600"/>
          <p14:tracePt t="7545" x="5570538" y="3022600"/>
          <p14:tracePt t="7551" x="5597525" y="3022600"/>
          <p14:tracePt t="7559" x="5616575" y="3022600"/>
          <p14:tracePt t="7565" x="5653088" y="3022600"/>
          <p14:tracePt t="7572" x="5670550" y="3022600"/>
          <p14:tracePt t="7578" x="5708650" y="3022600"/>
          <p14:tracePt t="7586" x="5745163" y="3022600"/>
          <p14:tracePt t="7593" x="5772150" y="3022600"/>
          <p14:tracePt t="7600" x="5799138" y="3022600"/>
          <p14:tracePt t="7607" x="5826125" y="3022600"/>
          <p14:tracePt t="7613" x="5854700" y="3022600"/>
          <p14:tracePt t="7620" x="5891213" y="3022600"/>
          <p14:tracePt t="7627" x="5908675" y="3032125"/>
          <p14:tracePt t="7635" x="5935663" y="3032125"/>
          <p14:tracePt t="7643" x="5964238" y="3032125"/>
          <p14:tracePt t="7650" x="5991225" y="3041650"/>
          <p14:tracePt t="7655" x="6018213" y="3041650"/>
          <p14:tracePt t="7663" x="6027738" y="3041650"/>
          <p14:tracePt t="7670" x="6054725" y="3041650"/>
          <p14:tracePt t="7683" x="6064250" y="3041650"/>
          <p14:tracePt t="7691" x="6073775" y="3041650"/>
          <p14:tracePt t="7704" x="6081713" y="3041650"/>
          <p14:tracePt t="7711" x="6091238" y="3041650"/>
          <p14:tracePt t="7719" x="6100763" y="3041650"/>
          <p14:tracePt t="9478" x="6037263" y="3059113"/>
          <p14:tracePt t="9485" x="5927725" y="3095625"/>
          <p14:tracePt t="9492" x="5799138" y="3122613"/>
          <p14:tracePt t="9499" x="5680075" y="3132138"/>
          <p14:tracePt t="9506" x="5561013" y="3141663"/>
          <p14:tracePt t="9513" x="5424488" y="3159125"/>
          <p14:tracePt t="9521" x="5314950" y="3159125"/>
          <p14:tracePt t="9527" x="5178425" y="3159125"/>
          <p14:tracePt t="9535" x="5078413" y="3159125"/>
          <p14:tracePt t="9542" x="4959350" y="3168650"/>
          <p14:tracePt t="9549" x="4857750" y="3178175"/>
          <p14:tracePt t="9555" x="4767263" y="3205163"/>
          <p14:tracePt t="9561" x="4675188" y="3214688"/>
          <p14:tracePt t="9568" x="4602163" y="3232150"/>
          <p14:tracePt t="9576" x="4521200" y="3260725"/>
          <p14:tracePt t="9583" x="4465638" y="3268663"/>
          <p14:tracePt t="9592" x="4411663" y="3278188"/>
          <p14:tracePt t="9596" x="4365625" y="3297238"/>
          <p14:tracePt t="9603" x="4329113" y="3305175"/>
          <p14:tracePt t="9611" x="4283075" y="3314700"/>
          <p14:tracePt t="9618" x="4246563" y="3333750"/>
          <p14:tracePt t="9625" x="4210050" y="3341688"/>
          <p14:tracePt t="9632" x="4192588" y="3351213"/>
          <p14:tracePt t="9640" x="4164013" y="3360738"/>
          <p14:tracePt t="9646" x="4156075" y="3360738"/>
          <p14:tracePt t="9652" x="4137025" y="3360738"/>
          <p14:tracePt t="9660" x="4127500" y="3360738"/>
          <p14:tracePt t="9673" x="4119563" y="3360738"/>
          <p14:tracePt t="9694" x="4110038" y="3360738"/>
          <p14:tracePt t="10598" x="4192588" y="3370263"/>
          <p14:tracePt t="10607" x="4310063" y="3406775"/>
          <p14:tracePt t="10613" x="4411663" y="3433763"/>
          <p14:tracePt t="10621" x="4502150" y="3451225"/>
          <p14:tracePt t="10627" x="4611688" y="3479800"/>
          <p14:tracePt t="10634" x="4730750" y="3516313"/>
          <p14:tracePt t="10642" x="4830763" y="3533775"/>
          <p14:tracePt t="10649" x="4932363" y="3570288"/>
          <p14:tracePt t="10654" x="5005388" y="3589338"/>
          <p14:tracePt t="10662" x="5068888" y="3616325"/>
          <p14:tracePt t="10669" x="5141913" y="3633788"/>
          <p14:tracePt t="10676" x="5224463" y="3643313"/>
          <p14:tracePt t="10685" x="5297488" y="3670300"/>
          <p14:tracePt t="10693" x="5370513" y="3679825"/>
          <p14:tracePt t="10701" x="5451475" y="3689350"/>
          <p14:tracePt t="10709" x="5507038" y="3698875"/>
          <p14:tracePt t="10717" x="5570538" y="3706813"/>
          <p14:tracePt t="10725" x="5616575" y="3716338"/>
          <p14:tracePt t="10733" x="5643563" y="3716338"/>
          <p14:tracePt t="10743" x="5670550" y="3716338"/>
          <p14:tracePt t="10749" x="5699125" y="3725863"/>
          <p14:tracePt t="10758" x="5716588" y="3725863"/>
          <p14:tracePt t="10764" x="5735638" y="3735388"/>
          <p14:tracePt t="10771" x="5753100" y="3735388"/>
          <p14:tracePt t="10780" x="5762625" y="3743325"/>
          <p14:tracePt t="10788" x="5789613" y="3743325"/>
          <p14:tracePt t="10795" x="5808663" y="3743325"/>
          <p14:tracePt t="10803" x="5826125" y="3752850"/>
          <p14:tracePt t="10811" x="5862638" y="3762375"/>
          <p14:tracePt t="10820" x="5872163" y="3762375"/>
          <p14:tracePt t="10826" x="5899150" y="3762375"/>
          <p14:tracePt t="10835" x="5927725" y="3771900"/>
          <p14:tracePt t="10843" x="5945188" y="3779838"/>
          <p14:tracePt t="10851" x="5972175" y="3779838"/>
          <p14:tracePt t="10859" x="5991225" y="3789363"/>
          <p14:tracePt t="10867" x="6018213" y="3789363"/>
          <p14:tracePt t="10875" x="6054725" y="3789363"/>
          <p14:tracePt t="10882" x="6081713" y="3789363"/>
          <p14:tracePt t="10892" x="6118225" y="3779838"/>
          <p14:tracePt t="10908" x="6237288" y="3762375"/>
          <p14:tracePt t="10915" x="6300788" y="3743325"/>
          <p14:tracePt t="10922" x="6365875" y="3725863"/>
          <p14:tracePt t="10930" x="6419850" y="3706813"/>
          <p14:tracePt t="10938" x="6446838" y="3706813"/>
          <p14:tracePt t="10946" x="6483350" y="3698875"/>
          <p14:tracePt t="10953" x="6492875" y="3698875"/>
          <p14:tracePt t="10961" x="6521450" y="3698875"/>
          <p14:tracePt t="10969" x="6538913" y="3689350"/>
          <p14:tracePt t="10977" x="6548438" y="3689350"/>
          <p14:tracePt t="10986" x="6575425" y="3679825"/>
          <p14:tracePt t="10993" x="6594475" y="3670300"/>
          <p14:tracePt t="11001" x="6611938" y="3662363"/>
          <p14:tracePt t="11009" x="6638925" y="3652838"/>
          <p14:tracePt t="11017" x="6648450" y="3643313"/>
          <p14:tracePt t="11026" x="6675438" y="3643313"/>
          <p14:tracePt t="11032" x="6694488" y="3643313"/>
          <p14:tracePt t="11042" x="6704013" y="3643313"/>
          <p14:tracePt t="11049" x="6731000" y="3633788"/>
          <p14:tracePt t="11058" x="6740525" y="3633788"/>
          <p14:tracePt t="11065" x="6748463" y="3625850"/>
          <p14:tracePt t="11072" x="6757988" y="3625850"/>
          <p14:tracePt t="12511" x="6913563" y="3616325"/>
          <p14:tracePt t="12518" x="7186613" y="3616325"/>
          <p14:tracePt t="12525" x="7424738" y="3616325"/>
          <p14:tracePt t="12531" x="7643813" y="3625850"/>
          <p14:tracePt t="12539" x="7799388" y="3625850"/>
          <p14:tracePt t="12545" x="7935913" y="3643313"/>
          <p14:tracePt t="12553" x="8064500" y="3643313"/>
          <p14:tracePt t="12560" x="8174038" y="3670300"/>
          <p14:tracePt t="12567" x="8293100" y="3679825"/>
          <p14:tracePt t="12573" x="8374063" y="3689350"/>
          <p14:tracePt t="12581" x="8456613" y="3698875"/>
          <p14:tracePt t="12588" x="8502650" y="3698875"/>
          <p14:tracePt t="12595" x="8529638" y="3706813"/>
          <p14:tracePt t="12602" x="8556625" y="3706813"/>
          <p14:tracePt t="12610" x="8575675" y="3706813"/>
          <p14:tracePt t="12616" x="8593138" y="3706813"/>
          <p14:tracePt t="12624" x="8602663" y="3706813"/>
          <p14:tracePt t="14962" x="8512175" y="3716338"/>
          <p14:tracePt t="14969" x="8347075" y="3725863"/>
          <p14:tracePt t="14976" x="8154988" y="3771900"/>
          <p14:tracePt t="14982" x="7962900" y="3798888"/>
          <p14:tracePt t="14990" x="7735888" y="3844925"/>
          <p14:tracePt t="14997" x="7534275" y="3871913"/>
          <p14:tracePt t="15003" x="7278688" y="3917950"/>
          <p14:tracePt t="15010" x="7032625" y="3935413"/>
          <p14:tracePt t="15018" x="6721475" y="3971925"/>
          <p14:tracePt t="15024" x="6438900" y="4000500"/>
          <p14:tracePt t="15031" x="6118225" y="4054475"/>
          <p14:tracePt t="15040" x="5835650" y="4090988"/>
          <p14:tracePt t="15045" x="5616575" y="4117975"/>
          <p14:tracePt t="15052" x="5397500" y="4137025"/>
          <p14:tracePt t="15059" x="5178425" y="4146550"/>
          <p14:tracePt t="15067" x="4986338" y="4164013"/>
          <p14:tracePt t="15073" x="4830763" y="4173538"/>
          <p14:tracePt t="15081" x="4694238" y="4200525"/>
          <p14:tracePt t="15088" x="4575175" y="4210050"/>
          <p14:tracePt t="15094" x="4492625" y="4210050"/>
          <p14:tracePt t="15102" x="4429125" y="4219575"/>
          <p14:tracePt t="15108" x="4392613" y="4227513"/>
          <p14:tracePt t="15115" x="4365625" y="4227513"/>
          <p14:tracePt t="15124" x="4346575" y="4237038"/>
          <p14:tracePt t="15130" x="4338638" y="4237038"/>
          <p14:tracePt t="15151" x="4338638" y="4227513"/>
          <p14:tracePt t="15889" x="4365625" y="4219575"/>
          <p14:tracePt t="15896" x="4402138" y="4200525"/>
          <p14:tracePt t="15902" x="4448175" y="4183063"/>
          <p14:tracePt t="15923" x="4565650" y="4146550"/>
          <p14:tracePt t="15931" x="4602163" y="4137025"/>
          <p14:tracePt t="15938" x="4638675" y="4117975"/>
          <p14:tracePt t="15945" x="4667250" y="4110038"/>
          <p14:tracePt t="15952" x="4703763" y="4090988"/>
          <p14:tracePt t="15958" x="4740275" y="4081463"/>
          <p14:tracePt t="15965" x="4776788" y="4073525"/>
          <p14:tracePt t="15973" x="4821238" y="4064000"/>
          <p14:tracePt t="15980" x="4849813" y="4064000"/>
          <p14:tracePt t="15987" x="4886325" y="4064000"/>
          <p14:tracePt t="15993" x="4922838" y="4064000"/>
          <p14:tracePt t="16001" x="4959350" y="4064000"/>
          <p14:tracePt t="16007" x="4995863" y="4064000"/>
          <p14:tracePt t="16014" x="5032375" y="4064000"/>
          <p14:tracePt t="16021" x="5049838" y="4064000"/>
          <p14:tracePt t="16028" x="5086350" y="4073525"/>
          <p14:tracePt t="16035" x="5132388" y="4073525"/>
          <p14:tracePt t="16042" x="5151438" y="4081463"/>
          <p14:tracePt t="16050" x="5187950" y="4081463"/>
          <p14:tracePt t="16057" x="5214938" y="4081463"/>
          <p14:tracePt t="16064" x="5241925" y="4090988"/>
          <p14:tracePt t="16071" x="5260975" y="4100513"/>
          <p14:tracePt t="16078" x="5287963" y="4110038"/>
          <p14:tracePt t="16084" x="5297488" y="4110038"/>
          <p14:tracePt t="16091" x="5324475" y="4117975"/>
          <p14:tracePt t="16098" x="5334000" y="4117975"/>
          <p14:tracePt t="16106" x="5351463" y="4127500"/>
          <p14:tracePt t="16112" x="5370513" y="4127500"/>
          <p14:tracePt t="16125" x="5387975" y="4127500"/>
          <p14:tracePt t="16148" x="5397500" y="4127500"/>
          <p14:tracePt t="16155" x="5407025" y="4127500"/>
          <p14:tracePt t="16175" x="5414963" y="4127500"/>
          <p14:tracePt t="16182" x="5424488" y="4127500"/>
          <p14:tracePt t="16210" x="5434013" y="4127500"/>
          <p14:tracePt t="16217" x="5443538" y="4127500"/>
          <p14:tracePt t="40907" x="5424488" y="4127500"/>
          <p14:tracePt t="40914" x="5397500" y="4117975"/>
          <p14:tracePt t="40920" x="5360988" y="4100513"/>
          <p14:tracePt t="40927" x="5324475" y="4081463"/>
          <p14:tracePt t="40933" x="5287963" y="4073525"/>
          <p14:tracePt t="40941" x="5260975" y="4054475"/>
          <p14:tracePt t="40948" x="5224463" y="4027488"/>
          <p14:tracePt t="40955" x="5205413" y="4017963"/>
          <p14:tracePt t="40962" x="5178425" y="4008438"/>
          <p14:tracePt t="40969" x="5151438" y="3990975"/>
          <p14:tracePt t="40976" x="5132388" y="3971925"/>
          <p14:tracePt t="40983" x="5105400" y="3954463"/>
          <p14:tracePt t="40990" x="5078413" y="3935413"/>
          <p14:tracePt t="40998" x="5068888" y="3917950"/>
          <p14:tracePt t="41004" x="5041900" y="3898900"/>
          <p14:tracePt t="41011" x="5022850" y="3881438"/>
          <p14:tracePt t="41017" x="5005388" y="3871913"/>
          <p14:tracePt t="41024" x="4986338" y="3862388"/>
          <p14:tracePt t="41032" x="4959350" y="3844925"/>
          <p14:tracePt t="41039" x="4949825" y="3835400"/>
          <p14:tracePt t="41046" x="4922838" y="3825875"/>
          <p14:tracePt t="41052" x="4895850" y="3808413"/>
          <p14:tracePt t="41059" x="4876800" y="3808413"/>
          <p14:tracePt t="41066" x="4849813" y="3798888"/>
          <p14:tracePt t="41074" x="4821238" y="3789363"/>
          <p14:tracePt t="41082" x="4794250" y="3779838"/>
          <p14:tracePt t="41088" x="4757738" y="3779838"/>
          <p14:tracePt t="41095" x="4711700" y="3771900"/>
          <p14:tracePt t="41101" x="4667250" y="3762375"/>
          <p14:tracePt t="41110" x="4630738" y="3752850"/>
          <p14:tracePt t="41116" x="4565650" y="3735388"/>
          <p14:tracePt t="41122" x="4521200" y="3725863"/>
          <p14:tracePt t="41130" x="4456113" y="3706813"/>
          <p14:tracePt t="41137" x="4411663" y="3698875"/>
          <p14:tracePt t="41143" x="4356100" y="3698875"/>
          <p14:tracePt t="41150" x="4292600" y="3698875"/>
          <p14:tracePt t="41158" x="4246563" y="3698875"/>
          <p14:tracePt t="41165" x="4200525" y="3698875"/>
          <p14:tracePt t="41172" x="4137025" y="3706813"/>
          <p14:tracePt t="41180" x="4090988" y="3716338"/>
          <p14:tracePt t="41186" x="4044950" y="3716338"/>
          <p14:tracePt t="41193" x="4000500" y="3735388"/>
          <p14:tracePt t="41200" x="3963988" y="3743325"/>
          <p14:tracePt t="41207" x="3927475" y="3752850"/>
          <p14:tracePt t="41214" x="3881438" y="3771900"/>
          <p14:tracePt t="41221" x="3844925" y="3789363"/>
          <p14:tracePt t="41228" x="3808413" y="3808413"/>
          <p14:tracePt t="41234" x="3771900" y="3825875"/>
          <p14:tracePt t="41241" x="3725863" y="3852863"/>
          <p14:tracePt t="41249" x="3679825" y="3881438"/>
          <p14:tracePt t="41255" x="3643313" y="3908425"/>
          <p14:tracePt t="41262" x="3616325" y="3935413"/>
          <p14:tracePt t="41270" x="3598863" y="3954463"/>
          <p14:tracePt t="41278" x="3570288" y="3971925"/>
          <p14:tracePt t="41286" x="3552825" y="3990975"/>
          <p14:tracePt t="41291" x="3552825" y="4000500"/>
          <p14:tracePt t="41299" x="3533775" y="4017963"/>
          <p14:tracePt t="41305" x="3525838" y="4027488"/>
          <p14:tracePt t="41312" x="3516313" y="4044950"/>
          <p14:tracePt t="41318" x="3516313" y="4054475"/>
          <p14:tracePt t="41325" x="3497263" y="4073525"/>
          <p14:tracePt t="41332" x="3489325" y="4100513"/>
          <p14:tracePt t="41340" x="3479800" y="4110038"/>
          <p14:tracePt t="41348" x="3460750" y="4127500"/>
          <p14:tracePt t="41352" x="3460750" y="4137025"/>
          <p14:tracePt t="41361" x="3460750" y="4146550"/>
          <p14:tracePt t="41367" x="3452813" y="4173538"/>
          <p14:tracePt t="41375" x="3443288" y="4191000"/>
          <p14:tracePt t="41389" x="3433763" y="4191000"/>
          <p14:tracePt t="41396" x="3433763" y="4200525"/>
          <p14:tracePt t="41402" x="3433763" y="4210050"/>
          <p14:tracePt t="41416" x="3433763" y="4219575"/>
          <p14:tracePt t="41423" x="3433763" y="4227513"/>
          <p14:tracePt t="41444" x="3433763" y="4237038"/>
          <p14:tracePt t="41451" x="3443288" y="4246563"/>
          <p14:tracePt t="41466" x="3443288" y="4256088"/>
          <p14:tracePt t="41473" x="3452813" y="4273550"/>
          <p14:tracePt t="41481" x="3479800" y="4283075"/>
          <p14:tracePt t="41487" x="3497263" y="4300538"/>
          <p14:tracePt t="41493" x="3533775" y="4319588"/>
          <p14:tracePt t="41500" x="3570288" y="4329113"/>
          <p14:tracePt t="41507" x="3606800" y="4337050"/>
          <p14:tracePt t="41515" x="3635375" y="4337050"/>
          <p14:tracePt t="41521" x="3679825" y="4346575"/>
          <p14:tracePt t="41529" x="3725863" y="4346575"/>
          <p14:tracePt t="41534" x="3762375" y="4346575"/>
          <p14:tracePt t="41542" x="3817938" y="4346575"/>
          <p14:tracePt t="41549" x="3862388" y="4346575"/>
          <p14:tracePt t="41557" x="3890963" y="4346575"/>
          <p14:tracePt t="41565" x="3935413" y="4346575"/>
          <p14:tracePt t="41571" x="3981450" y="4346575"/>
          <p14:tracePt t="41578" x="4017963" y="4346575"/>
          <p14:tracePt t="41584" x="4044950" y="4346575"/>
          <p14:tracePt t="41591" x="4090988" y="4346575"/>
          <p14:tracePt t="41598" x="4127500" y="4346575"/>
          <p14:tracePt t="41605" x="4156075" y="4346575"/>
          <p14:tracePt t="41612" x="4200525" y="4346575"/>
          <p14:tracePt t="41619" x="4237038" y="4346575"/>
          <p14:tracePt t="41626" x="4265613" y="4346575"/>
          <p14:tracePt t="41632" x="4302125" y="4346575"/>
          <p14:tracePt t="41641" x="4346575" y="4346575"/>
          <p14:tracePt t="41648" x="4365625" y="4346575"/>
          <p14:tracePt t="41653" x="4402138" y="4356100"/>
          <p14:tracePt t="41662" x="4429125" y="4356100"/>
          <p14:tracePt t="41668" x="4456113" y="4365625"/>
          <p14:tracePt t="41676" x="4484688" y="4373563"/>
          <p14:tracePt t="41683" x="4502150" y="4383088"/>
          <p14:tracePt t="41690" x="4529138" y="4383088"/>
          <p14:tracePt t="41698" x="4557713" y="4383088"/>
          <p14:tracePt t="41703" x="4575175" y="4392613"/>
          <p14:tracePt t="41711" x="4602163" y="4402138"/>
          <p14:tracePt t="41716" x="4621213" y="4402138"/>
          <p14:tracePt t="41724" x="4648200" y="4402138"/>
          <p14:tracePt t="41732" x="4675188" y="4402138"/>
          <p14:tracePt t="41738" x="4694238" y="4402138"/>
          <p14:tracePt t="41745" x="4721225" y="4402138"/>
          <p14:tracePt t="41751" x="4740275" y="4402138"/>
          <p14:tracePt t="41760" x="4767263" y="4402138"/>
          <p14:tracePt t="41766" x="4784725" y="4402138"/>
          <p14:tracePt t="41773" x="4813300" y="4402138"/>
          <p14:tracePt t="41781" x="4830763" y="4402138"/>
          <p14:tracePt t="41787" x="4849813" y="4402138"/>
          <p14:tracePt t="41795" x="4876800" y="4402138"/>
          <p14:tracePt t="41801" x="4895850" y="4402138"/>
          <p14:tracePt t="41808" x="4922838" y="4402138"/>
          <p14:tracePt t="41815" x="4932363" y="4402138"/>
          <p14:tracePt t="41823" x="4959350" y="4410075"/>
          <p14:tracePt t="41829" x="4976813" y="4410075"/>
          <p14:tracePt t="41836" x="5005388" y="4419600"/>
          <p14:tracePt t="41843" x="5022850" y="4419600"/>
          <p14:tracePt t="41849" x="5041900" y="4429125"/>
          <p14:tracePt t="41858" x="5059363" y="4429125"/>
          <p14:tracePt t="41865" x="5078413" y="4429125"/>
          <p14:tracePt t="41871" x="5095875" y="4429125"/>
          <p14:tracePt t="41879" x="5105400" y="4429125"/>
          <p14:tracePt t="41885" x="5114925" y="4429125"/>
          <p14:tracePt t="41892" x="5132388" y="4429125"/>
          <p14:tracePt t="41899" x="5141913" y="4429125"/>
          <p14:tracePt t="41915" x="5159375" y="4438650"/>
          <p14:tracePt t="41920" x="5178425" y="4438650"/>
          <p14:tracePt t="41933" x="5187950" y="4438650"/>
          <p14:tracePt t="41941" x="5195888" y="4438650"/>
          <p14:tracePt t="41948" x="5205413" y="4438650"/>
          <p14:tracePt t="41962" x="5214938" y="4438650"/>
          <p14:tracePt t="41969" x="5224463" y="4438650"/>
          <p14:tracePt t="41977" x="5232400" y="4438650"/>
          <p14:tracePt t="41982" x="5241925" y="4438650"/>
          <p14:tracePt t="41998" x="5251450" y="4438650"/>
          <p14:tracePt t="42004" x="5260975" y="4438650"/>
          <p14:tracePt t="42017" x="5268913" y="4429125"/>
          <p14:tracePt t="42024" x="5287963" y="4429125"/>
          <p14:tracePt t="42039" x="5297488" y="4429125"/>
          <p14:tracePt t="42045" x="5305425" y="4419600"/>
          <p14:tracePt t="42067" x="5314950" y="4410075"/>
          <p14:tracePt t="42082" x="5324475" y="4402138"/>
          <p14:tracePt t="42109" x="5334000" y="4392613"/>
          <p14:tracePt t="42115" x="5334000" y="4383088"/>
          <p14:tracePt t="42131" x="5341938" y="4383088"/>
          <p14:tracePt t="42136" x="5341938" y="4373563"/>
          <p14:tracePt t="42143" x="5341938" y="4365625"/>
          <p14:tracePt t="42159" x="5360988" y="4346575"/>
          <p14:tracePt t="42165" x="5370513" y="4337050"/>
          <p14:tracePt t="42172" x="5370513" y="4329113"/>
          <p14:tracePt t="42181" x="5387975" y="4310063"/>
          <p14:tracePt t="42185" x="5397500" y="4310063"/>
          <p14:tracePt t="42192" x="5407025" y="4292600"/>
          <p14:tracePt t="42200" x="5414963" y="4273550"/>
          <p14:tracePt t="42206" x="5434013" y="4273550"/>
          <p14:tracePt t="42215" x="5443538" y="4256088"/>
          <p14:tracePt t="42221" x="5443538" y="4246563"/>
          <p14:tracePt t="42234" x="5443538" y="4237038"/>
          <p14:tracePt t="42240" x="5451475" y="4227513"/>
          <p14:tracePt t="42263" x="5461000" y="4219575"/>
          <p14:tracePt t="42270" x="5461000" y="4210050"/>
          <p14:tracePt t="42283" x="5461000" y="4200525"/>
          <p14:tracePt t="42290" x="5470525" y="4191000"/>
          <p14:tracePt t="42304" x="5470525" y="4183063"/>
          <p14:tracePt t="42311" x="5480050" y="4183063"/>
          <p14:tracePt t="42340" x="5487988" y="4173538"/>
          <p14:tracePt t="42347" x="5487988" y="4164013"/>
          <p14:tracePt t="42361" x="5497513" y="4154488"/>
          <p14:tracePt t="42367" x="5497513" y="4146550"/>
          <p14:tracePt t="42388" x="5497513" y="4137025"/>
          <p14:tracePt t="42396" x="5497513" y="4127500"/>
          <p14:tracePt t="42410" x="5497513" y="4117975"/>
          <p14:tracePt t="42423" x="5497513" y="4110038"/>
          <p14:tracePt t="42438" x="5497513" y="4100513"/>
          <p14:tracePt t="42443" x="5497513" y="4090988"/>
          <p14:tracePt t="42459" x="5497513" y="4081463"/>
          <p14:tracePt t="42472" x="5497513" y="4073525"/>
          <p14:tracePt t="42481" x="5497513" y="4064000"/>
          <p14:tracePt t="42493" x="5497513" y="4054475"/>
          <p14:tracePt t="42500" x="5497513" y="4044950"/>
          <p14:tracePt t="42522" x="5487988" y="4044950"/>
          <p14:tracePt t="42534" x="5487988" y="4037013"/>
          <p14:tracePt t="42549" x="5480050" y="4027488"/>
          <p14:tracePt t="42584" x="5480050" y="4017963"/>
          <p14:tracePt t="42632" x="5470525" y="4017963"/>
          <p14:tracePt t="42640" x="5470525" y="4008438"/>
          <p14:tracePt t="42661" x="5461000" y="4008438"/>
          <p14:tracePt t="42682" x="5451475" y="4008438"/>
          <p14:tracePt t="42697" x="5451475" y="4000500"/>
          <p14:tracePt t="42711" x="5443538" y="3990975"/>
          <p14:tracePt t="42723" x="5434013" y="3990975"/>
          <p14:tracePt t="42738" x="5424488" y="3990975"/>
          <p14:tracePt t="42744" x="5424488" y="3981450"/>
          <p14:tracePt t="42752" x="5414963" y="3981450"/>
          <p14:tracePt t="42760" x="5407025" y="3971925"/>
          <p14:tracePt t="42781" x="5397500" y="3971925"/>
          <p14:tracePt t="42788" x="5387975" y="3971925"/>
          <p14:tracePt t="42794" x="5387975" y="3963988"/>
          <p14:tracePt t="42808" x="5378450" y="3954463"/>
          <p14:tracePt t="42815" x="5370513" y="3954463"/>
          <p14:tracePt t="42830" x="5360988" y="3954463"/>
          <p14:tracePt t="42836" x="5351463" y="3954463"/>
          <p14:tracePt t="42842" x="5341938" y="3954463"/>
          <p14:tracePt t="42850" x="5324475" y="3954463"/>
          <p14:tracePt t="42858" x="5305425" y="3954463"/>
          <p14:tracePt t="42865" x="5268913" y="3954463"/>
          <p14:tracePt t="42872" x="5251450" y="3954463"/>
          <p14:tracePt t="42880" x="5205413" y="3954463"/>
          <p14:tracePt t="42885" x="5168900" y="3954463"/>
          <p14:tracePt t="42899" x="5078413" y="3935413"/>
          <p14:tracePt t="42906" x="5032375" y="3935413"/>
          <p14:tracePt t="42914" x="5005388" y="3935413"/>
          <p14:tracePt t="42920" x="4959350" y="3927475"/>
          <p14:tracePt t="42927" x="4922838" y="3927475"/>
          <p14:tracePt t="42933" x="4886325" y="3917950"/>
          <p14:tracePt t="42941" x="4867275" y="3908425"/>
          <p14:tracePt t="42949" x="4830763" y="3898900"/>
          <p14:tracePt t="42955" x="4794250" y="3889375"/>
          <p14:tracePt t="42962" x="4767263" y="3889375"/>
          <p14:tracePt t="42969" x="4721225" y="3889375"/>
          <p14:tracePt t="42977" x="4684713" y="3881438"/>
          <p14:tracePt t="42983" x="4657725" y="3881438"/>
          <p14:tracePt t="42991" x="4621213" y="3881438"/>
          <p14:tracePt t="42998" x="4594225" y="3881438"/>
          <p14:tracePt t="43003" x="4557713" y="3881438"/>
          <p14:tracePt t="43010" x="4521200" y="3881438"/>
          <p14:tracePt t="43017" x="4502150" y="3881438"/>
          <p14:tracePt t="43024" x="4475163" y="3881438"/>
          <p14:tracePt t="43032" x="4456113" y="3881438"/>
          <p14:tracePt t="43038" x="4429125" y="3881438"/>
          <p14:tracePt t="43047" x="4411663" y="3881438"/>
          <p14:tracePt t="43053" x="4383088" y="3881438"/>
          <p14:tracePt t="43060" x="4356100" y="3881438"/>
          <p14:tracePt t="43067" x="4338638" y="3881438"/>
          <p14:tracePt t="43073" x="4310063" y="3881438"/>
          <p14:tracePt t="43081" x="4292600" y="3881438"/>
          <p14:tracePt t="43088" x="4265613" y="3881438"/>
          <p14:tracePt t="43094" x="4246563" y="3881438"/>
          <p14:tracePt t="43101" x="4229100" y="3881438"/>
          <p14:tracePt t="43109" x="4200525" y="3881438"/>
          <p14:tracePt t="43115" x="4192588" y="3881438"/>
          <p14:tracePt t="43122" x="4164013" y="3881438"/>
          <p14:tracePt t="43131" x="4156075" y="3881438"/>
          <p14:tracePt t="43136" x="4127500" y="3881438"/>
          <p14:tracePt t="43144" x="4110038" y="3881438"/>
          <p14:tracePt t="43150" x="4090988" y="3881438"/>
          <p14:tracePt t="43159" x="4064000" y="3889375"/>
          <p14:tracePt t="43165" x="4044950" y="3889375"/>
          <p14:tracePt t="43171" x="4008438" y="3898900"/>
          <p14:tracePt t="43181" x="3990975" y="3898900"/>
          <p14:tracePt t="43186" x="3954463" y="3898900"/>
          <p14:tracePt t="43192" x="3935413" y="3898900"/>
          <p14:tracePt t="43199" x="3908425" y="3908425"/>
          <p14:tracePt t="43206" x="3881438" y="3908425"/>
          <p14:tracePt t="43214" x="3862388" y="3908425"/>
          <p14:tracePt t="43221" x="3835400" y="3908425"/>
          <p14:tracePt t="43228" x="3808413" y="3917950"/>
          <p14:tracePt t="43233" x="3798888" y="3927475"/>
          <p14:tracePt t="43242" x="3771900" y="3927475"/>
          <p14:tracePt t="43249" x="3752850" y="3944938"/>
          <p14:tracePt t="43256" x="3725863" y="3954463"/>
          <p14:tracePt t="43263" x="3698875" y="3971925"/>
          <p14:tracePt t="43270" x="3662363" y="3981450"/>
          <p14:tracePt t="43277" x="3643313" y="4000500"/>
          <p14:tracePt t="43283" x="3616325" y="4008438"/>
          <p14:tracePt t="43291" x="3589338" y="4027488"/>
          <p14:tracePt t="43298" x="3570288" y="4044950"/>
          <p14:tracePt t="43304" x="3552825" y="4044950"/>
          <p14:tracePt t="43311" x="3543300" y="4044950"/>
          <p14:tracePt t="43318" x="3533775" y="4054475"/>
          <p14:tracePt t="43332" x="3525838" y="4054475"/>
          <p14:tracePt t="43348" x="3516313" y="4054475"/>
          <p14:tracePt t="43353" x="3506788" y="4064000"/>
          <p14:tracePt t="43367" x="3506788" y="4073525"/>
          <p14:tracePt t="43375" x="3497263" y="4073525"/>
          <p14:tracePt t="43381" x="3489325" y="4073525"/>
          <p14:tracePt t="43389" x="3489325" y="4081463"/>
          <p14:tracePt t="43396" x="3489325" y="4090988"/>
          <p14:tracePt t="43401" x="3479800" y="4090988"/>
          <p14:tracePt t="43409" x="3479800" y="4110038"/>
          <p14:tracePt t="43422" x="3470275" y="4117975"/>
          <p14:tracePt t="43431" x="3470275" y="4137025"/>
          <p14:tracePt t="43438" x="3460750" y="4137025"/>
          <p14:tracePt t="43445" x="3460750" y="4146550"/>
          <p14:tracePt t="43451" x="3460750" y="4154488"/>
          <p14:tracePt t="43459" x="3460750" y="4164013"/>
          <p14:tracePt t="43465" x="3460750" y="4173538"/>
          <p14:tracePt t="43472" x="3452813" y="4173538"/>
          <p14:tracePt t="43481" x="3452813" y="4183063"/>
          <p14:tracePt t="43486" x="3452813" y="4200525"/>
          <p14:tracePt t="43507" x="3452813" y="4210050"/>
          <p14:tracePt t="43515" x="3452813" y="4219575"/>
          <p14:tracePt t="43521" x="3452813" y="4227513"/>
          <p14:tracePt t="43528" x="3452813" y="4237038"/>
          <p14:tracePt t="43549" x="3452813" y="4246563"/>
          <p14:tracePt t="43556" x="3452813" y="4256088"/>
          <p14:tracePt t="43564" x="3460750" y="4256088"/>
          <p14:tracePt t="43570" x="3470275" y="4256088"/>
          <p14:tracePt t="43583" x="3479800" y="4264025"/>
          <p14:tracePt t="43598" x="3489325" y="4264025"/>
          <p14:tracePt t="43605" x="3497263" y="4273550"/>
          <p14:tracePt t="43612" x="3506788" y="4273550"/>
          <p14:tracePt t="43619" x="3516313" y="4283075"/>
          <p14:tracePt t="43626" x="3525838" y="4283075"/>
          <p14:tracePt t="43632" x="3533775" y="4283075"/>
          <p14:tracePt t="43640" x="3543300" y="4283075"/>
          <p14:tracePt t="43655" x="3562350" y="4292600"/>
          <p14:tracePt t="43668" x="3570288" y="4300538"/>
          <p14:tracePt t="43675" x="3579813" y="4300538"/>
          <p14:tracePt t="43682" x="3589338" y="4300538"/>
          <p14:tracePt t="43690" x="3598863" y="4300538"/>
          <p14:tracePt t="43698" x="3606800" y="4300538"/>
          <p14:tracePt t="43702" x="3616325" y="4310063"/>
          <p14:tracePt t="43710" x="3625850" y="4310063"/>
          <p14:tracePt t="43716" x="3635375" y="4310063"/>
          <p14:tracePt t="43731" x="3652838" y="4310063"/>
          <p14:tracePt t="43747" x="3662363" y="4310063"/>
          <p14:tracePt t="43752" x="3671888" y="4310063"/>
          <p14:tracePt t="43760" x="3679825" y="4310063"/>
          <p14:tracePt t="43765" x="3689350" y="4310063"/>
          <p14:tracePt t="43773" x="3698875" y="4319588"/>
          <p14:tracePt t="43781" x="3716338" y="4319588"/>
          <p14:tracePt t="43788" x="3725863" y="4319588"/>
          <p14:tracePt t="43794" x="3735388" y="4319588"/>
          <p14:tracePt t="43800" x="3771900" y="4329113"/>
          <p14:tracePt t="43808" x="3789363" y="4329113"/>
          <p14:tracePt t="43815" x="3817938" y="4329113"/>
          <p14:tracePt t="43821" x="3835400" y="4337050"/>
          <p14:tracePt t="43829" x="3862388" y="4337050"/>
          <p14:tracePt t="43836" x="3898900" y="4346575"/>
          <p14:tracePt t="43843" x="3944938" y="4346575"/>
          <p14:tracePt t="43849" x="3971925" y="4346575"/>
          <p14:tracePt t="43858" x="4008438" y="4356100"/>
          <p14:tracePt t="43864" x="4027488" y="4356100"/>
          <p14:tracePt t="43871" x="4064000" y="4356100"/>
          <p14:tracePt t="43878" x="4090988" y="4365625"/>
          <p14:tracePt t="43885" x="4110038" y="4365625"/>
          <p14:tracePt t="43892" x="4127500" y="4373563"/>
          <p14:tracePt t="43898" x="4156075" y="4383088"/>
          <p14:tracePt t="43906" x="4173538" y="4383088"/>
          <p14:tracePt t="43919" x="4210050" y="4392613"/>
          <p14:tracePt t="43925" x="4237038" y="4392613"/>
          <p14:tracePt t="43933" x="4256088" y="4402138"/>
          <p14:tracePt t="43940" x="4273550" y="4402138"/>
          <p14:tracePt t="43947" x="4302125" y="4410075"/>
          <p14:tracePt t="43954" x="4329113" y="4410075"/>
          <p14:tracePt t="43961" x="4346575" y="4410075"/>
          <p14:tracePt t="43968" x="4383088" y="4419600"/>
          <p14:tracePt t="43975" x="4402138" y="4419600"/>
          <p14:tracePt t="43982" x="4429125" y="4419600"/>
          <p14:tracePt t="43989" x="4448175" y="4419600"/>
          <p14:tracePt t="43997" x="4475163" y="4429125"/>
          <p14:tracePt t="44003" x="4492625" y="4429125"/>
          <p14:tracePt t="44011" x="4521200" y="4429125"/>
          <p14:tracePt t="44017" x="4548188" y="4429125"/>
          <p14:tracePt t="44024" x="4557713" y="4429125"/>
          <p14:tracePt t="44032" x="4584700" y="4429125"/>
          <p14:tracePt t="44039" x="4594225" y="4429125"/>
          <p14:tracePt t="44047" x="4621213" y="4429125"/>
          <p14:tracePt t="44052" x="4630738" y="4429125"/>
          <p14:tracePt t="44061" x="4657725" y="4429125"/>
          <p14:tracePt t="44066" x="4675188" y="4429125"/>
          <p14:tracePt t="44073" x="4694238" y="4419600"/>
          <p14:tracePt t="44081" x="4721225" y="4419600"/>
          <p14:tracePt t="44088" x="4730750" y="4419600"/>
          <p14:tracePt t="44095" x="4748213" y="4419600"/>
          <p14:tracePt t="44101" x="4757738" y="4419600"/>
          <p14:tracePt t="44109" x="4784725" y="4410075"/>
          <p14:tracePt t="44115" x="4803775" y="4410075"/>
          <p14:tracePt t="44122" x="4821238" y="4402138"/>
          <p14:tracePt t="44130" x="4849813" y="4402138"/>
          <p14:tracePt t="44138" x="4867275" y="4402138"/>
          <p14:tracePt t="44143" x="4886325" y="4392613"/>
          <p14:tracePt t="44151" x="4913313" y="4392613"/>
          <p14:tracePt t="44157" x="4932363" y="4392613"/>
          <p14:tracePt t="44165" x="4949825" y="4392613"/>
          <p14:tracePt t="44171" x="4968875" y="4392613"/>
          <p14:tracePt t="44179" x="4995863" y="4392613"/>
          <p14:tracePt t="44185" x="5013325" y="4392613"/>
          <p14:tracePt t="44192" x="5041900" y="4392613"/>
          <p14:tracePt t="44198" x="5059363" y="4383088"/>
          <p14:tracePt t="44206" x="5078413" y="4383088"/>
          <p14:tracePt t="44214" x="5095875" y="4383088"/>
          <p14:tracePt t="44220" x="5114925" y="4383088"/>
          <p14:tracePt t="44228" x="5132388" y="4383088"/>
          <p14:tracePt t="44235" x="5141913" y="4373563"/>
          <p14:tracePt t="44242" x="5151438" y="4373563"/>
          <p14:tracePt t="44248" x="5159375" y="4373563"/>
          <p14:tracePt t="44264" x="5168900" y="4373563"/>
          <p14:tracePt t="44270" x="5178425" y="4373563"/>
          <p14:tracePt t="44297" x="5187950" y="4373563"/>
          <p14:tracePt t="44311" x="5195888" y="4373563"/>
          <p14:tracePt t="44333" x="5205413" y="4373563"/>
          <p14:tracePt t="44922" x="5232400" y="4356100"/>
          <p14:tracePt t="44930" x="5260975" y="4337050"/>
          <p14:tracePt t="44936" x="5287963" y="4319588"/>
          <p14:tracePt t="44943" x="5324475" y="4310063"/>
          <p14:tracePt t="44949" x="5351463" y="4300538"/>
          <p14:tracePt t="44957" x="5370513" y="4292600"/>
          <p14:tracePt t="44964" x="5387975" y="4283075"/>
          <p14:tracePt t="44971" x="5407025" y="4273550"/>
          <p14:tracePt t="44977" x="5424488" y="4264025"/>
          <p14:tracePt t="44984" x="5443538" y="4256088"/>
          <p14:tracePt t="44992" x="5451475" y="4256088"/>
          <p14:tracePt t="44999" x="5461000" y="4256088"/>
          <p14:tracePt t="45005" x="5470525" y="4256088"/>
          <p14:tracePt t="45013" x="5480050" y="4246563"/>
          <p14:tracePt t="45028" x="5487988" y="4246563"/>
          <p14:tracePt t="45034" x="5487988" y="4237038"/>
          <p14:tracePt t="45048" x="5497513" y="4237038"/>
          <p14:tracePt t="45061" x="5497513" y="4227513"/>
          <p14:tracePt t="45068" x="5507038" y="4227513"/>
          <p14:tracePt t="45075" x="5516563" y="4227513"/>
          <p14:tracePt t="45082" x="5516563" y="4219575"/>
          <p14:tracePt t="45090" x="5524500" y="4219575"/>
          <p14:tracePt t="45102" x="5534025" y="4210050"/>
          <p14:tracePt t="45110" x="5543550" y="4200525"/>
          <p14:tracePt t="45116" x="5553075" y="4191000"/>
          <p14:tracePt t="45131" x="5570538" y="4191000"/>
          <p14:tracePt t="45139" x="5580063" y="4183063"/>
          <p14:tracePt t="45147" x="5580063" y="4173538"/>
          <p14:tracePt t="45152" x="5589588" y="4173538"/>
          <p14:tracePt t="45159" x="5597525" y="4164013"/>
          <p14:tracePt t="45166" x="5597525" y="4154488"/>
          <p14:tracePt t="45173" x="5607050" y="4154488"/>
          <p14:tracePt t="45181" x="5616575" y="4154488"/>
          <p14:tracePt t="45194" x="5616575" y="4146550"/>
          <p14:tracePt t="45208" x="5626100" y="4137025"/>
          <p14:tracePt t="45230" x="5634038" y="4137025"/>
          <p14:tracePt t="45251" x="5634038" y="4127500"/>
          <p14:tracePt t="48799" x="5643563" y="4127500"/>
          <p14:tracePt t="48806" x="5653088" y="4117975"/>
          <p14:tracePt t="48812" x="5662613" y="4117975"/>
          <p14:tracePt t="48821" x="5670550" y="4117975"/>
          <p14:tracePt t="48828" x="5680075" y="4117975"/>
          <p14:tracePt t="48841" x="5699125" y="4110038"/>
          <p14:tracePt t="48855" x="5708650" y="4100513"/>
          <p14:tracePt t="48862" x="5726113" y="4100513"/>
          <p14:tracePt t="48875" x="5735638" y="4100513"/>
          <p14:tracePt t="48882" x="5745163" y="4100513"/>
          <p14:tracePt t="48896" x="5753100" y="4100513"/>
          <p14:tracePt t="48904" x="5762625" y="4100513"/>
          <p14:tracePt t="48919" x="5772150" y="4100513"/>
          <p14:tracePt t="48931" x="5781675" y="4100513"/>
          <p14:tracePt t="48961" x="5789613" y="4100513"/>
          <p14:tracePt t="49016" x="5781675" y="4100513"/>
          <p14:tracePt t="49022" x="5781675" y="4090988"/>
          <p14:tracePt t="49029" x="5772150" y="4090988"/>
          <p14:tracePt t="49043" x="5753100" y="4090988"/>
          <p14:tracePt t="49050" x="5745163" y="4090988"/>
          <p14:tracePt t="49058" x="5726113" y="4081463"/>
          <p14:tracePt t="49063" x="5708650" y="4073525"/>
          <p14:tracePt t="49080" x="5699125" y="4073525"/>
          <p14:tracePt t="49087" x="5689600" y="4064000"/>
          <p14:tracePt t="49100" x="5680075" y="4064000"/>
          <p14:tracePt t="49107" x="5670550" y="4064000"/>
          <p14:tracePt t="49120" x="5670550" y="4054475"/>
          <p14:tracePt t="49127" x="5662613" y="4054475"/>
          <p14:tracePt t="49140" x="5653088" y="4054475"/>
          <p14:tracePt t="49176" x="5643563" y="4054475"/>
          <p14:tracePt t="49204" x="5634038" y="4054475"/>
          <p14:tracePt t="49408" x="5634038" y="4044950"/>
          <p14:tracePt t="49421" x="5653088" y="4044950"/>
          <p14:tracePt t="49429" x="5670550" y="4037013"/>
          <p14:tracePt t="49435" x="5716588" y="4037013"/>
          <p14:tracePt t="49442" x="5762625" y="4027488"/>
          <p14:tracePt t="49449" x="5808663" y="4017963"/>
          <p14:tracePt t="49456" x="5891213" y="4000500"/>
          <p14:tracePt t="49463" x="5945188" y="3990975"/>
          <p14:tracePt t="49470" x="6037263" y="3990975"/>
          <p14:tracePt t="49479" x="6100763" y="3981450"/>
          <p14:tracePt t="49485" x="6173788" y="3981450"/>
          <p14:tracePt t="49491" x="6219825" y="3981450"/>
          <p14:tracePt t="49498" x="6264275" y="3981450"/>
          <p14:tracePt t="49505" x="6310313" y="3981450"/>
          <p14:tracePt t="49512" x="6329363" y="3981450"/>
          <p14:tracePt t="49520" x="6356350" y="3981450"/>
          <p14:tracePt t="49526" x="6373813" y="3981450"/>
          <p14:tracePt t="49533" x="6392863" y="3981450"/>
          <p14:tracePt t="49541" x="6410325" y="3981450"/>
          <p14:tracePt t="49546" x="6429375" y="3981450"/>
          <p14:tracePt t="49554" x="6438900" y="3981450"/>
          <p14:tracePt t="49576" x="6446838" y="3981450"/>
          <p14:tracePt t="49582" x="6456363" y="3981450"/>
          <p14:tracePt t="49602" x="6465888" y="3981450"/>
          <p14:tracePt t="49624" x="6475413" y="3981450"/>
          <p14:tracePt t="49651" x="6483350" y="3981450"/>
          <p14:tracePt t="49673" x="6492875" y="3981450"/>
          <p14:tracePt t="60770" x="6456363" y="3981450"/>
          <p14:tracePt t="60775" x="6346825" y="4000500"/>
          <p14:tracePt t="60782" x="6246813" y="4008438"/>
          <p14:tracePt t="60790" x="6127750" y="4017963"/>
          <p14:tracePt t="60797" x="6008688" y="4017963"/>
          <p14:tracePt t="60803" x="5908675" y="4017963"/>
          <p14:tracePt t="60810" x="5818188" y="4008438"/>
          <p14:tracePt t="60818" x="5726113" y="4000500"/>
          <p14:tracePt t="60825" x="5634038" y="3981450"/>
          <p14:tracePt t="60831" x="5553075" y="3981450"/>
          <p14:tracePt t="60838" x="5470525" y="3963988"/>
          <p14:tracePt t="60845" x="5397500" y="3954463"/>
          <p14:tracePt t="60852" x="5324475" y="3954463"/>
          <p14:tracePt t="60859" x="5278438" y="3954463"/>
          <p14:tracePt t="60867" x="5214938" y="3954463"/>
          <p14:tracePt t="60875" x="5187950" y="3954463"/>
          <p14:tracePt t="60881" x="5141913" y="3963988"/>
          <p14:tracePt t="60889" x="5114925" y="3971925"/>
          <p14:tracePt t="60894" x="5078413" y="3971925"/>
          <p14:tracePt t="60910" x="5022850" y="3990975"/>
          <p14:tracePt t="60916" x="4995863" y="4008438"/>
          <p14:tracePt t="60922" x="4968875" y="4017963"/>
          <p14:tracePt t="60929" x="4932363" y="4027488"/>
          <p14:tracePt t="60937" x="4903788" y="4037013"/>
          <p14:tracePt t="60942" x="4886325" y="4054475"/>
          <p14:tracePt t="60951" x="4857750" y="4054475"/>
          <p14:tracePt t="60959" x="4840288" y="4054475"/>
          <p14:tracePt t="60965" x="4821238" y="4064000"/>
          <p14:tracePt t="60972" x="4803775" y="4073525"/>
          <p14:tracePt t="60978" x="4794250" y="4073525"/>
          <p14:tracePt t="60986" x="4776788" y="4081463"/>
          <p14:tracePt t="60992" x="4757738" y="4090988"/>
          <p14:tracePt t="61000" x="4740275" y="4100513"/>
          <p14:tracePt t="61007" x="4721225" y="4100513"/>
          <p14:tracePt t="61013" x="4703763" y="4110038"/>
          <p14:tracePt t="61021" x="4694238" y="4110038"/>
          <p14:tracePt t="61027" x="4675188" y="4117975"/>
          <p14:tracePt t="61034" x="4667250" y="4117975"/>
          <p14:tracePt t="61042" x="4657725" y="4117975"/>
          <p14:tracePt t="61050" x="4648200" y="4117975"/>
          <p14:tracePt t="61056" x="4638675" y="4117975"/>
          <p14:tracePt t="61062" x="4630738" y="4117975"/>
          <p14:tracePt t="61070" x="4621213" y="4117975"/>
          <p14:tracePt t="61091" x="4611688" y="4117975"/>
          <p14:tracePt t="61105" x="4602163" y="4117975"/>
          <p14:tracePt t="61148" x="4621213" y="4117975"/>
          <p14:tracePt t="61155" x="4638675" y="4117975"/>
          <p14:tracePt t="61160" x="4675188" y="4117975"/>
          <p14:tracePt t="61167" x="4703763" y="4117975"/>
          <p14:tracePt t="61175" x="4730750" y="4117975"/>
          <p14:tracePt t="61181" x="4767263" y="4117975"/>
          <p14:tracePt t="61189" x="4784725" y="4117975"/>
          <p14:tracePt t="61196" x="4813300" y="4117975"/>
          <p14:tracePt t="61202" x="4840288" y="4127500"/>
          <p14:tracePt t="61209" x="4857750" y="4146550"/>
          <p14:tracePt t="61217" x="4886325" y="4154488"/>
          <p14:tracePt t="61225" x="4922838" y="4164013"/>
          <p14:tracePt t="61231" x="4940300" y="4183063"/>
          <p14:tracePt t="61237" x="4968875" y="4183063"/>
          <p14:tracePt t="61244" x="4995863" y="4191000"/>
          <p14:tracePt t="61251" x="5005388" y="4210050"/>
          <p14:tracePt t="61259" x="5022850" y="4210050"/>
          <p14:tracePt t="61266" x="5041900" y="4227513"/>
          <p14:tracePt t="61279" x="5059363" y="4237038"/>
          <p14:tracePt t="61308" x="5068888" y="4237038"/>
          <p14:tracePt t="61315" x="5078413" y="4246563"/>
          <p14:tracePt t="61327" x="5086350" y="4256088"/>
          <p14:tracePt t="61335" x="5095875" y="4256088"/>
          <p14:tracePt t="61350" x="5105400" y="4256088"/>
          <p14:tracePt t="61358" x="5114925" y="4256088"/>
          <p14:tracePt t="61363" x="5122863" y="4264025"/>
          <p14:tracePt t="61371" x="5141913" y="4273550"/>
          <p14:tracePt t="61376" x="5168900" y="4283075"/>
          <p14:tracePt t="61384" x="5178425" y="4283075"/>
          <p14:tracePt t="61393" x="5205413" y="4283075"/>
          <p14:tracePt t="61398" x="5232400" y="4283075"/>
          <p14:tracePt t="61405" x="5268913" y="4283075"/>
          <p14:tracePt t="61411" x="5305425" y="4283075"/>
          <p14:tracePt t="61419" x="5324475" y="4283075"/>
          <p14:tracePt t="61425" x="5351463" y="4283075"/>
          <p14:tracePt t="61432" x="5387975" y="4264025"/>
          <p14:tracePt t="61442" x="5407025" y="4246563"/>
          <p14:tracePt t="61448" x="5434013" y="4227513"/>
          <p14:tracePt t="61455" x="5461000" y="4200525"/>
          <p14:tracePt t="61461" x="5480050" y="4183063"/>
          <p14:tracePt t="61469" x="5487988" y="4154488"/>
          <p14:tracePt t="61475" x="5497513" y="4146550"/>
          <p14:tracePt t="61482" x="5507038" y="4146550"/>
          <p14:tracePt t="61488" x="5507038" y="4137025"/>
          <p14:tracePt t="61495" x="5507038" y="4127500"/>
          <p14:tracePt t="61509" x="5507038" y="4117975"/>
          <p14:tracePt t="61516" x="5507038" y="4110038"/>
          <p14:tracePt t="61537" x="5507038" y="4100513"/>
          <p14:tracePt t="61545" x="5507038" y="4090988"/>
          <p14:tracePt t="61552" x="5497513" y="4081463"/>
          <p14:tracePt t="61559" x="5497513" y="4064000"/>
          <p14:tracePt t="61566" x="5480050" y="4037013"/>
          <p14:tracePt t="61575" x="5461000" y="4017963"/>
          <p14:tracePt t="61579" x="5434013" y="3990975"/>
          <p14:tracePt t="61588" x="5414963" y="3981450"/>
          <p14:tracePt t="61593" x="5378450" y="3954463"/>
          <p14:tracePt t="61600" x="5351463" y="3935413"/>
          <p14:tracePt t="61608" x="5314950" y="3927475"/>
          <p14:tracePt t="61615" x="5278438" y="3908425"/>
          <p14:tracePt t="61621" x="5241925" y="3889375"/>
          <p14:tracePt t="61628" x="5224463" y="3889375"/>
          <p14:tracePt t="61635" x="5178425" y="3881438"/>
          <p14:tracePt t="61643" x="5141913" y="3862388"/>
          <p14:tracePt t="61651" x="5105400" y="3862388"/>
          <p14:tracePt t="61658" x="5078413" y="3852863"/>
          <p14:tracePt t="61664" x="5022850" y="3844925"/>
          <p14:tracePt t="61671" x="4976813" y="3844925"/>
          <p14:tracePt t="61678" x="4922838" y="3844925"/>
          <p14:tracePt t="61685" x="4876800" y="3844925"/>
          <p14:tracePt t="61692" x="4813300" y="3844925"/>
          <p14:tracePt t="61699" x="4767263" y="3844925"/>
          <p14:tracePt t="61706" x="4730750" y="3844925"/>
          <p14:tracePt t="61712" x="4694238" y="3844925"/>
          <p14:tracePt t="61720" x="4657725" y="3844925"/>
          <p14:tracePt t="61726" x="4630738" y="3844925"/>
          <p14:tracePt t="61733" x="4602163" y="3844925"/>
          <p14:tracePt t="61742" x="4575175" y="3844925"/>
          <p14:tracePt t="61749" x="4548188" y="3835400"/>
          <p14:tracePt t="61756" x="4521200" y="3835400"/>
          <p14:tracePt t="61761" x="4492625" y="3835400"/>
          <p14:tracePt t="61769" x="4456113" y="3825875"/>
          <p14:tracePt t="61776" x="4429125" y="3816350"/>
          <p14:tracePt t="61782" x="4402138" y="3816350"/>
          <p14:tracePt t="61791" x="4365625" y="3808413"/>
          <p14:tracePt t="61797" x="4338638" y="3808413"/>
          <p14:tracePt t="61803" x="4302125" y="3808413"/>
          <p14:tracePt t="61809" x="4265613" y="3808413"/>
          <p14:tracePt t="61818" x="4246563" y="3808413"/>
          <p14:tracePt t="61825" x="4219575" y="3808413"/>
          <p14:tracePt t="61831" x="4192588" y="3808413"/>
          <p14:tracePt t="61841" x="4156075" y="3808413"/>
          <p14:tracePt t="61846" x="4137025" y="3808413"/>
          <p14:tracePt t="61852" x="4100513" y="3816350"/>
          <p14:tracePt t="61859" x="4064000" y="3825875"/>
          <p14:tracePt t="61867" x="4037013" y="3825875"/>
          <p14:tracePt t="61874" x="3990975" y="3835400"/>
          <p14:tracePt t="61880" x="3954463" y="3844925"/>
          <p14:tracePt t="61887" x="3917950" y="3844925"/>
          <p14:tracePt t="61894" x="3871913" y="3852863"/>
          <p14:tracePt t="61901" x="3844925" y="3862388"/>
          <p14:tracePt t="61908" x="3808413" y="3871913"/>
          <p14:tracePt t="61915" x="3781425" y="3871913"/>
          <p14:tracePt t="61921" x="3752850" y="3881438"/>
          <p14:tracePt t="61928" x="3716338" y="3889375"/>
          <p14:tracePt t="61936" x="3689350" y="3898900"/>
          <p14:tracePt t="61943" x="3671888" y="3917950"/>
          <p14:tracePt t="61950" x="3643313" y="3927475"/>
          <p14:tracePt t="61958" x="3625850" y="3935413"/>
          <p14:tracePt t="61964" x="3616325" y="3935413"/>
          <p14:tracePt t="61971" x="3598863" y="3954463"/>
          <p14:tracePt t="61978" x="3579813" y="3963988"/>
          <p14:tracePt t="61985" x="3570288" y="3981450"/>
          <p14:tracePt t="61992" x="3562350" y="3981450"/>
          <p14:tracePt t="62000" x="3543300" y="4000500"/>
          <p14:tracePt t="62005" x="3543300" y="4017963"/>
          <p14:tracePt t="62013" x="3525838" y="4037013"/>
          <p14:tracePt t="62024" x="3516313" y="4054475"/>
          <p14:tracePt t="62026" x="3497263" y="4081463"/>
          <p14:tracePt t="62035" x="3489325" y="4100513"/>
          <p14:tracePt t="62042" x="3479800" y="4127500"/>
          <p14:tracePt t="62048" x="3479800" y="4146550"/>
          <p14:tracePt t="62056" x="3479800" y="4164013"/>
          <p14:tracePt t="62062" x="3470275" y="4173538"/>
          <p14:tracePt t="62075" x="3470275" y="4183063"/>
          <p14:tracePt t="62083" x="3470275" y="4191000"/>
          <p14:tracePt t="62097" x="3470275" y="4200525"/>
          <p14:tracePt t="62103" x="3470275" y="4210050"/>
          <p14:tracePt t="62125" x="3470275" y="4219575"/>
          <p14:tracePt t="62132" x="3470275" y="4227513"/>
          <p14:tracePt t="62141" x="3479800" y="4237038"/>
          <p14:tracePt t="62147" x="3489325" y="4237038"/>
          <p14:tracePt t="62153" x="3489325" y="4256088"/>
          <p14:tracePt t="62167" x="3497263" y="4264025"/>
          <p14:tracePt t="62175" x="3516313" y="4283075"/>
          <p14:tracePt t="62181" x="3533775" y="4300538"/>
          <p14:tracePt t="62188" x="3552825" y="4319588"/>
          <p14:tracePt t="62195" x="3562350" y="4337050"/>
          <p14:tracePt t="62202" x="3579813" y="4346575"/>
          <p14:tracePt t="62209" x="3598863" y="4365625"/>
          <p14:tracePt t="62216" x="3616325" y="4373563"/>
          <p14:tracePt t="62222" x="3625850" y="4383088"/>
          <p14:tracePt t="62230" x="3643313" y="4383088"/>
          <p14:tracePt t="62237" x="3662363" y="4402138"/>
          <p14:tracePt t="62244" x="3671888" y="4402138"/>
          <p14:tracePt t="62251" x="3689350" y="4410075"/>
          <p14:tracePt t="62259" x="3698875" y="4419600"/>
          <p14:tracePt t="62265" x="3716338" y="4429125"/>
          <p14:tracePt t="62272" x="3735388" y="4429125"/>
          <p14:tracePt t="62279" x="3735388" y="4438650"/>
          <p14:tracePt t="62286" x="3752850" y="4446588"/>
          <p14:tracePt t="62292" x="3762375" y="4446588"/>
          <p14:tracePt t="62300" x="3771900" y="4456113"/>
          <p14:tracePt t="62307" x="3781425" y="4456113"/>
          <p14:tracePt t="62313" x="3798888" y="4456113"/>
          <p14:tracePt t="62321" x="3808413" y="4456113"/>
          <p14:tracePt t="62327" x="3825875" y="4465638"/>
          <p14:tracePt t="62335" x="3844925" y="4465638"/>
          <p14:tracePt t="62342" x="3854450" y="4465638"/>
          <p14:tracePt t="62350" x="3871913" y="4475163"/>
          <p14:tracePt t="62358" x="3881438" y="4475163"/>
          <p14:tracePt t="62363" x="3898900" y="4483100"/>
          <p14:tracePt t="62370" x="3917950" y="4483100"/>
          <p14:tracePt t="62377" x="3927475" y="4492625"/>
          <p14:tracePt t="62384" x="3954463" y="4492625"/>
          <p14:tracePt t="62391" x="3963988" y="4492625"/>
          <p14:tracePt t="62398" x="3981450" y="4492625"/>
          <p14:tracePt t="62404" x="3990975" y="4492625"/>
          <p14:tracePt t="62413" x="4008438" y="4492625"/>
          <p14:tracePt t="62419" x="4017963" y="4492625"/>
          <p14:tracePt t="62425" x="4037013" y="4492625"/>
          <p14:tracePt t="62434" x="4054475" y="4492625"/>
          <p14:tracePt t="62441" x="4083050" y="4492625"/>
          <p14:tracePt t="62447" x="4119563" y="4483100"/>
          <p14:tracePt t="62454" x="4146550" y="4483100"/>
          <p14:tracePt t="62461" x="4183063" y="4475163"/>
          <p14:tracePt t="62468" x="4219575" y="4475163"/>
          <p14:tracePt t="62475" x="4265613" y="4465638"/>
          <p14:tracePt t="62482" x="4283075" y="4465638"/>
          <p14:tracePt t="62490" x="4319588" y="4456113"/>
          <p14:tracePt t="62496" x="4356100" y="4456113"/>
          <p14:tracePt t="62502" x="4375150" y="4446588"/>
          <p14:tracePt t="62509" x="4392613" y="4446588"/>
          <p14:tracePt t="62517" x="4402138" y="4446588"/>
          <p14:tracePt t="62525" x="4411663" y="4438650"/>
          <p14:tracePt t="62531" x="4419600" y="4438650"/>
          <p14:tracePt t="62559" x="4429125" y="4438650"/>
          <p14:tracePt t="62573" x="4438650" y="4438650"/>
          <p14:tracePt t="62608" x="4448175" y="4438650"/>
          <p14:tracePt t="62630" x="4448175" y="4429125"/>
          <p14:tracePt t="62643" x="4456113" y="4429125"/>
          <p14:tracePt t="62663" x="4456113" y="4419600"/>
          <p14:tracePt t="62677" x="4465638" y="4419600"/>
          <p14:tracePt t="62762" x="4475163" y="4410075"/>
          <p14:tracePt t="62775" x="4484688" y="4402138"/>
          <p14:tracePt t="62782" x="4511675" y="4392613"/>
          <p14:tracePt t="62790" x="4538663" y="4392613"/>
          <p14:tracePt t="62796" x="4575175" y="4383088"/>
          <p14:tracePt t="62803" x="4611688" y="4373563"/>
          <p14:tracePt t="62810" x="4667250" y="4346575"/>
          <p14:tracePt t="62818" x="4711700" y="4337050"/>
          <p14:tracePt t="62825" x="4757738" y="4329113"/>
          <p14:tracePt t="62832" x="4821238" y="4319588"/>
          <p14:tracePt t="62838" x="4895850" y="4300538"/>
          <p14:tracePt t="62845" x="4959350" y="4283075"/>
          <p14:tracePt t="62852" x="5005388" y="4273550"/>
          <p14:tracePt t="62859" x="5041900" y="4264025"/>
          <p14:tracePt t="62866" x="5078413" y="4256088"/>
          <p14:tracePt t="62874" x="5105400" y="4246563"/>
          <p14:tracePt t="62880" x="5132388" y="4246563"/>
          <p14:tracePt t="62891" x="5159375" y="4237038"/>
          <p14:tracePt t="62893" x="5168900" y="4237038"/>
          <p14:tracePt t="62901" x="5187950" y="4237038"/>
          <p14:tracePt t="62908" x="5187950" y="4227513"/>
          <p14:tracePt t="62915" x="5195888" y="4227513"/>
          <p14:tracePt t="62922" x="5195888" y="4219575"/>
          <p14:tracePt t="62937" x="5205413" y="4219575"/>
          <p14:tracePt t="62965" x="5214938" y="4219575"/>
          <p14:tracePt t="74458" x="5187950" y="4227513"/>
          <p14:tracePt t="74464" x="5132388" y="4246563"/>
          <p14:tracePt t="74470" x="5086350" y="4273550"/>
          <p14:tracePt t="74478" x="5032375" y="4292600"/>
          <p14:tracePt t="74485" x="4995863" y="4310063"/>
          <p14:tracePt t="74491" x="4949825" y="4319588"/>
          <p14:tracePt t="74500" x="4903788" y="4329113"/>
          <p14:tracePt t="74506" x="4867275" y="4337050"/>
          <p14:tracePt t="74513" x="4821238" y="4337050"/>
          <p14:tracePt t="74521" x="4776788" y="4337050"/>
          <p14:tracePt t="74527" x="4730750" y="4337050"/>
          <p14:tracePt t="74534" x="4694238" y="4337050"/>
          <p14:tracePt t="74541" x="4648200" y="4337050"/>
          <p14:tracePt t="74548" x="4602163" y="4337050"/>
          <p14:tracePt t="74554" x="4538663" y="4337050"/>
          <p14:tracePt t="74562" x="4492625" y="4346575"/>
          <p14:tracePt t="74570" x="4448175" y="4346575"/>
          <p14:tracePt t="74576" x="4383088" y="4346575"/>
          <p14:tracePt t="74582" x="4356100" y="4356100"/>
          <p14:tracePt t="74589" x="4310063" y="4356100"/>
          <p14:tracePt t="74598" x="4273550" y="4356100"/>
          <p14:tracePt t="74604" x="4256088" y="4356100"/>
          <p14:tracePt t="74611" x="4219575" y="4356100"/>
          <p14:tracePt t="74620" x="4192588" y="4356100"/>
          <p14:tracePt t="74625" x="4183063" y="4356100"/>
          <p14:tracePt t="74632" x="4156075" y="4356100"/>
          <p14:tracePt t="74638" x="4146550" y="4356100"/>
          <p14:tracePt t="74646" x="4119563" y="4356100"/>
          <p14:tracePt t="74653" x="4100513" y="4356100"/>
          <p14:tracePt t="74660" x="4083050" y="4356100"/>
          <p14:tracePt t="74667" x="4064000" y="4356100"/>
          <p14:tracePt t="74673" x="4044950" y="4356100"/>
          <p14:tracePt t="74680" x="4037013" y="4356100"/>
          <p14:tracePt t="74687" x="4027488" y="4356100"/>
          <p14:tracePt t="74695" x="4017963" y="4356100"/>
          <p14:tracePt t="74703" x="4008438" y="4356100"/>
          <p14:tracePt t="74710" x="4000500" y="4356100"/>
          <p14:tracePt t="74716" x="3990975" y="4356100"/>
          <p14:tracePt t="74722" x="3971925" y="4356100"/>
          <p14:tracePt t="74729" x="3963988" y="4356100"/>
          <p14:tracePt t="74737" x="3944938" y="4356100"/>
          <p14:tracePt t="74744" x="3935413" y="4356100"/>
          <p14:tracePt t="74751" x="3908425" y="4356100"/>
          <p14:tracePt t="74758" x="3881438" y="4356100"/>
          <p14:tracePt t="74765" x="3862388" y="4346575"/>
          <p14:tracePt t="74771" x="3835400" y="4337050"/>
          <p14:tracePt t="74778" x="3817938" y="4329113"/>
          <p14:tracePt t="74787" x="3789363" y="4310063"/>
          <p14:tracePt t="74793" x="3762375" y="4310063"/>
          <p14:tracePt t="74801" x="3752850" y="4300538"/>
          <p14:tracePt t="74808" x="3725863" y="4283075"/>
          <p14:tracePt t="74814" x="3698875" y="4264025"/>
          <p14:tracePt t="74821" x="3689350" y="4256088"/>
          <p14:tracePt t="74828" x="3671888" y="4246563"/>
          <p14:tracePt t="74837" x="3652838" y="4237038"/>
          <p14:tracePt t="74841" x="3643313" y="4227513"/>
          <p14:tracePt t="74849" x="3625850" y="4210050"/>
          <p14:tracePt t="74856" x="3616325" y="4200525"/>
          <p14:tracePt t="74863" x="3606800" y="4191000"/>
          <p14:tracePt t="74870" x="3606800" y="4183063"/>
          <p14:tracePt t="74876" x="3598863" y="4183063"/>
          <p14:tracePt t="74883" x="3598863" y="4164013"/>
          <p14:tracePt t="74890" x="3598863" y="4154488"/>
          <p14:tracePt t="74899" x="3598863" y="4137025"/>
          <p14:tracePt t="74905" x="3598863" y="4110038"/>
          <p14:tracePt t="74913" x="3606800" y="4081463"/>
          <p14:tracePt t="74920" x="3616325" y="4054475"/>
          <p14:tracePt t="74926" x="3643313" y="4027488"/>
          <p14:tracePt t="74933" x="3652838" y="3990975"/>
          <p14:tracePt t="74939" x="3679825" y="3971925"/>
          <p14:tracePt t="74947" x="3708400" y="3944938"/>
          <p14:tracePt t="74954" x="3735388" y="3917950"/>
          <p14:tracePt t="74961" x="3762375" y="3889375"/>
          <p14:tracePt t="74968" x="3808413" y="3862388"/>
          <p14:tracePt t="74974" x="3862388" y="3825875"/>
          <p14:tracePt t="74981" x="3927475" y="3798888"/>
          <p14:tracePt t="74988" x="3990975" y="3762375"/>
          <p14:tracePt t="74996" x="4073525" y="3716338"/>
          <p14:tracePt t="75004" x="4146550" y="3689350"/>
          <p14:tracePt t="75010" x="4210050" y="3652838"/>
          <p14:tracePt t="75018" x="4302125" y="3616325"/>
          <p14:tracePt t="75023" x="4392613" y="3589338"/>
          <p14:tracePt t="75030" x="4475163" y="3552825"/>
          <p14:tracePt t="75037" x="4565650" y="3516313"/>
          <p14:tracePt t="75045" x="4638675" y="3506788"/>
          <p14:tracePt t="75052" x="4721225" y="3497263"/>
          <p14:tracePt t="75059" x="4794250" y="3497263"/>
          <p14:tracePt t="75065" x="4867275" y="3497263"/>
          <p14:tracePt t="75072" x="4940300" y="3497263"/>
          <p14:tracePt t="75080" x="5013325" y="3497263"/>
          <p14:tracePt t="75087" x="5086350" y="3506788"/>
          <p14:tracePt t="75094" x="5168900" y="3516313"/>
          <p14:tracePt t="75101" x="5241925" y="3533775"/>
          <p14:tracePt t="75108" x="5314950" y="3552825"/>
          <p14:tracePt t="75115" x="5370513" y="3570288"/>
          <p14:tracePt t="75121" x="5414963" y="3597275"/>
          <p14:tracePt t="75129" x="5461000" y="3633788"/>
          <p14:tracePt t="75137" x="5480050" y="3652838"/>
          <p14:tracePt t="75142" x="5507038" y="3698875"/>
          <p14:tracePt t="75150" x="5524500" y="3735388"/>
          <p14:tracePt t="75156" x="5543550" y="3762375"/>
          <p14:tracePt t="75162" x="5553075" y="3789363"/>
          <p14:tracePt t="75171" x="5561013" y="3825875"/>
          <p14:tracePt t="75178" x="5561013" y="3844925"/>
          <p14:tracePt t="75186" x="5561013" y="3881438"/>
          <p14:tracePt t="75191" x="5561013" y="3917950"/>
          <p14:tracePt t="75199" x="5561013" y="3944938"/>
          <p14:tracePt t="75206" x="5553075" y="3981450"/>
          <p14:tracePt t="75212" x="5543550" y="4017963"/>
          <p14:tracePt t="75220" x="5524500" y="4064000"/>
          <p14:tracePt t="75226" x="5507038" y="4110038"/>
          <p14:tracePt t="75233" x="5487988" y="4173538"/>
          <p14:tracePt t="75240" x="5470525" y="4227513"/>
          <p14:tracePt t="75247" x="5434013" y="4273550"/>
          <p14:tracePt t="75254" x="5414963" y="4300538"/>
          <p14:tracePt t="75261" x="5387975" y="4337050"/>
          <p14:tracePt t="75270" x="5370513" y="4365625"/>
          <p14:tracePt t="75275" x="5351463" y="4383088"/>
          <p14:tracePt t="75282" x="5324475" y="4392613"/>
          <p14:tracePt t="75289" x="5305425" y="4410075"/>
          <p14:tracePt t="75297" x="5278438" y="4419600"/>
          <p14:tracePt t="75303" x="5251450" y="4429125"/>
          <p14:tracePt t="75310" x="5224463" y="4438650"/>
          <p14:tracePt t="75318" x="5195888" y="4438650"/>
          <p14:tracePt t="75324" x="5168900" y="4446588"/>
          <p14:tracePt t="75331" x="5141913" y="4446588"/>
          <p14:tracePt t="75338" x="5105400" y="4446588"/>
          <p14:tracePt t="75345" x="5086350" y="4438650"/>
          <p14:tracePt t="75353" x="5059363" y="4438650"/>
          <p14:tracePt t="75359" x="5041900" y="4429125"/>
          <p14:tracePt t="75366" x="5032375" y="4429125"/>
          <p14:tracePt t="75373" x="5022850" y="4429125"/>
          <p14:tracePt t="75380" x="5013325" y="4419600"/>
          <p14:tracePt t="75409" x="5005388" y="4419600"/>
          <p14:tracePt t="75793" x="4949825" y="4446588"/>
          <p14:tracePt t="75801" x="4821238" y="4511675"/>
          <p14:tracePt t="75807" x="4694238" y="4548188"/>
          <p14:tracePt t="75814" x="4575175" y="4584700"/>
          <p14:tracePt t="75820" x="4456113" y="4602163"/>
          <p14:tracePt t="75828" x="4346575" y="4621213"/>
          <p14:tracePt t="75837" x="4246563" y="4629150"/>
          <p14:tracePt t="75841" x="4146550" y="4638675"/>
          <p14:tracePt t="75849" x="4054475" y="4648200"/>
          <p14:tracePt t="75855" x="3981450" y="4648200"/>
          <p14:tracePt t="75862" x="3917950" y="4648200"/>
          <p14:tracePt t="75869" x="3871913" y="4648200"/>
          <p14:tracePt t="75877" x="3835400" y="4648200"/>
          <p14:tracePt t="75884" x="3808413" y="4648200"/>
          <p14:tracePt t="75891" x="3781425" y="4648200"/>
          <p14:tracePt t="75898" x="3771900" y="4648200"/>
          <p14:tracePt t="75904" x="3752850" y="4648200"/>
          <p14:tracePt t="75912" x="3735388" y="4638675"/>
          <p14:tracePt t="75919" x="3725863" y="4638675"/>
          <p14:tracePt t="75926" x="3716338" y="4629150"/>
          <p14:tracePt t="75932" x="3708400" y="4629150"/>
          <p14:tracePt t="75939" x="3708400" y="4621213"/>
          <p14:tracePt t="75946" x="3698875" y="4621213"/>
          <p14:tracePt t="75960" x="3689350" y="4621213"/>
          <p14:tracePt t="75974" x="3689350" y="4611688"/>
          <p14:tracePt t="75989" x="3679825" y="4611688"/>
          <p14:tracePt t="76010" x="3671888" y="4611688"/>
          <p14:tracePt t="76037" x="3662363" y="4611688"/>
          <p14:tracePt t="76058" x="3652838" y="4611688"/>
          <p14:tracePt t="76108" x="3671888" y="4621213"/>
          <p14:tracePt t="76115" x="3698875" y="4621213"/>
          <p14:tracePt t="76121" x="3725863" y="4621213"/>
          <p14:tracePt t="76129" x="3744913" y="4629150"/>
          <p14:tracePt t="76136" x="3771900" y="4638675"/>
          <p14:tracePt t="76142" x="3808413" y="4648200"/>
          <p14:tracePt t="76149" x="3835400" y="4648200"/>
          <p14:tracePt t="76156" x="3871913" y="4657725"/>
          <p14:tracePt t="76162" x="3898900" y="4665663"/>
          <p14:tracePt t="76170" x="3944938" y="4665663"/>
          <p14:tracePt t="76179" x="3981450" y="4675188"/>
          <p14:tracePt t="76186" x="4017963" y="4684713"/>
          <p14:tracePt t="76192" x="4044950" y="4684713"/>
          <p14:tracePt t="76199" x="4083050" y="4694238"/>
          <p14:tracePt t="76205" x="4119563" y="4694238"/>
          <p14:tracePt t="76212" x="4137025" y="4694238"/>
          <p14:tracePt t="76220" x="4173538" y="4702175"/>
          <p14:tracePt t="76226" x="4210050" y="4711700"/>
          <p14:tracePt t="76233" x="4229100" y="4711700"/>
          <p14:tracePt t="76240" x="4256088" y="4711700"/>
          <p14:tracePt t="76248" x="4283075" y="4721225"/>
          <p14:tracePt t="76254" x="4302125" y="4730750"/>
          <p14:tracePt t="76261" x="4319588" y="4738688"/>
          <p14:tracePt t="76270" x="4329113" y="4738688"/>
          <p14:tracePt t="76275" x="4338638" y="4748213"/>
          <p14:tracePt t="76282" x="4346575" y="4748213"/>
          <p14:tracePt t="76290" x="4356100" y="4748213"/>
          <p14:tracePt t="76297" x="4375150" y="4748213"/>
          <p14:tracePt t="76311" x="4392613" y="4748213"/>
          <p14:tracePt t="76320" x="4402138" y="4748213"/>
          <p14:tracePt t="76324" x="4411663" y="4748213"/>
          <p14:tracePt t="76332" x="4429125" y="4748213"/>
          <p14:tracePt t="76338" x="4448175" y="4748213"/>
          <p14:tracePt t="76345" x="4456113" y="4748213"/>
          <p14:tracePt t="76353" x="4475163" y="4748213"/>
          <p14:tracePt t="76360" x="4492625" y="4748213"/>
          <p14:tracePt t="76366" x="4502150" y="4748213"/>
          <p14:tracePt t="76373" x="4521200" y="4748213"/>
          <p14:tracePt t="76381" x="4538663" y="4748213"/>
          <p14:tracePt t="76387" x="4557713" y="4748213"/>
          <p14:tracePt t="76394" x="4565650" y="4748213"/>
          <p14:tracePt t="76403" x="4602163" y="4748213"/>
          <p14:tracePt t="76411" x="4630738" y="4748213"/>
          <p14:tracePt t="76420" x="4657725" y="4748213"/>
          <p14:tracePt t="76427" x="4684713" y="4748213"/>
          <p14:tracePt t="76436" x="4694238" y="4748213"/>
          <p14:tracePt t="76442" x="4730750" y="4748213"/>
          <p14:tracePt t="76450" x="4757738" y="4738688"/>
          <p14:tracePt t="76458" x="4794250" y="4738688"/>
          <p14:tracePt t="76466" x="4830763" y="4738688"/>
          <p14:tracePt t="76474" x="4857750" y="4738688"/>
          <p14:tracePt t="76482" x="4895850" y="4738688"/>
          <p14:tracePt t="76489" x="4922838" y="4738688"/>
          <p14:tracePt t="76498" x="4949825" y="4738688"/>
          <p14:tracePt t="76505" x="4968875" y="4738688"/>
          <p14:tracePt t="76513" x="4986338" y="4738688"/>
          <p14:tracePt t="76521" x="5005388" y="4738688"/>
          <p14:tracePt t="76530" x="5022850" y="4738688"/>
          <p14:tracePt t="76537" x="5041900" y="4738688"/>
          <p14:tracePt t="76545" x="5059363" y="4738688"/>
          <p14:tracePt t="76553" x="5078413" y="4738688"/>
          <p14:tracePt t="76561" x="5086350" y="4738688"/>
          <p14:tracePt t="76570" x="5105400" y="4738688"/>
          <p14:tracePt t="76577" x="5122863" y="4738688"/>
          <p14:tracePt t="76593" x="5132388" y="4738688"/>
          <p14:tracePt t="76609" x="5141913" y="4738688"/>
          <p14:tracePt t="76640" x="5151438" y="4738688"/>
          <p14:tracePt t="76656" x="5159375" y="4738688"/>
          <p14:tracePt t="76698" x="5168900" y="4738688"/>
          <p14:tracePt t="76713" x="5178425" y="4738688"/>
          <p14:tracePt t="76744" x="5187950" y="4738688"/>
          <p14:tracePt t="76768" x="5195888" y="4738688"/>
          <p14:tracePt t="76816" x="5205413" y="4738688"/>
          <p14:tracePt t="76863" x="5214938" y="4738688"/>
          <p14:tracePt t="79761" x="5324475" y="4702175"/>
          <p14:tracePt t="79768" x="5480050" y="4621213"/>
          <p14:tracePt t="79775" x="5597525" y="4575175"/>
          <p14:tracePt t="79782" x="5708650" y="4538663"/>
          <p14:tracePt t="79788" x="5781675" y="4511675"/>
          <p14:tracePt t="79795" x="5845175" y="4502150"/>
          <p14:tracePt t="79802" x="5891213" y="4502150"/>
          <p14:tracePt t="79810" x="5927725" y="4502150"/>
          <p14:tracePt t="79817" x="5935663" y="4502150"/>
          <p14:tracePt t="79823" x="5954713" y="4502150"/>
          <p14:tracePt t="79830" x="5954713" y="4511675"/>
          <p14:tracePt t="79837" x="5964238" y="4511675"/>
          <p14:tracePt t="79845" x="5972175" y="4511675"/>
          <p14:tracePt t="85349" x="5899150" y="4538663"/>
          <p14:tracePt t="85356" x="5762625" y="4584700"/>
          <p14:tracePt t="85362" x="5616575" y="4621213"/>
          <p14:tracePt t="85368" x="5480050" y="4657725"/>
          <p14:tracePt t="85377" x="5334000" y="4665663"/>
          <p14:tracePt t="85384" x="5205413" y="4694238"/>
          <p14:tracePt t="85391" x="5068888" y="4702175"/>
          <p14:tracePt t="85397" x="4903788" y="4730750"/>
          <p14:tracePt t="85404" x="4748213" y="4748213"/>
          <p14:tracePt t="85411" x="4621213" y="4748213"/>
          <p14:tracePt t="85418" x="4484688" y="4748213"/>
          <p14:tracePt t="85425" x="4383088" y="4748213"/>
          <p14:tracePt t="85433" x="4292600" y="4738688"/>
          <p14:tracePt t="85439" x="4192588" y="4730750"/>
          <p14:tracePt t="85446" x="4100513" y="4721225"/>
          <p14:tracePt t="85453" x="4027488" y="4711700"/>
          <p14:tracePt t="85460" x="3954463" y="4711700"/>
          <p14:tracePt t="85467" x="3890963" y="4711700"/>
          <p14:tracePt t="85474" x="3817938" y="4694238"/>
          <p14:tracePt t="85482" x="3781425" y="4694238"/>
          <p14:tracePt t="85489" x="3744913" y="4694238"/>
          <p14:tracePt t="85495" x="3708400" y="4694238"/>
          <p14:tracePt t="85502" x="3671888" y="4694238"/>
          <p14:tracePt t="85510" x="3652838" y="4694238"/>
          <p14:tracePt t="85517" x="3625850" y="4694238"/>
          <p14:tracePt t="85522" x="3606800" y="4694238"/>
          <p14:tracePt t="85532" x="3570288" y="4694238"/>
          <p14:tracePt t="85537" x="3552825" y="4702175"/>
          <p14:tracePt t="85543" x="3543300" y="4702175"/>
          <p14:tracePt t="85551" x="3533775" y="4711700"/>
          <p14:tracePt t="85571" x="3525838" y="4711700"/>
          <p14:tracePt t="85586" x="3516313" y="4711700"/>
          <p14:tracePt t="85607" x="3506788" y="4711700"/>
          <p14:tracePt t="85635" x="3506788" y="4702175"/>
          <p14:tracePt t="85642" x="3533775" y="4702175"/>
          <p14:tracePt t="85650" x="3562350" y="4694238"/>
          <p14:tracePt t="85656" x="3616325" y="4657725"/>
          <p14:tracePt t="85662" x="3662363" y="4638675"/>
          <p14:tracePt t="85669" x="3744913" y="4621213"/>
          <p14:tracePt t="85678" x="3844925" y="4592638"/>
          <p14:tracePt t="85684" x="3935413" y="4575175"/>
          <p14:tracePt t="85691" x="4027488" y="4565650"/>
          <p14:tracePt t="85699" x="4100513" y="4548188"/>
          <p14:tracePt t="85704" x="4164013" y="4538663"/>
          <p14:tracePt t="85713" x="4237038" y="4538663"/>
          <p14:tracePt t="85719" x="4310063" y="4538663"/>
          <p14:tracePt t="85726" x="4383088" y="4538663"/>
          <p14:tracePt t="85733" x="4448175" y="4538663"/>
          <p14:tracePt t="85740" x="4521200" y="4556125"/>
          <p14:tracePt t="85747" x="4584700" y="4565650"/>
          <p14:tracePt t="85754" x="4657725" y="4575175"/>
          <p14:tracePt t="85761" x="4721225" y="4592638"/>
          <p14:tracePt t="85768" x="4784725" y="4621213"/>
          <p14:tracePt t="85776" x="4849813" y="4638675"/>
          <p14:tracePt t="85783" x="4913313" y="4665663"/>
          <p14:tracePt t="85790" x="4976813" y="4694238"/>
          <p14:tracePt t="85797" x="5013325" y="4711700"/>
          <p14:tracePt t="85804" x="5059363" y="4730750"/>
          <p14:tracePt t="85811" x="5122863" y="4748213"/>
          <p14:tracePt t="85817" x="5159375" y="4767263"/>
          <p14:tracePt t="85825" x="5195888" y="4784725"/>
          <p14:tracePt t="85831" x="5224463" y="4794250"/>
          <p14:tracePt t="85838" x="5241925" y="4811713"/>
          <p14:tracePt t="85844" x="5278438" y="4821238"/>
          <p14:tracePt t="85851" x="5305425" y="4830763"/>
          <p14:tracePt t="85859" x="5314950" y="4830763"/>
          <p14:tracePt t="85866" x="5341938" y="4830763"/>
          <p14:tracePt t="85873" x="5351463" y="4840288"/>
          <p14:tracePt t="85882" x="5378450" y="4840288"/>
          <p14:tracePt t="85887" x="5407025" y="4840288"/>
          <p14:tracePt t="85900" x="5414963" y="4840288"/>
          <p14:tracePt t="85901" x="5443538" y="4840288"/>
          <p14:tracePt t="85909" x="5451475" y="4840288"/>
          <p14:tracePt t="85915" x="5461000" y="4840288"/>
          <p14:tracePt t="85921" x="5470525" y="4840288"/>
          <p14:tracePt t="85935" x="5480050" y="4840288"/>
          <p14:tracePt t="85957" x="5487988" y="4840288"/>
          <p14:tracePt t="85985" x="5497513" y="4840288"/>
          <p14:tracePt t="86006" x="5507038" y="4840288"/>
          <p14:tracePt t="86118" x="5516563" y="4830763"/>
          <p14:tracePt t="86953" x="5589588" y="4748213"/>
          <p14:tracePt t="86961" x="5689600" y="4638675"/>
          <p14:tracePt t="86967" x="5789613" y="4529138"/>
          <p14:tracePt t="86975" x="5881688" y="4429125"/>
          <p14:tracePt t="86983" x="5964238" y="4337050"/>
          <p14:tracePt t="86989" x="6037263" y="4283075"/>
          <p14:tracePt t="86996" x="6100763" y="4227513"/>
          <p14:tracePt t="87002" x="6137275" y="4200525"/>
          <p14:tracePt t="87009" x="6173788" y="4183063"/>
          <p14:tracePt t="87017" x="6200775" y="4173538"/>
          <p14:tracePt t="87023" x="6219825" y="4154488"/>
          <p14:tracePt t="87032" x="6227763" y="4146550"/>
          <p14:tracePt t="87038" x="6246813" y="4146550"/>
          <p14:tracePt t="87051" x="6256338" y="4146550"/>
          <p14:tracePt t="87060" x="6264275" y="4146550"/>
          <p14:tracePt t="87080" x="6273800" y="4146550"/>
          <p14:tracePt t="87093" x="6283325" y="4146550"/>
          <p14:tracePt t="87100" x="6292850" y="4164013"/>
          <p14:tracePt t="87108" x="6292850" y="4183063"/>
          <p14:tracePt t="87116" x="6310313" y="4200525"/>
          <p14:tracePt t="87121" x="6310313" y="4237038"/>
          <p14:tracePt t="87129" x="6319838" y="4273550"/>
          <p14:tracePt t="87135" x="6329363" y="4292600"/>
          <p14:tracePt t="87142" x="6337300" y="4337050"/>
          <p14:tracePt t="87150" x="6346825" y="4373563"/>
          <p14:tracePt t="87157" x="6365875" y="4410075"/>
          <p14:tracePt t="87164" x="6365875" y="4446588"/>
          <p14:tracePt t="87171" x="6373813" y="4492625"/>
          <p14:tracePt t="87178" x="6373813" y="4529138"/>
          <p14:tracePt t="87185" x="6373813" y="4584700"/>
          <p14:tracePt t="87191" x="6365875" y="4638675"/>
          <p14:tracePt t="87199" x="6346825" y="4694238"/>
          <p14:tracePt t="87206" x="6319838" y="4757738"/>
          <p14:tracePt t="87212" x="6292850" y="4821238"/>
          <p14:tracePt t="87220" x="6273800" y="4857750"/>
          <p14:tracePt t="87227" x="6256338" y="4894263"/>
          <p14:tracePt t="87233" x="6227763" y="4930775"/>
          <p14:tracePt t="87240" x="6183313" y="4986338"/>
          <p14:tracePt t="87249" x="6146800" y="5022850"/>
          <p14:tracePt t="87254" x="6091238" y="5076825"/>
          <p14:tracePt t="87262" x="6027738" y="5122863"/>
          <p14:tracePt t="87268" x="5945188" y="5168900"/>
          <p14:tracePt t="87276" x="5835650" y="5222875"/>
          <p14:tracePt t="87283" x="5726113" y="5268913"/>
          <p14:tracePt t="87290" x="5626100" y="5305425"/>
          <p14:tracePt t="87297" x="5516563" y="5341938"/>
          <p14:tracePt t="87303" x="5424488" y="5351463"/>
          <p14:tracePt t="87311" x="5324475" y="5368925"/>
          <p14:tracePt t="87318" x="5205413" y="5368925"/>
          <p14:tracePt t="87324" x="5086350" y="5368925"/>
          <p14:tracePt t="87332" x="4959350" y="5360988"/>
          <p14:tracePt t="87339" x="4857750" y="5351463"/>
          <p14:tracePt t="87344" x="4740275" y="5341938"/>
          <p14:tracePt t="87351" x="4630738" y="5332413"/>
          <p14:tracePt t="87360" x="4557713" y="5314950"/>
          <p14:tracePt t="87366" x="4502150" y="5314950"/>
          <p14:tracePt t="87374" x="4465638" y="5305425"/>
          <p14:tracePt t="87383" x="4419600" y="5305425"/>
          <p14:tracePt t="87388" x="4402138" y="5305425"/>
          <p14:tracePt t="87395" x="4383088" y="5305425"/>
          <p14:tracePt t="87401" x="4375150" y="5305425"/>
          <p14:tracePt t="87959" x="4383088" y="5295900"/>
          <p14:tracePt t="87965" x="4402138" y="5278438"/>
          <p14:tracePt t="87972" x="4438650" y="5259388"/>
          <p14:tracePt t="87979" x="4492625" y="5251450"/>
          <p14:tracePt t="87987" x="4538663" y="5232400"/>
          <p14:tracePt t="87993" x="4602163" y="5222875"/>
          <p14:tracePt t="88000" x="4675188" y="5205413"/>
          <p14:tracePt t="88007" x="4740275" y="5205413"/>
          <p14:tracePt t="88015" x="4794250" y="5205413"/>
          <p14:tracePt t="88021" x="4857750" y="5205413"/>
          <p14:tracePt t="88028" x="4913313" y="5205413"/>
          <p14:tracePt t="88036" x="4959350" y="5205413"/>
          <p14:tracePt t="88042" x="4995863" y="5214938"/>
          <p14:tracePt t="88050" x="5041900" y="5214938"/>
          <p14:tracePt t="88057" x="5078413" y="5214938"/>
          <p14:tracePt t="88066" x="5105400" y="5222875"/>
          <p14:tracePt t="88071" x="5151438" y="5222875"/>
          <p14:tracePt t="88079" x="5178425" y="5232400"/>
          <p14:tracePt t="88084" x="5214938" y="5241925"/>
          <p14:tracePt t="88092" x="5232400" y="5241925"/>
          <p14:tracePt t="88099" x="5260975" y="5241925"/>
          <p14:tracePt t="88106" x="5268913" y="5241925"/>
          <p14:tracePt t="88112" x="5287963" y="5241925"/>
          <p14:tracePt t="88119" x="5297488" y="5241925"/>
          <p14:tracePt t="88128" x="5324475" y="5241925"/>
          <p14:tracePt t="88135" x="5341938" y="5241925"/>
          <p14:tracePt t="88143" x="5360988" y="5241925"/>
          <p14:tracePt t="88151" x="5378450" y="5241925"/>
          <p14:tracePt t="88159" x="5397500" y="5241925"/>
          <p14:tracePt t="88167" x="5414963" y="5241925"/>
          <p14:tracePt t="88175" x="5434013" y="5241925"/>
          <p14:tracePt t="88183" x="5451475" y="5241925"/>
          <p14:tracePt t="88191" x="5461000" y="5241925"/>
          <p14:tracePt t="88199" x="5480050" y="5241925"/>
          <p14:tracePt t="88207" x="5487988" y="5241925"/>
          <p14:tracePt t="88231" x="5497513" y="5241925"/>
          <p14:tracePt t="88239" x="5507038" y="5241925"/>
          <p14:tracePt t="88270" x="5516563" y="5241925"/>
          <p14:tracePt t="88285" x="5524500" y="5241925"/>
          <p14:tracePt t="108842" x="5487988" y="5259388"/>
          <p14:tracePt t="108849" x="5407025" y="5305425"/>
          <p14:tracePt t="108856" x="5341938" y="5368925"/>
          <p14:tracePt t="108862" x="5287963" y="5405438"/>
          <p14:tracePt t="108870" x="5241925" y="5441950"/>
          <p14:tracePt t="108876" x="5214938" y="5461000"/>
          <p14:tracePt t="108883" x="5178425" y="5478463"/>
          <p14:tracePt t="108892" x="5151438" y="5497513"/>
          <p14:tracePt t="108898" x="5114925" y="5514975"/>
          <p14:tracePt t="108903" x="5095875" y="5524500"/>
          <p14:tracePt t="108912" x="5068888" y="5543550"/>
          <p14:tracePt t="108918" x="5041900" y="5543550"/>
          <p14:tracePt t="108925" x="5032375" y="5551488"/>
          <p14:tracePt t="108932" x="5005388" y="5551488"/>
          <p14:tracePt t="108942" x="4986338" y="5561013"/>
          <p14:tracePt t="108947" x="4968875" y="5570538"/>
          <p14:tracePt t="108953" x="4949825" y="5580063"/>
          <p14:tracePt t="108967" x="4940300" y="5580063"/>
          <p14:tracePt t="108975" x="4932363" y="5580063"/>
          <p14:tracePt t="108989" x="4932363" y="5588000"/>
          <p14:tracePt t="108995" x="4922838" y="5588000"/>
          <p14:tracePt t="109025" x="4922838" y="5607050"/>
          <p14:tracePt t="109031" x="4940300" y="5624513"/>
          <p14:tracePt t="109038" x="4986338" y="5643563"/>
          <p14:tracePt t="109044" x="5049838" y="5661025"/>
          <p14:tracePt t="109052" x="5132388" y="5680075"/>
          <p14:tracePt t="109059" x="5232400" y="5697538"/>
          <p14:tracePt t="109066" x="5324475" y="5707063"/>
          <p14:tracePt t="109072" x="5407025" y="5716588"/>
          <p14:tracePt t="109079" x="5497513" y="5716588"/>
          <p14:tracePt t="109086" x="5597525" y="5716588"/>
          <p14:tracePt t="109093" x="5689600" y="5726113"/>
          <p14:tracePt t="109100" x="5781675" y="5726113"/>
          <p14:tracePt t="109106" x="5872163" y="5734050"/>
          <p14:tracePt t="109113" x="5945188" y="5753100"/>
          <p14:tracePt t="109121" x="6018213" y="5770563"/>
          <p14:tracePt t="109128" x="6073775" y="5789613"/>
          <p14:tracePt t="109135" x="6146800" y="5799138"/>
          <p14:tracePt t="109142" x="6210300" y="5826125"/>
          <p14:tracePt t="109149" x="6273800" y="5843588"/>
          <p14:tracePt t="109156" x="6329363" y="5853113"/>
          <p14:tracePt t="109164" x="6383338" y="5862638"/>
          <p14:tracePt t="109169" x="6410325" y="5872163"/>
          <p14:tracePt t="109177" x="6446838" y="5881688"/>
          <p14:tracePt t="109183" x="6483350" y="5881688"/>
          <p14:tracePt t="109191" x="6502400" y="5881688"/>
          <p14:tracePt t="109197" x="6538913" y="5881688"/>
          <p14:tracePt t="109204" x="6565900" y="5881688"/>
          <p14:tracePt t="109211" x="6611938" y="5881688"/>
          <p14:tracePt t="109219" x="6648450" y="5881688"/>
          <p14:tracePt t="109226" x="6694488" y="5881688"/>
          <p14:tracePt t="109233" x="6748463" y="5881688"/>
          <p14:tracePt t="109241" x="6813550" y="5881688"/>
          <p14:tracePt t="109247" x="6858000" y="5881688"/>
          <p14:tracePt t="109254" x="6894513" y="5881688"/>
          <p14:tracePt t="109260" x="6940550" y="5881688"/>
          <p14:tracePt t="109267" x="6986588" y="5881688"/>
          <p14:tracePt t="109275" x="7023100" y="5881688"/>
          <p14:tracePt t="109281" x="7059613" y="5881688"/>
          <p14:tracePt t="109288" x="7086600" y="5872163"/>
          <p14:tracePt t="109295" x="7123113" y="5862638"/>
          <p14:tracePt t="109302" x="7159625" y="5853113"/>
          <p14:tracePt t="109309" x="7196138" y="5835650"/>
          <p14:tracePt t="109316" x="7223125" y="5826125"/>
          <p14:tracePt t="109325" x="7259638" y="5816600"/>
          <p14:tracePt t="109330" x="7305675" y="5816600"/>
          <p14:tracePt t="109338" x="7342188" y="5816600"/>
          <p14:tracePt t="109345" x="7370763" y="5816600"/>
          <p14:tracePt t="109352" x="7407275" y="5816600"/>
          <p14:tracePt t="109359" x="7424738" y="5816600"/>
          <p14:tracePt t="109365" x="7451725" y="5816600"/>
          <p14:tracePt t="109373" x="7470775" y="5816600"/>
          <p14:tracePt t="109379" x="7480300" y="5816600"/>
          <p14:tracePt t="109386" x="7507288" y="5807075"/>
          <p14:tracePt t="109393" x="7516813" y="5807075"/>
          <p14:tracePt t="109400" x="7524750" y="5807075"/>
          <p14:tracePt t="109408" x="7534275" y="5799138"/>
          <p14:tracePt t="110733" x="7626350" y="5689600"/>
          <p14:tracePt t="110739" x="7772400" y="5470525"/>
          <p14:tracePt t="110745" x="7872413" y="5341938"/>
          <p14:tracePt t="110752" x="7945438" y="5251450"/>
          <p14:tracePt t="110759" x="7999413" y="5186363"/>
          <p14:tracePt t="110767" x="8054975" y="5105400"/>
          <p14:tracePt t="110773" x="8118475" y="5032375"/>
          <p14:tracePt t="110781" x="8164513" y="4959350"/>
          <p14:tracePt t="110786" x="8201025" y="4876800"/>
          <p14:tracePt t="110794" x="8237538" y="4794250"/>
          <p14:tracePt t="110802" x="8283575" y="4730750"/>
          <p14:tracePt t="110809" x="8301038" y="4665663"/>
          <p14:tracePt t="110816" x="8337550" y="4621213"/>
          <p14:tracePt t="110822" x="8347075" y="4565650"/>
          <p14:tracePt t="110830" x="8366125" y="4511675"/>
          <p14:tracePt t="110837" x="8366125" y="4446588"/>
          <p14:tracePt t="110844" x="8374063" y="4373563"/>
          <p14:tracePt t="110850" x="8374063" y="4300538"/>
          <p14:tracePt t="110858" x="8383588" y="4210050"/>
          <p14:tracePt t="110864" x="8383588" y="4117975"/>
          <p14:tracePt t="110871" x="8374063" y="4054475"/>
          <p14:tracePt t="110878" x="8347075" y="4008438"/>
          <p14:tracePt t="110885" x="8320088" y="3971925"/>
          <p14:tracePt t="110892" x="8283575" y="3927475"/>
          <p14:tracePt t="110900" x="8264525" y="3908425"/>
          <p14:tracePt t="110908" x="8228013" y="3881438"/>
          <p14:tracePt t="110914" x="8191500" y="3862388"/>
          <p14:tracePt t="110921" x="8137525" y="3835400"/>
          <p14:tracePt t="110927" x="8091488" y="3816350"/>
          <p14:tracePt t="110934" x="8027988" y="3808413"/>
          <p14:tracePt t="110942" x="7962900" y="3798888"/>
          <p14:tracePt t="110949" x="7908925" y="3798888"/>
          <p14:tracePt t="110955" x="7862888" y="3798888"/>
          <p14:tracePt t="110961" x="7826375" y="3798888"/>
          <p14:tracePt t="110969" x="7789863" y="3798888"/>
          <p14:tracePt t="110975" x="7772400" y="3808413"/>
          <p14:tracePt t="110982" x="7735888" y="3816350"/>
          <p14:tracePt t="110991" x="7707313" y="3825875"/>
          <p14:tracePt t="110999" x="7680325" y="3825875"/>
          <p14:tracePt t="111005" x="7653338" y="3835400"/>
          <p14:tracePt t="111011" x="7643813" y="3835400"/>
          <p14:tracePt t="111018" x="7607300" y="3844925"/>
          <p14:tracePt t="111025" x="7589838" y="3852863"/>
          <p14:tracePt t="111032" x="7561263" y="3862388"/>
          <p14:tracePt t="111041" x="7534275" y="3862388"/>
          <p14:tracePt t="111046" x="7497763" y="3871913"/>
          <p14:tracePt t="111053" x="7480300" y="3881438"/>
          <p14:tracePt t="111059" x="7443788" y="3889375"/>
          <p14:tracePt t="111068" x="7407275" y="3898900"/>
          <p14:tracePt t="111075" x="7388225" y="3908425"/>
          <p14:tracePt t="111081" x="7361238" y="3908425"/>
          <p14:tracePt t="111089" x="7324725" y="3908425"/>
          <p14:tracePt t="111096" x="7305675" y="3917950"/>
          <p14:tracePt t="111102" x="7278688" y="3927475"/>
          <p14:tracePt t="111110" x="7259638" y="3935413"/>
          <p14:tracePt t="111117" x="7251700" y="3954463"/>
          <p14:tracePt t="111125" x="7232650" y="3963988"/>
          <p14:tracePt t="111131" x="7223125" y="3963988"/>
          <p14:tracePt t="111138" x="7215188" y="3971925"/>
          <p14:tracePt t="111144" x="7205663" y="3990975"/>
          <p14:tracePt t="111151" x="7186613" y="3990975"/>
          <p14:tracePt t="111159" x="7186613" y="4008438"/>
          <p14:tracePt t="111165" x="7186613" y="4017963"/>
          <p14:tracePt t="111179" x="7178675" y="4017963"/>
          <p14:tracePt t="111193" x="7178675" y="4027488"/>
          <p14:tracePt t="111201" x="7169150" y="4027488"/>
          <p14:tracePt t="111208" x="7169150" y="4037013"/>
          <p14:tracePt t="111242" x="7169150" y="4044950"/>
          <p14:tracePt t="111312" x="7178675" y="4044950"/>
          <p14:tracePt t="111333" x="7186613" y="4044950"/>
          <p14:tracePt t="111341" x="7196138" y="4044950"/>
          <p14:tracePt t="111360" x="7205663" y="4044950"/>
          <p14:tracePt t="111369" x="7215188" y="4044950"/>
          <p14:tracePt t="111374" x="7223125" y="4054475"/>
          <p14:tracePt t="111381" x="7232650" y="4054475"/>
          <p14:tracePt t="111389" x="7251700" y="4073525"/>
          <p14:tracePt t="111396" x="7259638" y="4110038"/>
          <p14:tracePt t="111403" x="7269163" y="4127500"/>
          <p14:tracePt t="111410" x="7278688" y="4164013"/>
          <p14:tracePt t="111418" x="7278688" y="4191000"/>
          <p14:tracePt t="111425" x="7278688" y="4210050"/>
          <p14:tracePt t="111431" x="7278688" y="4246563"/>
          <p14:tracePt t="111437" x="7278688" y="4283075"/>
          <p14:tracePt t="111445" x="7278688" y="4310063"/>
          <p14:tracePt t="111453" x="7251700" y="4365625"/>
          <p14:tracePt t="111459" x="7232650" y="4410075"/>
          <p14:tracePt t="111466" x="7205663" y="4475163"/>
          <p14:tracePt t="111474" x="7142163" y="4556125"/>
          <p14:tracePt t="111480" x="7105650" y="4621213"/>
          <p14:tracePt t="111487" x="7040563" y="4694238"/>
          <p14:tracePt t="111494" x="6996113" y="4738688"/>
          <p14:tracePt t="111501" x="6940550" y="4794250"/>
          <p14:tracePt t="111508" x="6886575" y="4830763"/>
          <p14:tracePt t="111517" x="6821488" y="4848225"/>
          <p14:tracePt t="111522" x="6757988" y="4857750"/>
          <p14:tracePt t="111529" x="6711950" y="4857750"/>
          <p14:tracePt t="111537" x="6667500" y="4857750"/>
          <p14:tracePt t="111542" x="6638925" y="4857750"/>
          <p14:tracePt t="111550" x="6602413" y="4848225"/>
          <p14:tracePt t="111558" x="6584950" y="4840288"/>
          <p14:tracePt t="111563" x="6565900" y="4830763"/>
          <p14:tracePt t="111571" x="6548438" y="4811713"/>
          <p14:tracePt t="111577" x="6529388" y="4794250"/>
          <p14:tracePt t="111585" x="6511925" y="4775200"/>
          <p14:tracePt t="111592" x="6502400" y="4748213"/>
          <p14:tracePt t="111599" x="6492875" y="4721225"/>
          <p14:tracePt t="111608" x="6492875" y="4694238"/>
          <p14:tracePt t="111613" x="6492875" y="4648200"/>
          <p14:tracePt t="111620" x="6502400" y="4575175"/>
          <p14:tracePt t="111626" x="6538913" y="4465638"/>
          <p14:tracePt t="111634" x="6584950" y="4356100"/>
          <p14:tracePt t="111642" x="6648450" y="4237038"/>
          <p14:tracePt t="111648" x="6704013" y="4146550"/>
          <p14:tracePt t="111654" x="6740525" y="4064000"/>
          <p14:tracePt t="111661" x="6767513" y="4027488"/>
          <p14:tracePt t="111668" x="6784975" y="4000500"/>
          <p14:tracePt t="111675" x="6794500" y="3990975"/>
          <p14:tracePt t="111789" x="6794500" y="4000500"/>
          <p14:tracePt t="111795" x="6804025" y="4027488"/>
          <p14:tracePt t="111802" x="6813550" y="4044950"/>
          <p14:tracePt t="111808" x="6821488" y="4073525"/>
          <p14:tracePt t="111816" x="6821488" y="4090988"/>
          <p14:tracePt t="111822" x="6831013" y="4117975"/>
          <p14:tracePt t="111829" x="6831013" y="4127500"/>
          <p14:tracePt t="111843" x="6831013" y="4137025"/>
          <p14:tracePt t="111858" x="6831013" y="4146550"/>
          <p14:tracePt t="113230" x="6748463" y="4117975"/>
          <p14:tracePt t="113238" x="6630988" y="4073525"/>
          <p14:tracePt t="113244" x="6521450" y="4008438"/>
          <p14:tracePt t="113251" x="6429375" y="3963988"/>
          <p14:tracePt t="113258" x="6346825" y="3927475"/>
          <p14:tracePt t="113265" x="6273800" y="3889375"/>
          <p14:tracePt t="113274" x="6191250" y="3862388"/>
          <p14:tracePt t="113280" x="6110288" y="3816350"/>
          <p14:tracePt t="113287" x="6018213" y="3779838"/>
          <p14:tracePt t="113293" x="5908675" y="3735388"/>
          <p14:tracePt t="113301" x="5818188" y="3689350"/>
          <p14:tracePt t="113308" x="5726113" y="3625850"/>
          <p14:tracePt t="113315" x="5643563" y="3570288"/>
          <p14:tracePt t="113321" x="5553075" y="3516313"/>
          <p14:tracePt t="113328" x="5480050" y="3443288"/>
          <p14:tracePt t="113335" x="5414963" y="3397250"/>
          <p14:tracePt t="113342" x="5351463" y="3341688"/>
          <p14:tracePt t="113350" x="5314950" y="3314700"/>
          <p14:tracePt t="113356" x="5287963" y="3278188"/>
          <p14:tracePt t="113362" x="5260975" y="3260725"/>
          <p14:tracePt t="113370" x="5241925" y="3241675"/>
          <p14:tracePt t="113377" x="5232400" y="3241675"/>
          <p14:tracePt t="113384" x="5232400" y="3232150"/>
          <p14:tracePt t="113398" x="5224463" y="3224213"/>
          <p14:tracePt t="113426" x="5232400" y="3214688"/>
          <p14:tracePt t="113432" x="5278438" y="3205163"/>
          <p14:tracePt t="113440" x="5351463" y="3195638"/>
          <p14:tracePt t="113447" x="5461000" y="3168650"/>
          <p14:tracePt t="113454" x="5607050" y="3159125"/>
          <p14:tracePt t="113460" x="5762625" y="3159125"/>
          <p14:tracePt t="113469" x="5927725" y="3159125"/>
          <p14:tracePt t="113475" x="6073775" y="3187700"/>
          <p14:tracePt t="113482" x="6200775" y="3195638"/>
          <p14:tracePt t="113491" x="6319838" y="3205163"/>
          <p14:tracePt t="113496" x="6402388" y="3224213"/>
          <p14:tracePt t="113503" x="6475413" y="3224213"/>
          <p14:tracePt t="113510" x="6502400" y="3224213"/>
          <p14:tracePt t="113518" x="6538913" y="3224213"/>
          <p14:tracePt t="113524" x="6557963" y="3224213"/>
          <p14:tracePt t="113531" x="6575425" y="3224213"/>
          <p14:tracePt t="113544" x="6584950" y="3224213"/>
          <p14:tracePt t="113594" x="6575425" y="3224213"/>
          <p14:tracePt t="113601" x="6565900" y="3214688"/>
          <p14:tracePt t="113608" x="6538913" y="3214688"/>
          <p14:tracePt t="113615" x="6502400" y="3205163"/>
          <p14:tracePt t="113622" x="6475413" y="3205163"/>
          <p14:tracePt t="113629" x="6438900" y="3195638"/>
          <p14:tracePt t="113636" x="6402388" y="3187700"/>
          <p14:tracePt t="113642" x="6383338" y="3187700"/>
          <p14:tracePt t="113649" x="6365875" y="3178175"/>
          <p14:tracePt t="113663" x="6356350" y="3168650"/>
          <p14:tracePt t="113671" x="6346825" y="3168650"/>
          <p14:tracePt t="113677" x="6346825" y="3159125"/>
          <p14:tracePt t="113684" x="6337300" y="3159125"/>
          <p14:tracePt t="113720" x="6329363" y="3159125"/>
          <p14:tracePt t="113733" x="6319838" y="3159125"/>
          <p14:tracePt t="113748" x="6319838" y="3151188"/>
          <p14:tracePt t="113761" x="6310313" y="3141663"/>
          <p14:tracePt t="113769" x="6300788" y="3141663"/>
          <p14:tracePt t="113782" x="6283325" y="3132138"/>
          <p14:tracePt t="113791" x="6273800" y="3122613"/>
          <p14:tracePt t="113797" x="6264275" y="3114675"/>
          <p14:tracePt t="113804" x="6246813" y="3114675"/>
          <p14:tracePt t="113811" x="6246813" y="3095625"/>
          <p14:tracePt t="113817" x="6237288" y="3086100"/>
          <p14:tracePt t="114242" x="6164263" y="3078163"/>
          <p14:tracePt t="114250" x="6073775" y="3068638"/>
          <p14:tracePt t="114256" x="5945188" y="3059113"/>
          <p14:tracePt t="114263" x="5826125" y="3049588"/>
          <p14:tracePt t="114271" x="5708650" y="3032125"/>
          <p14:tracePt t="114278" x="5589588" y="3022600"/>
          <p14:tracePt t="114284" x="5461000" y="2995613"/>
          <p14:tracePt t="114291" x="5341938" y="2986088"/>
          <p14:tracePt t="114299" x="5232400" y="2968625"/>
          <p14:tracePt t="114307" x="5151438" y="2949575"/>
          <p14:tracePt t="114312" x="5059363" y="2940050"/>
          <p14:tracePt t="114320" x="4986338" y="2940050"/>
          <p14:tracePt t="114325" x="4895850" y="2930525"/>
          <p14:tracePt t="114333" x="4821238" y="2930525"/>
          <p14:tracePt t="114340" x="4730750" y="2922588"/>
          <p14:tracePt t="114347" x="4675188" y="2922588"/>
          <p14:tracePt t="114353" x="4611688" y="2922588"/>
          <p14:tracePt t="114362" x="4565650" y="2922588"/>
          <p14:tracePt t="114368" x="4529138" y="2922588"/>
          <p14:tracePt t="114375" x="4484688" y="2922588"/>
          <p14:tracePt t="114382" x="4456113" y="2940050"/>
          <p14:tracePt t="114390" x="4419600" y="2940050"/>
          <p14:tracePt t="114396" x="4383088" y="2976563"/>
          <p14:tracePt t="114403" x="4346575" y="2995613"/>
          <p14:tracePt t="114410" x="4310063" y="3013075"/>
          <p14:tracePt t="114418" x="4273550" y="3041650"/>
          <p14:tracePt t="114424" x="4246563" y="3049588"/>
          <p14:tracePt t="114431" x="4210050" y="3068638"/>
          <p14:tracePt t="114439" x="4173538" y="3105150"/>
          <p14:tracePt t="114446" x="4137025" y="3122613"/>
          <p14:tracePt t="114451" x="4100513" y="3151188"/>
          <p14:tracePt t="114459" x="4064000" y="3178175"/>
          <p14:tracePt t="114467" x="4017963" y="3205163"/>
          <p14:tracePt t="114473" x="3981450" y="3232150"/>
          <p14:tracePt t="114481" x="3944938" y="3251200"/>
          <p14:tracePt t="114488" x="3908425" y="3278188"/>
          <p14:tracePt t="114494" x="3881438" y="3305175"/>
          <p14:tracePt t="114501" x="3862388" y="3324225"/>
          <p14:tracePt t="114508" x="3825875" y="3341688"/>
          <p14:tracePt t="114515" x="3808413" y="3351213"/>
          <p14:tracePt t="114523" x="3781425" y="3370263"/>
          <p14:tracePt t="114530" x="3771900" y="3387725"/>
          <p14:tracePt t="114536" x="3744913" y="3414713"/>
          <p14:tracePt t="114542" x="3716338" y="3443288"/>
          <p14:tracePt t="114550" x="3689350" y="3487738"/>
          <p14:tracePt t="114557" x="3652838" y="3543300"/>
          <p14:tracePt t="114565" x="3625850" y="3589338"/>
          <p14:tracePt t="114572" x="3598863" y="3643313"/>
          <p14:tracePt t="114580" x="3562350" y="3698875"/>
          <p14:tracePt t="114585" x="3543300" y="3743325"/>
          <p14:tracePt t="114591" x="3516313" y="3779838"/>
          <p14:tracePt t="114599" x="3506788" y="3825875"/>
          <p14:tracePt t="114607" x="3497263" y="3862388"/>
          <p14:tracePt t="114612" x="3489325" y="3908425"/>
          <p14:tracePt t="114621" x="3479800" y="3954463"/>
          <p14:tracePt t="114627" x="3470275" y="4008438"/>
          <p14:tracePt t="114633" x="3470275" y="4064000"/>
          <p14:tracePt t="114640" x="3460750" y="4127500"/>
          <p14:tracePt t="114648" x="3452813" y="4191000"/>
          <p14:tracePt t="114656" x="3452813" y="4237038"/>
          <p14:tracePt t="114662" x="3452813" y="4283075"/>
          <p14:tracePt t="114669" x="3452813" y="4337050"/>
          <p14:tracePt t="114676" x="3452813" y="4383088"/>
          <p14:tracePt t="114683" x="3452813" y="4429125"/>
          <p14:tracePt t="114691" x="3452813" y="4465638"/>
          <p14:tracePt t="114697" x="3452813" y="4483100"/>
          <p14:tracePt t="114705" x="3452813" y="4519613"/>
          <p14:tracePt t="114711" x="3452813" y="4548188"/>
          <p14:tracePt t="114718" x="3452813" y="4584700"/>
          <p14:tracePt t="114724" x="3460750" y="4611688"/>
          <p14:tracePt t="114731" x="3470275" y="4638675"/>
          <p14:tracePt t="114740" x="3479800" y="4665663"/>
          <p14:tracePt t="114746" x="3489325" y="4694238"/>
          <p14:tracePt t="114752" x="3497263" y="4711700"/>
          <p14:tracePt t="114760" x="3516313" y="4738688"/>
          <p14:tracePt t="114768" x="3525838" y="4767263"/>
          <p14:tracePt t="114774" x="3525838" y="4775200"/>
          <p14:tracePt t="114781" x="3533775" y="4803775"/>
          <p14:tracePt t="114790" x="3552825" y="4821238"/>
          <p14:tracePt t="114795" x="3570288" y="4821238"/>
          <p14:tracePt t="114802" x="3579813" y="4840288"/>
          <p14:tracePt t="114808" x="3606800" y="4857750"/>
          <p14:tracePt t="114816" x="3625850" y="4867275"/>
          <p14:tracePt t="114824" x="3643313" y="4884738"/>
          <p14:tracePt t="114829" x="3689350" y="4894263"/>
          <p14:tracePt t="114837" x="3735388" y="4903788"/>
          <p14:tracePt t="114843" x="3798888" y="4913313"/>
          <p14:tracePt t="114850" x="3871913" y="4922838"/>
          <p14:tracePt t="114858" x="3935413" y="4922838"/>
          <p14:tracePt t="114865" x="4027488" y="4930775"/>
          <p14:tracePt t="114873" x="4100513" y="4930775"/>
          <p14:tracePt t="114880" x="4173538" y="4940300"/>
          <p14:tracePt t="114887" x="4237038" y="4940300"/>
          <p14:tracePt t="114892" x="4310063" y="4940300"/>
          <p14:tracePt t="114900" x="4365625" y="4940300"/>
          <p14:tracePt t="114907" x="4429125" y="4949825"/>
          <p14:tracePt t="114913" x="4484688" y="4949825"/>
          <p14:tracePt t="114920" x="4548188" y="4967288"/>
          <p14:tracePt t="114927" x="4594225" y="4976813"/>
          <p14:tracePt t="114934" x="4648200" y="4986338"/>
          <p14:tracePt t="114942" x="4694238" y="4995863"/>
          <p14:tracePt t="114948" x="4721225" y="4995863"/>
          <p14:tracePt t="114956" x="4757738" y="5003800"/>
          <p14:tracePt t="114963" x="4794250" y="5003800"/>
          <p14:tracePt t="114970" x="4821238" y="5003800"/>
          <p14:tracePt t="114977" x="4849813" y="5003800"/>
          <p14:tracePt t="114984" x="4867275" y="5003800"/>
          <p14:tracePt t="114991" x="4903788" y="5003800"/>
          <p14:tracePt t="114998" x="4932363" y="5003800"/>
          <p14:tracePt t="115005" x="4949825" y="4995863"/>
          <p14:tracePt t="115011" x="4986338" y="4995863"/>
          <p14:tracePt t="115019" x="5005388" y="4986338"/>
          <p14:tracePt t="115025" x="5041900" y="4976813"/>
          <p14:tracePt t="115032" x="5068888" y="4967288"/>
          <p14:tracePt t="115040" x="5086350" y="4959350"/>
          <p14:tracePt t="115046" x="5122863" y="4949825"/>
          <p14:tracePt t="115056" x="5159375" y="4940300"/>
          <p14:tracePt t="115061" x="5187950" y="4940300"/>
          <p14:tracePt t="115069" x="5224463" y="4940300"/>
          <p14:tracePt t="115075" x="5268913" y="4930775"/>
          <p14:tracePt t="115082" x="5314950" y="4930775"/>
          <p14:tracePt t="115090" x="5341938" y="4930775"/>
          <p14:tracePt t="115096" x="5387975" y="4930775"/>
          <p14:tracePt t="115102" x="5424488" y="4930775"/>
          <p14:tracePt t="115109" x="5451475" y="4930775"/>
          <p14:tracePt t="115116" x="5487988" y="4922838"/>
          <p14:tracePt t="115123" x="5516563" y="4922838"/>
          <p14:tracePt t="115131" x="5543550" y="4922838"/>
          <p14:tracePt t="115137" x="5580063" y="4922838"/>
          <p14:tracePt t="115143" x="5616575" y="4913313"/>
          <p14:tracePt t="115152" x="5643563" y="4903788"/>
          <p14:tracePt t="115159" x="5680075" y="4894263"/>
          <p14:tracePt t="115166" x="5726113" y="4884738"/>
          <p14:tracePt t="115173" x="5772150" y="4876800"/>
          <p14:tracePt t="115180" x="5835650" y="4867275"/>
          <p14:tracePt t="115187" x="5899150" y="4848225"/>
          <p14:tracePt t="115193" x="5935663" y="4848225"/>
          <p14:tracePt t="115201" x="5972175" y="4830763"/>
          <p14:tracePt t="115207" x="5991225" y="4821238"/>
          <p14:tracePt t="115214" x="6037263" y="4811713"/>
          <p14:tracePt t="115223" x="6073775" y="4794250"/>
          <p14:tracePt t="115228" x="6110288" y="4794250"/>
          <p14:tracePt t="115235" x="6146800" y="4775200"/>
          <p14:tracePt t="115241" x="6173788" y="4767263"/>
          <p14:tracePt t="115251" x="6210300" y="4757738"/>
          <p14:tracePt t="115257" x="6237288" y="4748213"/>
          <p14:tracePt t="115264" x="6256338" y="4730750"/>
          <p14:tracePt t="115271" x="6283325" y="4721225"/>
          <p14:tracePt t="115277" x="6300788" y="4721225"/>
          <p14:tracePt t="115284" x="6310313" y="4711700"/>
          <p14:tracePt t="115291" x="6329363" y="4702175"/>
          <p14:tracePt t="115306" x="6329363" y="4694238"/>
          <p14:tracePt t="115320" x="6337300" y="4694238"/>
          <p14:tracePt t="115326" x="6346825" y="4694238"/>
          <p14:tracePt t="115332" x="6356350" y="4684713"/>
          <p14:tracePt t="115348" x="6356350" y="4675188"/>
          <p14:tracePt t="115356" x="6365875" y="4675188"/>
          <p14:tracePt t="115361" x="6373813" y="4665663"/>
          <p14:tracePt t="115368" x="6373813" y="4657725"/>
          <p14:tracePt t="115375" x="6383338" y="4648200"/>
          <p14:tracePt t="115382" x="6392863" y="4648200"/>
          <p14:tracePt t="115390" x="6402388" y="4648200"/>
          <p14:tracePt t="115396" x="6410325" y="4638675"/>
          <p14:tracePt t="115403" x="6410325" y="4629150"/>
          <p14:tracePt t="115409" x="6419850" y="4629150"/>
          <p14:tracePt t="115417" x="6438900" y="4629150"/>
          <p14:tracePt t="115424" x="6438900" y="4621213"/>
          <p14:tracePt t="115431" x="6465888" y="4611688"/>
          <p14:tracePt t="115440" x="6475413" y="4592638"/>
          <p14:tracePt t="115445" x="6502400" y="4592638"/>
          <p14:tracePt t="115453" x="6521450" y="4584700"/>
          <p14:tracePt t="115460" x="6538913" y="4565650"/>
          <p14:tracePt t="115467" x="6575425" y="4556125"/>
          <p14:tracePt t="115473" x="6602413" y="4538663"/>
          <p14:tracePt t="115481" x="6621463" y="4519613"/>
          <p14:tracePt t="115489" x="6657975" y="4519613"/>
          <p14:tracePt t="115494" x="6684963" y="4502150"/>
          <p14:tracePt t="115501" x="6711950" y="4483100"/>
          <p14:tracePt t="115508" x="6721475" y="4475163"/>
          <p14:tracePt t="115515" x="6748463" y="4456113"/>
          <p14:tracePt t="115523" x="6757988" y="4446588"/>
          <p14:tracePt t="115529" x="6784975" y="4438650"/>
          <p14:tracePt t="115537" x="6804025" y="4429125"/>
          <p14:tracePt t="115542" x="6804025" y="4419600"/>
          <p14:tracePt t="115551" x="6813550" y="4419600"/>
          <p14:tracePt t="115557" x="6831013" y="4419600"/>
          <p14:tracePt t="115565" x="6831013" y="4410075"/>
          <p14:tracePt t="115578" x="6840538" y="4402138"/>
          <p14:tracePt t="115585" x="6850063" y="4402138"/>
          <p14:tracePt t="115592" x="6850063" y="4392613"/>
          <p14:tracePt t="115605" x="6858000" y="4392613"/>
          <p14:tracePt t="115612" x="6867525" y="4392613"/>
          <p14:tracePt t="115626" x="6877050" y="4383088"/>
          <p14:tracePt t="115634" x="6894513" y="4383088"/>
          <p14:tracePt t="115641" x="6904038" y="4373563"/>
          <p14:tracePt t="115649" x="6931025" y="4365625"/>
          <p14:tracePt t="115658" x="6950075" y="4365625"/>
          <p14:tracePt t="115664" x="6986588" y="4356100"/>
          <p14:tracePt t="115669" x="7013575" y="4337050"/>
          <p14:tracePt t="115676" x="7032625" y="4329113"/>
          <p14:tracePt t="115683" x="7059613" y="4319588"/>
          <p14:tracePt t="115691" x="7077075" y="4310063"/>
          <p14:tracePt t="115697" x="7096125" y="4292600"/>
          <p14:tracePt t="115704" x="7113588" y="4292600"/>
          <p14:tracePt t="115711" x="7142163" y="4273550"/>
          <p14:tracePt t="115718" x="7169150" y="4246563"/>
          <p14:tracePt t="115725" x="7205663" y="4219575"/>
          <p14:tracePt t="115732" x="7242175" y="4183063"/>
          <p14:tracePt t="115739" x="7315200" y="4100513"/>
          <p14:tracePt t="115747" x="7378700" y="4000500"/>
          <p14:tracePt t="115753" x="7451725" y="3889375"/>
          <p14:tracePt t="115760" x="7543800" y="3779838"/>
          <p14:tracePt t="115768" x="7616825" y="3689350"/>
          <p14:tracePt t="115774" x="7670800" y="3597275"/>
          <p14:tracePt t="115781" x="7726363" y="3524250"/>
          <p14:tracePt t="115789" x="7772400" y="3451225"/>
          <p14:tracePt t="115795" x="7808913" y="3387725"/>
          <p14:tracePt t="115802" x="7826375" y="3305175"/>
          <p14:tracePt t="115808" x="7845425" y="3232150"/>
          <p14:tracePt t="115816" x="7845425" y="3159125"/>
          <p14:tracePt t="115823" x="7845425" y="3086100"/>
          <p14:tracePt t="115830" x="7845425" y="3005138"/>
          <p14:tracePt t="115837" x="7826375" y="2940050"/>
          <p14:tracePt t="115844" x="7799388" y="2894013"/>
          <p14:tracePt t="115851" x="7735888" y="2820988"/>
          <p14:tracePt t="115858" x="7643813" y="2740025"/>
          <p14:tracePt t="115865" x="7497763" y="2647950"/>
          <p14:tracePt t="115873" x="7296150" y="2538413"/>
          <p14:tracePt t="115880" x="7050088" y="2447925"/>
          <p14:tracePt t="115887" x="6831013" y="2365375"/>
          <p14:tracePt t="115892" x="6657975" y="2328863"/>
          <p14:tracePt t="115908" x="6365875" y="2255838"/>
          <p14:tracePt t="115913" x="6219825" y="2236788"/>
          <p14:tracePt t="115921" x="6054725" y="2228850"/>
          <p14:tracePt t="115927" x="5908675" y="2219325"/>
          <p14:tracePt t="115935" x="5753100" y="2200275"/>
          <p14:tracePt t="115942" x="5607050" y="2192338"/>
          <p14:tracePt t="115950" x="5461000" y="2192338"/>
          <p14:tracePt t="115957" x="5305425" y="2192338"/>
          <p14:tracePt t="115962" x="5159375" y="2192338"/>
          <p14:tracePt t="115972" x="5013325" y="2192338"/>
          <p14:tracePt t="115977" x="4830763" y="2192338"/>
          <p14:tracePt t="115985" x="4667250" y="2219325"/>
          <p14:tracePt t="115991" x="4502150" y="2219325"/>
          <p14:tracePt t="115998" x="4356100" y="2219325"/>
          <p14:tracePt t="116006" x="4200525" y="2219325"/>
          <p14:tracePt t="116011" x="4054475" y="2219325"/>
          <p14:tracePt t="116019" x="3908425" y="2219325"/>
          <p14:tracePt t="116025" x="3781425" y="2219325"/>
          <p14:tracePt t="116032" x="3643313" y="2228850"/>
          <p14:tracePt t="116040" x="3516313" y="2246313"/>
          <p14:tracePt t="116048" x="3360738" y="2292350"/>
          <p14:tracePt t="116054" x="3214688" y="2328863"/>
          <p14:tracePt t="116061" x="3078163" y="2411413"/>
          <p14:tracePt t="116069" x="2913063" y="2474913"/>
          <p14:tracePt t="116076" x="2794000" y="2547938"/>
          <p14:tracePt t="116081" x="2647950" y="2620963"/>
          <p14:tracePt t="116089" x="2547938" y="2684463"/>
          <p14:tracePt t="116096" x="2465388" y="2740025"/>
          <p14:tracePt t="116102" x="2382838" y="2803525"/>
          <p14:tracePt t="116109" x="2319338" y="2840038"/>
          <p14:tracePt t="116117" x="2265363" y="2876550"/>
          <p14:tracePt t="116123" x="2228850" y="2913063"/>
          <p14:tracePt t="116131" x="2182813" y="2949575"/>
          <p14:tracePt t="116138" x="2155825" y="3005138"/>
          <p14:tracePt t="116145" x="2119313" y="3068638"/>
          <p14:tracePt t="116152" x="2100263" y="3132138"/>
          <p14:tracePt t="116158" x="2082800" y="3195638"/>
          <p14:tracePt t="116166" x="2082800" y="3268663"/>
          <p14:tracePt t="116173" x="2082800" y="3333750"/>
          <p14:tracePt t="116180" x="2082800" y="3370263"/>
          <p14:tracePt t="116187" x="2082800" y="3424238"/>
          <p14:tracePt t="116193" x="2090738" y="3470275"/>
          <p14:tracePt t="116201" x="2100263" y="3506788"/>
          <p14:tracePt t="116207" x="2119313" y="3570288"/>
          <p14:tracePt t="116215" x="2155825" y="3616325"/>
          <p14:tracePt t="116222" x="2182813" y="3679825"/>
          <p14:tracePt t="116228" x="2219325" y="3743325"/>
          <p14:tracePt t="116235" x="2255838" y="3808413"/>
          <p14:tracePt t="116243" x="2292350" y="3881438"/>
          <p14:tracePt t="116251" x="2319338" y="3927475"/>
          <p14:tracePt t="116256" x="2355850" y="3990975"/>
          <p14:tracePt t="116263" x="2382838" y="4044950"/>
          <p14:tracePt t="116273" x="2419350" y="4090988"/>
          <p14:tracePt t="116278" x="2447925" y="4137025"/>
          <p14:tracePt t="116285" x="2474913" y="4173538"/>
          <p14:tracePt t="116291" x="2511425" y="4227513"/>
          <p14:tracePt t="116299" x="2557463" y="4264025"/>
          <p14:tracePt t="116306" x="2593975" y="4300538"/>
          <p14:tracePt t="116312" x="2647950" y="4337050"/>
          <p14:tracePt t="116320" x="2693988" y="4373563"/>
          <p14:tracePt t="116326" x="2749550" y="4410075"/>
          <p14:tracePt t="116332" x="2803525" y="4429125"/>
          <p14:tracePt t="116341" x="2849563" y="4456113"/>
          <p14:tracePt t="116348" x="2903538" y="4475163"/>
          <p14:tracePt t="116356" x="2968625" y="4519613"/>
          <p14:tracePt t="116361" x="3041650" y="4556125"/>
          <p14:tracePt t="116369" x="3122613" y="4584700"/>
          <p14:tracePt t="116377" x="3205163" y="4621213"/>
          <p14:tracePt t="116382" x="3297238" y="4657725"/>
          <p14:tracePt t="116390" x="3360738" y="4675188"/>
          <p14:tracePt t="116396" x="3433763" y="4702175"/>
          <p14:tracePt t="116403" x="3497263" y="4721225"/>
          <p14:tracePt t="116410" x="3562350" y="4730750"/>
          <p14:tracePt t="116417" x="3606800" y="4730750"/>
          <p14:tracePt t="116424" x="3662363" y="4730750"/>
          <p14:tracePt t="116431" x="3725863" y="4730750"/>
          <p14:tracePt t="116440" x="3789363" y="4711700"/>
          <p14:tracePt t="116446" x="3844925" y="4702175"/>
          <p14:tracePt t="116452" x="3935413" y="4684713"/>
          <p14:tracePt t="116459" x="4008438" y="4675188"/>
          <p14:tracePt t="116467" x="4090988" y="4665663"/>
          <p14:tracePt t="116474" x="4137025" y="4657725"/>
          <p14:tracePt t="116481" x="4173538" y="4657725"/>
          <p14:tracePt t="116489" x="4200525" y="4648200"/>
          <p14:tracePt t="116494" x="4229100" y="4648200"/>
          <p14:tracePt t="116501" x="4246563" y="4648200"/>
          <p14:tracePt t="116508" x="4265613" y="4638675"/>
          <p14:tracePt t="116515" x="4283075" y="4638675"/>
          <p14:tracePt t="116523" x="4302125" y="4629150"/>
          <p14:tracePt t="116529" x="4310063" y="4629150"/>
          <p14:tracePt t="116538" x="4319588" y="4629150"/>
          <p14:tracePt t="116543" x="4338638" y="4621213"/>
          <p14:tracePt t="116551" x="4346575" y="4621213"/>
          <p14:tracePt t="116558" x="4356100" y="4621213"/>
          <p14:tracePt t="116564" x="4365625" y="4621213"/>
          <p14:tracePt t="116592" x="4375150" y="4621213"/>
          <p14:tracePt t="116606" x="4383088" y="4621213"/>
          <p14:tracePt t="116620" x="4392613" y="4621213"/>
          <p14:tracePt t="116641" x="4402138" y="4621213"/>
          <p14:tracePt t="116649" x="4411663" y="4629150"/>
          <p14:tracePt t="116662" x="4419600" y="4638675"/>
          <p14:tracePt t="116670" x="4438650" y="4657725"/>
          <p14:tracePt t="116676" x="4475163" y="4675188"/>
          <p14:tracePt t="116683" x="4484688" y="4702175"/>
          <p14:tracePt t="116690" x="4511675" y="4711700"/>
          <p14:tracePt t="116697" x="4538663" y="4730750"/>
          <p14:tracePt t="116705" x="4565650" y="4748213"/>
          <p14:tracePt t="116710" x="4594225" y="4775200"/>
          <p14:tracePt t="116718" x="4630738" y="4794250"/>
          <p14:tracePt t="116726" x="4684713" y="4811713"/>
          <p14:tracePt t="116732" x="4748213" y="4830763"/>
          <p14:tracePt t="116740" x="4821238" y="4848225"/>
          <p14:tracePt t="116746" x="4932363" y="4867275"/>
          <p14:tracePt t="116753" x="5032375" y="4894263"/>
          <p14:tracePt t="116760" x="5132388" y="4913313"/>
          <p14:tracePt t="116768" x="5241925" y="4940300"/>
          <p14:tracePt t="116774" x="5341938" y="4959350"/>
          <p14:tracePt t="116781" x="5434013" y="4986338"/>
          <p14:tracePt t="116789" x="5543550" y="4986338"/>
          <p14:tracePt t="116795" x="5626100" y="4995863"/>
          <p14:tracePt t="116802" x="5716588" y="4995863"/>
          <p14:tracePt t="116808" x="5808663" y="4995863"/>
          <p14:tracePt t="116816" x="5862638" y="4995863"/>
          <p14:tracePt t="116823" x="5927725" y="4995863"/>
          <p14:tracePt t="116830" x="6000750" y="4995863"/>
          <p14:tracePt t="116839" x="6064250" y="4986338"/>
          <p14:tracePt t="116844" x="6137275" y="4986338"/>
          <p14:tracePt t="116851" x="6191250" y="4986338"/>
          <p14:tracePt t="116857" x="6256338" y="4976813"/>
          <p14:tracePt t="116865" x="6283325" y="4976813"/>
          <p14:tracePt t="116873" x="6310313" y="4976813"/>
          <p14:tracePt t="116880" x="6337300" y="4976813"/>
          <p14:tracePt t="116886" x="6356350" y="4976813"/>
          <p14:tracePt t="116893" x="6373813" y="4976813"/>
          <p14:tracePt t="116914" x="6383338" y="4976813"/>
          <p14:tracePt t="117005" x="6373813" y="4976813"/>
          <p14:tracePt t="117012" x="6365875" y="4986338"/>
          <p14:tracePt t="117019" x="6337300" y="5003800"/>
          <p14:tracePt t="117026" x="6310313" y="5003800"/>
          <p14:tracePt t="117033" x="6283325" y="5013325"/>
          <p14:tracePt t="117040" x="6246813" y="5022850"/>
          <p14:tracePt t="117047" x="6200775" y="5032375"/>
          <p14:tracePt t="117056" x="6118225" y="5040313"/>
          <p14:tracePt t="117061" x="6037263" y="5059363"/>
          <p14:tracePt t="117068" x="5918200" y="5068888"/>
          <p14:tracePt t="117075" x="5772150" y="5076825"/>
          <p14:tracePt t="117082" x="5589588" y="5095875"/>
          <p14:tracePt t="117089" x="5407025" y="5095875"/>
          <p14:tracePt t="117095" x="5251450" y="5095875"/>
          <p14:tracePt t="117103" x="5114925" y="5095875"/>
          <p14:tracePt t="117109" x="5013325" y="5086350"/>
          <p14:tracePt t="117116" x="4922838" y="5076825"/>
          <p14:tracePt t="117123" x="4867275" y="5076825"/>
          <p14:tracePt t="117130" x="4813300" y="5068888"/>
          <p14:tracePt t="117139" x="4784725" y="5068888"/>
          <p14:tracePt t="117145" x="4767263" y="5068888"/>
          <p14:tracePt t="117152" x="4757738" y="5068888"/>
          <p14:tracePt t="117158" x="4740275" y="5068888"/>
          <p14:tracePt t="117173" x="4730750" y="5068888"/>
          <p14:tracePt t="117193" x="4721225" y="5068888"/>
          <p14:tracePt t="117263" x="4721225" y="5059363"/>
          <p14:tracePt t="117270" x="4730750" y="5059363"/>
          <p14:tracePt t="117918" x="4840288" y="5040313"/>
          <p14:tracePt t="117925" x="4986338" y="5003800"/>
          <p14:tracePt t="117933" x="5132388" y="4967288"/>
          <p14:tracePt t="117940" x="5268913" y="4940300"/>
          <p14:tracePt t="117946" x="5387975" y="4922838"/>
          <p14:tracePt t="117953" x="5487988" y="4884738"/>
          <p14:tracePt t="117960" x="5580063" y="4848225"/>
          <p14:tracePt t="117968" x="5662613" y="4811713"/>
          <p14:tracePt t="117973" x="5726113" y="4784725"/>
          <p14:tracePt t="117981" x="5789613" y="4738688"/>
          <p14:tracePt t="117989" x="5845175" y="4721225"/>
          <p14:tracePt t="117995" x="5881688" y="4694238"/>
          <p14:tracePt t="118001" x="5918200" y="4657725"/>
          <p14:tracePt t="118008" x="5954713" y="4638675"/>
          <p14:tracePt t="118016" x="5981700" y="4629150"/>
          <p14:tracePt t="118023" x="6000750" y="4611688"/>
          <p14:tracePt t="118030" x="6027738" y="4602163"/>
          <p14:tracePt t="118039" x="6045200" y="4592638"/>
          <p14:tracePt t="118044" x="6054725" y="4592638"/>
          <p14:tracePt t="118051" x="6064250" y="4584700"/>
          <p14:tracePt t="118065" x="6073775" y="4584700"/>
          <p14:tracePt t="118113" x="6073775" y="4575175"/>
          <p14:tracePt t="118177" x="6081713" y="4575175"/>
          <p14:tracePt t="118183" x="6081713" y="4565650"/>
          <p14:tracePt t="118204" x="6091238" y="4565650"/>
          <p14:tracePt t="118211" x="6100763" y="4565650"/>
          <p14:tracePt t="118923" x="6183313" y="4511675"/>
          <p14:tracePt t="118930" x="6319838" y="4419600"/>
          <p14:tracePt t="118938" x="6475413" y="4319588"/>
          <p14:tracePt t="118943" x="6594475" y="4273550"/>
          <p14:tracePt t="118951" x="6711950" y="4237038"/>
          <p14:tracePt t="118957" x="6821488" y="4219575"/>
          <p14:tracePt t="118964" x="6923088" y="4200525"/>
          <p14:tracePt t="118972" x="7013575" y="4191000"/>
          <p14:tracePt t="118979" x="7086600" y="4183063"/>
          <p14:tracePt t="118984" x="7159625" y="4173538"/>
          <p14:tracePt t="118993" x="7205663" y="4164013"/>
          <p14:tracePt t="118999" x="7251700" y="4164013"/>
          <p14:tracePt t="119006" x="7305675" y="4154488"/>
          <p14:tracePt t="119013" x="7351713" y="4154488"/>
          <p14:tracePt t="119022" x="7378700" y="4146550"/>
          <p14:tracePt t="119027" x="7415213" y="4146550"/>
          <p14:tracePt t="119034" x="7434263" y="4146550"/>
          <p14:tracePt t="119041" x="7470775" y="4146550"/>
          <p14:tracePt t="119048" x="7488238" y="4146550"/>
          <p14:tracePt t="119056" x="7507288" y="4146550"/>
          <p14:tracePt t="119062" x="7524750" y="4146550"/>
          <p14:tracePt t="119069" x="7534275" y="4146550"/>
          <p14:tracePt t="119075" x="7543800" y="4146550"/>
          <p14:tracePt t="119089" x="7553325" y="4146550"/>
          <p14:tracePt t="119096" x="7553325" y="4154488"/>
          <p14:tracePt t="119112" x="7553325" y="4164013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128E49-B07A-46F3-A0D5-8F7F1FA9C4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Advanced Peripheral Bus (APB)</a:t>
            </a:r>
          </a:p>
          <a:p>
            <a:pPr lvl="1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Optimized minimal power consumption and reduce interface complexity</a:t>
            </a:r>
            <a:endParaRPr lang="en-IN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Interface to any peripherals which are low BW and do not require the high performance of a pipelined bus interface.</a:t>
            </a:r>
            <a:endParaRPr lang="en-IN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Appears as local secondary bus.</a:t>
            </a:r>
            <a:endParaRPr lang="en-IN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76DEAEA-44F5-4758-8757-5D80370DB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3700" y="568325"/>
            <a:ext cx="8770938" cy="1560513"/>
          </a:xfrm>
        </p:spPr>
        <p:txBody>
          <a:bodyPr/>
          <a:lstStyle/>
          <a:p>
            <a:br>
              <a:rPr lang="en-US" dirty="0"/>
            </a:br>
            <a:r>
              <a:rPr lang="en-US" dirty="0"/>
              <a:t>BUS Structure details (2/2)</a:t>
            </a:r>
            <a:endParaRPr lang="en-IN" dirty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A35A02BF-C5D8-4E22-8961-41527768B7F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10261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4151"/>
    </mc:Choice>
    <mc:Fallback>
      <p:transition spd="slow" advTm="1041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7527" x="7470775" y="4154488"/>
          <p14:tracePt t="17534" x="7334250" y="4117975"/>
          <p14:tracePt t="17540" x="7186613" y="4090988"/>
          <p14:tracePt t="17547" x="7040563" y="4073525"/>
          <p14:tracePt t="17554" x="6904038" y="4044950"/>
          <p14:tracePt t="17561" x="6784975" y="4008438"/>
          <p14:tracePt t="17570" x="6657975" y="3981450"/>
          <p14:tracePt t="17575" x="6511925" y="3944938"/>
          <p14:tracePt t="17583" x="6356350" y="3908425"/>
          <p14:tracePt t="17590" x="6227763" y="3889375"/>
          <p14:tracePt t="17598" x="6091238" y="3862388"/>
          <p14:tracePt t="17604" x="5964238" y="3835400"/>
          <p14:tracePt t="17610" x="5818188" y="3825875"/>
          <p14:tracePt t="17624" x="5699125" y="3798888"/>
          <p14:tracePt t="17625" x="5580063" y="3789363"/>
          <p14:tracePt t="17632" x="5461000" y="3762375"/>
          <p14:tracePt t="17638" x="5370513" y="3752850"/>
          <p14:tracePt t="17646" x="5278438" y="3743325"/>
          <p14:tracePt t="17653" x="5205413" y="3735388"/>
          <p14:tracePt t="17660" x="5141913" y="3725863"/>
          <p14:tracePt t="17666" x="5095875" y="3716338"/>
          <p14:tracePt t="17673" x="5059363" y="3716338"/>
          <p14:tracePt t="17682" x="5032375" y="3716338"/>
          <p14:tracePt t="17688" x="4995863" y="3706813"/>
          <p14:tracePt t="17696" x="4968875" y="3706813"/>
          <p14:tracePt t="17703" x="4940300" y="3698875"/>
          <p14:tracePt t="17709" x="4903788" y="3689350"/>
          <p14:tracePt t="17716" x="4876800" y="3689350"/>
          <p14:tracePt t="17723" x="4849813" y="3689350"/>
          <p14:tracePt t="17730" x="4813300" y="3679825"/>
          <p14:tracePt t="17737" x="4794250" y="3679825"/>
          <p14:tracePt t="17744" x="4757738" y="3679825"/>
          <p14:tracePt t="17751" x="4740275" y="3679825"/>
          <p14:tracePt t="17758" x="4711700" y="3679825"/>
          <p14:tracePt t="17765" x="4684713" y="3679825"/>
          <p14:tracePt t="17771" x="4657725" y="3689350"/>
          <p14:tracePt t="17779" x="4630738" y="3689350"/>
          <p14:tracePt t="17787" x="4611688" y="3698875"/>
          <p14:tracePt t="17794" x="4594225" y="3698875"/>
          <p14:tracePt t="17800" x="4575175" y="3698875"/>
          <p14:tracePt t="17807" x="4565650" y="3698875"/>
          <p14:tracePt t="17815" x="4557713" y="3698875"/>
          <p14:tracePt t="17828" x="4548188" y="3698875"/>
          <p14:tracePt t="17836" x="4538663" y="3698875"/>
          <p14:tracePt t="17849" x="4529138" y="3698875"/>
          <p14:tracePt t="17855" x="4521200" y="3698875"/>
          <p14:tracePt t="17863" x="4511675" y="3698875"/>
          <p14:tracePt t="17886" x="4502150" y="3698875"/>
          <p14:tracePt t="17891" x="4502150" y="3689350"/>
          <p14:tracePt t="17899" x="4492625" y="3689350"/>
          <p14:tracePt t="20186" x="4548188" y="3689350"/>
          <p14:tracePt t="20193" x="4648200" y="3689350"/>
          <p14:tracePt t="20202" x="4730750" y="3689350"/>
          <p14:tracePt t="20207" x="4784725" y="3689350"/>
          <p14:tracePt t="20213" x="4849813" y="3689350"/>
          <p14:tracePt t="20220" x="4895850" y="3689350"/>
          <p14:tracePt t="20227" x="4949825" y="3689350"/>
          <p14:tracePt t="20236" x="4995863" y="3689350"/>
          <p14:tracePt t="20242" x="5059363" y="3689350"/>
          <p14:tracePt t="20249" x="5105400" y="3689350"/>
          <p14:tracePt t="20257" x="5159375" y="3689350"/>
          <p14:tracePt t="20263" x="5224463" y="3689350"/>
          <p14:tracePt t="20269" x="5278438" y="3689350"/>
          <p14:tracePt t="20278" x="5324475" y="3689350"/>
          <p14:tracePt t="20285" x="5387975" y="3689350"/>
          <p14:tracePt t="20291" x="5451475" y="3698875"/>
          <p14:tracePt t="20299" x="5497513" y="3698875"/>
          <p14:tracePt t="20304" x="5534025" y="3706813"/>
          <p14:tracePt t="20311" x="5580063" y="3716338"/>
          <p14:tracePt t="20320" x="5607050" y="3725863"/>
          <p14:tracePt t="20326" x="5643563" y="3725863"/>
          <p14:tracePt t="20333" x="5680075" y="3725863"/>
          <p14:tracePt t="20339" x="5708650" y="3735388"/>
          <p14:tracePt t="20347" x="5745163" y="3735388"/>
          <p14:tracePt t="20354" x="5762625" y="3735388"/>
          <p14:tracePt t="20361" x="5799138" y="3735388"/>
          <p14:tracePt t="20368" x="5826125" y="3735388"/>
          <p14:tracePt t="20376" x="5854700" y="3735388"/>
          <p14:tracePt t="20382" x="5881688" y="3725863"/>
          <p14:tracePt t="20388" x="5927725" y="3716338"/>
          <p14:tracePt t="20396" x="5972175" y="3706813"/>
          <p14:tracePt t="20402" x="6008688" y="3706813"/>
          <p14:tracePt t="20409" x="6054725" y="3698875"/>
          <p14:tracePt t="20419" x="6100763" y="3689350"/>
          <p14:tracePt t="20423" x="6127750" y="3689350"/>
          <p14:tracePt t="20430" x="6164263" y="3689350"/>
          <p14:tracePt t="20436" x="6191250" y="3689350"/>
          <p14:tracePt t="20444" x="6210300" y="3689350"/>
          <p14:tracePt t="20453" x="6227763" y="3679825"/>
          <p14:tracePt t="20466" x="6237288" y="3679825"/>
          <p14:tracePt t="20474" x="6256338" y="3679825"/>
          <p14:tracePt t="20480" x="6256338" y="3670300"/>
          <p14:tracePt t="20486" x="6273800" y="3670300"/>
          <p14:tracePt t="20500" x="6292850" y="3662363"/>
          <p14:tracePt t="20508" x="6300788" y="3662363"/>
          <p14:tracePt t="20515" x="6319838" y="3652838"/>
          <p14:tracePt t="20521" x="6337300" y="3643313"/>
          <p14:tracePt t="20529" x="6346825" y="3643313"/>
          <p14:tracePt t="20535" x="6373813" y="3643313"/>
          <p14:tracePt t="20543" x="6410325" y="3633788"/>
          <p14:tracePt t="20550" x="6429375" y="3633788"/>
          <p14:tracePt t="20557" x="6456363" y="3625850"/>
          <p14:tracePt t="20565" x="6475413" y="3625850"/>
          <p14:tracePt t="20570" x="6502400" y="3616325"/>
          <p14:tracePt t="20579" x="6529388" y="3616325"/>
          <p14:tracePt t="20586" x="6538913" y="3606800"/>
          <p14:tracePt t="20591" x="6565900" y="3606800"/>
          <p14:tracePt t="20599" x="6575425" y="3606800"/>
          <p14:tracePt t="20605" x="6594475" y="3597275"/>
          <p14:tracePt t="20613" x="6611938" y="3589338"/>
          <p14:tracePt t="20619" x="6630988" y="3589338"/>
          <p14:tracePt t="20627" x="6648450" y="3589338"/>
          <p14:tracePt t="20640" x="6657975" y="3589338"/>
          <p14:tracePt t="20647" x="6667500" y="3579813"/>
          <p14:tracePt t="20664" x="6667500" y="3570288"/>
          <p14:tracePt t="20676" x="6675438" y="3570288"/>
          <p14:tracePt t="20690" x="6684963" y="3570288"/>
          <p14:tracePt t="20697" x="6684963" y="3560763"/>
          <p14:tracePt t="20703" x="6694488" y="3560763"/>
          <p14:tracePt t="20718" x="6694488" y="3552825"/>
          <p14:tracePt t="20738" x="6704013" y="3552825"/>
          <p14:tracePt t="20753" x="6711950" y="3543300"/>
          <p14:tracePt t="20760" x="6711950" y="3533775"/>
          <p14:tracePt t="20769" x="6721475" y="3533775"/>
          <p14:tracePt t="20773" x="6721475" y="3524250"/>
          <p14:tracePt t="20780" x="6731000" y="3524250"/>
          <p14:tracePt t="20787" x="6731000" y="3516313"/>
          <p14:tracePt t="20794" x="6740525" y="3516313"/>
          <p14:tracePt t="20802" x="6740525" y="3506788"/>
          <p14:tracePt t="20808" x="6748463" y="3506788"/>
          <p14:tracePt t="20816" x="6748463" y="3497263"/>
          <p14:tracePt t="20822" x="6757988" y="3497263"/>
          <p14:tracePt t="20829" x="6767513" y="3487738"/>
          <p14:tracePt t="20851" x="6777038" y="3487738"/>
          <p14:tracePt t="20859" x="6777038" y="3479800"/>
          <p14:tracePt t="20872" x="6784975" y="3470275"/>
          <p14:tracePt t="20899" x="6784975" y="3460750"/>
          <p14:tracePt t="20970" x="6794500" y="3460750"/>
          <p14:tracePt t="20984" x="6804025" y="3460750"/>
          <p14:tracePt t="22625" x="6904038" y="3443288"/>
          <p14:tracePt t="22630" x="7059613" y="3433763"/>
          <p14:tracePt t="22637" x="7269163" y="3406775"/>
          <p14:tracePt t="22644" x="7480300" y="3406775"/>
          <p14:tracePt t="22651" x="7735888" y="3424238"/>
          <p14:tracePt t="22658" x="7962900" y="3470275"/>
          <p14:tracePt t="22666" x="8220075" y="3506788"/>
          <p14:tracePt t="22672" x="8483600" y="3570288"/>
          <p14:tracePt t="22679" x="8775700" y="3633788"/>
          <p14:tracePt t="22686" x="9069388" y="3706813"/>
          <p14:tracePt t="22693" x="9332913" y="3771900"/>
          <p14:tracePt t="22701" x="9571038" y="3835400"/>
          <p14:tracePt t="22708" x="9780588" y="3881438"/>
          <p14:tracePt t="22714" x="9955213" y="3917950"/>
          <p14:tracePt t="22721" x="10101263" y="3935413"/>
          <p14:tracePt t="22729" x="10218738" y="3944938"/>
          <p14:tracePt t="22736" x="10291763" y="3944938"/>
          <p14:tracePt t="22743" x="10347325" y="3954463"/>
          <p14:tracePt t="22750" x="10383838" y="3954463"/>
          <p14:tracePt t="22756" x="10420350" y="3963988"/>
          <p14:tracePt t="22763" x="10437813" y="3963988"/>
          <p14:tracePt t="22770" x="10456863" y="3963988"/>
          <p14:tracePt t="22777" x="10466388" y="3963988"/>
          <p14:tracePt t="22785" x="10474325" y="3963988"/>
          <p14:tracePt t="22790" x="10483850" y="3963988"/>
          <p14:tracePt t="23099" x="10456863" y="3963988"/>
          <p14:tracePt t="23106" x="10429875" y="3963988"/>
          <p14:tracePt t="23112" x="10393363" y="3954463"/>
          <p14:tracePt t="23120" x="10364788" y="3954463"/>
          <p14:tracePt t="23128" x="10320338" y="3944938"/>
          <p14:tracePt t="23135" x="10237788" y="3935413"/>
          <p14:tracePt t="23141" x="10137775" y="3917950"/>
          <p14:tracePt t="23149" x="10045700" y="3898900"/>
          <p14:tracePt t="23155" x="9945688" y="3889375"/>
          <p14:tracePt t="23162" x="9853613" y="3871913"/>
          <p14:tracePt t="23168" x="9763125" y="3844925"/>
          <p14:tracePt t="23176" x="9671050" y="3825875"/>
          <p14:tracePt t="23182" x="9571038" y="3808413"/>
          <p14:tracePt t="23189" x="9461500" y="3798888"/>
          <p14:tracePt t="23196" x="9361488" y="3779838"/>
          <p14:tracePt t="23203" x="9242425" y="3762375"/>
          <p14:tracePt t="23210" x="9123363" y="3752850"/>
          <p14:tracePt t="23219" x="9023350" y="3725863"/>
          <p14:tracePt t="23226" x="8931275" y="3725863"/>
          <p14:tracePt t="23232" x="8821738" y="3706813"/>
          <p14:tracePt t="23239" x="8748713" y="3698875"/>
          <p14:tracePt t="23246" x="8675688" y="3689350"/>
          <p14:tracePt t="23253" x="8612188" y="3662363"/>
          <p14:tracePt t="23259" x="8566150" y="3643313"/>
          <p14:tracePt t="23268" x="8529638" y="3643313"/>
          <p14:tracePt t="23274" x="8512175" y="3633788"/>
          <p14:tracePt t="23280" x="8493125" y="3625850"/>
          <p14:tracePt t="23287" x="8475663" y="3625850"/>
          <p14:tracePt t="23295" x="8466138" y="3625850"/>
          <p14:tracePt t="23301" x="8456613" y="3616325"/>
          <p14:tracePt t="23308" x="8447088" y="3606800"/>
          <p14:tracePt t="23323" x="8439150" y="3606800"/>
          <p14:tracePt t="23337" x="8429625" y="3606800"/>
          <p14:tracePt t="23343" x="8429625" y="3597275"/>
          <p14:tracePt t="23358" x="8420100" y="3589338"/>
          <p14:tracePt t="23378" x="8420100" y="3579813"/>
          <p14:tracePt t="23406" x="8420100" y="3570288"/>
          <p14:tracePt t="23413" x="8439150" y="3570288"/>
          <p14:tracePt t="23421" x="8456613" y="3570288"/>
          <p14:tracePt t="23428" x="8493125" y="3560763"/>
          <p14:tracePt t="23435" x="8539163" y="3552825"/>
          <p14:tracePt t="23442" x="8602663" y="3543300"/>
          <p14:tracePt t="23449" x="8648700" y="3543300"/>
          <p14:tracePt t="23455" x="8694738" y="3543300"/>
          <p14:tracePt t="23462" x="8721725" y="3533775"/>
          <p14:tracePt t="23469" x="8767763" y="3533775"/>
          <p14:tracePt t="23476" x="8794750" y="3524250"/>
          <p14:tracePt t="23484" x="8831263" y="3524250"/>
          <p14:tracePt t="23490" x="8848725" y="3524250"/>
          <p14:tracePt t="23497" x="8885238" y="3516313"/>
          <p14:tracePt t="23504" x="8904288" y="3506788"/>
          <p14:tracePt t="23511" x="8940800" y="3497263"/>
          <p14:tracePt t="23519" x="8977313" y="3487738"/>
          <p14:tracePt t="23526" x="9013825" y="3479800"/>
          <p14:tracePt t="23534" x="9069388" y="3460750"/>
          <p14:tracePt t="23540" x="9159875" y="3443288"/>
          <p14:tracePt t="23547" x="9251950" y="3433763"/>
          <p14:tracePt t="23553" x="9332913" y="3424238"/>
          <p14:tracePt t="23560" x="9405938" y="3406775"/>
          <p14:tracePt t="23568" x="9461500" y="3406775"/>
          <p14:tracePt t="23574" x="9534525" y="3406775"/>
          <p14:tracePt t="23581" x="9625013" y="3397250"/>
          <p14:tracePt t="23588" x="9717088" y="3397250"/>
          <p14:tracePt t="23596" x="9799638" y="3397250"/>
          <p14:tracePt t="23602" x="9890125" y="3387725"/>
          <p14:tracePt t="23609" x="9963150" y="3387725"/>
          <p14:tracePt t="23618" x="10028238" y="3387725"/>
          <p14:tracePt t="23625" x="10072688" y="3387725"/>
          <p14:tracePt t="23630" x="10101263" y="3387725"/>
          <p14:tracePt t="23637" x="10137775" y="3387725"/>
          <p14:tracePt t="23646" x="10164763" y="3387725"/>
          <p14:tracePt t="23651" x="10174288" y="3387725"/>
          <p14:tracePt t="23659" x="10191750" y="3397250"/>
          <p14:tracePt t="23665" x="10210800" y="3397250"/>
          <p14:tracePt t="23672" x="10218738" y="3397250"/>
          <p14:tracePt t="23679" x="10228263" y="3397250"/>
          <p14:tracePt t="23686" x="10237788" y="3397250"/>
          <p14:tracePt t="23701" x="10247313" y="3397250"/>
          <p14:tracePt t="23708" x="10255250" y="3397250"/>
          <p14:tracePt t="23729" x="10264775" y="3397250"/>
          <p14:tracePt t="23735" x="10274300" y="3397250"/>
          <p14:tracePt t="23751" x="10283825" y="3397250"/>
          <p14:tracePt t="23770" x="10291763" y="3397250"/>
          <p14:tracePt t="23785" x="10291763" y="3406775"/>
          <p14:tracePt t="23799" x="10301288" y="3406775"/>
          <p14:tracePt t="23819" x="10310813" y="3406775"/>
          <p14:tracePt t="23835" x="10310813" y="3414713"/>
          <p14:tracePt t="23848" x="10320338" y="3414713"/>
          <p14:tracePt t="23952" x="10320338" y="3424238"/>
          <p14:tracePt t="41357" x="10155238" y="3516313"/>
          <p14:tracePt t="41363" x="9809163" y="3689350"/>
          <p14:tracePt t="41370" x="9488488" y="3862388"/>
          <p14:tracePt t="41378" x="9142413" y="4037013"/>
          <p14:tracePt t="41384" x="8804275" y="4200525"/>
          <p14:tracePt t="41390" x="8483600" y="4373563"/>
          <p14:tracePt t="41397" x="8164513" y="4538663"/>
          <p14:tracePt t="41405" x="7826375" y="4694238"/>
          <p14:tracePt t="41412" x="7507288" y="4840288"/>
          <p14:tracePt t="41418" x="7196138" y="4986338"/>
          <p14:tracePt t="41428" x="6904038" y="5149850"/>
          <p14:tracePt t="41433" x="6648450" y="5287963"/>
          <p14:tracePt t="41441" x="6419850" y="5424488"/>
          <p14:tracePt t="41447" x="6219825" y="5514975"/>
          <p14:tracePt t="41454" x="6054725" y="5597525"/>
          <p14:tracePt t="41461" x="5918200" y="5661025"/>
          <p14:tracePt t="41470" x="5808663" y="5707063"/>
          <p14:tracePt t="41475" x="5716588" y="5726113"/>
          <p14:tracePt t="41481" x="5670550" y="5762625"/>
          <p14:tracePt t="41489" x="5643563" y="5770563"/>
          <p14:tracePt t="41496" x="5616575" y="5780088"/>
          <p14:tracePt t="41502" x="5607050" y="5789613"/>
          <p14:tracePt t="41510" x="5597525" y="5799138"/>
          <p14:tracePt t="41516" x="5589588" y="5799138"/>
          <p14:tracePt t="49125" x="5753100" y="5707063"/>
          <p14:tracePt t="49131" x="6154738" y="5507038"/>
          <p14:tracePt t="49139" x="6492875" y="5397500"/>
          <p14:tracePt t="49146" x="6794500" y="5287963"/>
          <p14:tracePt t="49153" x="7069138" y="5186363"/>
          <p14:tracePt t="49160" x="7315200" y="5086350"/>
          <p14:tracePt t="49167" x="7570788" y="4967288"/>
          <p14:tracePt t="49175" x="7762875" y="4876800"/>
          <p14:tracePt t="49180" x="7962900" y="4794250"/>
          <p14:tracePt t="49189" x="8118475" y="4738688"/>
          <p14:tracePt t="49194" x="8237538" y="4694238"/>
          <p14:tracePt t="49202" x="8356600" y="4657725"/>
          <p14:tracePt t="49209" x="8466138" y="4629150"/>
          <p14:tracePt t="49215" x="8539163" y="4621213"/>
          <p14:tracePt t="49223" x="8602663" y="4611688"/>
          <p14:tracePt t="49229" x="8629650" y="4611688"/>
          <p14:tracePt t="49238" x="8648700" y="4611688"/>
          <p14:tracePt t="49245" x="8658225" y="4611688"/>
          <p14:tracePt t="49251" x="8666163" y="4611688"/>
          <p14:tracePt t="49266" x="8675688" y="4611688"/>
          <p14:tracePt t="49350" x="8666163" y="4611688"/>
          <p14:tracePt t="52871" x="8539163" y="4611688"/>
          <p14:tracePt t="52879" x="8264525" y="4611688"/>
          <p14:tracePt t="52886" x="7962900" y="4611688"/>
          <p14:tracePt t="52892" x="7753350" y="4611688"/>
          <p14:tracePt t="52901" x="7580313" y="4611688"/>
          <p14:tracePt t="52908" x="7397750" y="4611688"/>
          <p14:tracePt t="52914" x="7178675" y="4592638"/>
          <p14:tracePt t="52921" x="6940550" y="4592638"/>
          <p14:tracePt t="52928" x="6731000" y="4592638"/>
          <p14:tracePt t="52935" x="6511925" y="4584700"/>
          <p14:tracePt t="52942" x="6283325" y="4548188"/>
          <p14:tracePt t="52949" x="6091238" y="4538663"/>
          <p14:tracePt t="52958" x="5935663" y="4529138"/>
          <p14:tracePt t="52962" x="5753100" y="4511675"/>
          <p14:tracePt t="52970" x="5607050" y="4502150"/>
          <p14:tracePt t="52976" x="5480050" y="4475163"/>
          <p14:tracePt t="52983" x="5370513" y="4465638"/>
          <p14:tracePt t="52991" x="5268913" y="4456113"/>
          <p14:tracePt t="52998" x="5178425" y="4438650"/>
          <p14:tracePt t="53006" x="5105400" y="4429125"/>
          <p14:tracePt t="53012" x="5041900" y="4429125"/>
          <p14:tracePt t="53019" x="4995863" y="4419600"/>
          <p14:tracePt t="53025" x="4968875" y="4419600"/>
          <p14:tracePt t="53033" x="4940300" y="4419600"/>
          <p14:tracePt t="53041" x="4903788" y="4419600"/>
          <p14:tracePt t="53047" x="4886325" y="4410075"/>
          <p14:tracePt t="53054" x="4857750" y="4410075"/>
          <p14:tracePt t="53060" x="4840288" y="4402138"/>
          <p14:tracePt t="53068" x="4813300" y="4402138"/>
          <p14:tracePt t="53074" x="4784725" y="4392613"/>
          <p14:tracePt t="53081" x="4767263" y="4383088"/>
          <p14:tracePt t="53088" x="4740275" y="4373563"/>
          <p14:tracePt t="53097" x="4721225" y="4365625"/>
          <p14:tracePt t="53103" x="4711700" y="4365625"/>
          <p14:tracePt t="53109" x="4694238" y="4356100"/>
          <p14:tracePt t="53116" x="4684713" y="4356100"/>
          <p14:tracePt t="53130" x="4675188" y="4356100"/>
          <p14:tracePt t="53138" x="4667250" y="4346575"/>
          <p14:tracePt t="53165" x="4667250" y="4337050"/>
          <p14:tracePt t="53174" x="4657725" y="4337050"/>
          <p14:tracePt t="53203" x="4657725" y="4329113"/>
          <p14:tracePt t="53223" x="4657725" y="4319588"/>
          <p14:tracePt t="53236" x="4657725" y="4310063"/>
          <p14:tracePt t="53271" x="4667250" y="4300538"/>
          <p14:tracePt t="53285" x="4675188" y="4292600"/>
          <p14:tracePt t="53320" x="4684713" y="4283075"/>
          <p14:tracePt t="53334" x="4694238" y="4283075"/>
          <p14:tracePt t="53410" x="4703763" y="4283075"/>
          <p14:tracePt t="53753" x="4730750" y="4264025"/>
          <p14:tracePt t="53760" x="4776788" y="4256088"/>
          <p14:tracePt t="53767" x="4821238" y="4246563"/>
          <p14:tracePt t="53774" x="4867275" y="4237038"/>
          <p14:tracePt t="53780" x="4932363" y="4219575"/>
          <p14:tracePt t="53790" x="4986338" y="4210050"/>
          <p14:tracePt t="53796" x="5032375" y="4210050"/>
          <p14:tracePt t="53802" x="5078413" y="4200525"/>
          <p14:tracePt t="53810" x="5122863" y="4200525"/>
          <p14:tracePt t="53816" x="5151438" y="4200525"/>
          <p14:tracePt t="53824" x="5195888" y="4200525"/>
          <p14:tracePt t="53829" x="5232400" y="4200525"/>
          <p14:tracePt t="53837" x="5260975" y="4200525"/>
          <p14:tracePt t="53844" x="5297488" y="4210050"/>
          <p14:tracePt t="53850" x="5334000" y="4219575"/>
          <p14:tracePt t="53858" x="5378450" y="4227513"/>
          <p14:tracePt t="53865" x="5407025" y="4227513"/>
          <p14:tracePt t="53871" x="5424488" y="4237038"/>
          <p14:tracePt t="53878" x="5451475" y="4237038"/>
          <p14:tracePt t="53891" x="5461000" y="4237038"/>
          <p14:tracePt t="53893" x="5487988" y="4237038"/>
          <p14:tracePt t="53900" x="5497513" y="4237038"/>
          <p14:tracePt t="53935" x="5507038" y="4237038"/>
          <p14:tracePt t="53941" x="5516563" y="4237038"/>
          <p14:tracePt t="53962" x="5524500" y="4237038"/>
          <p14:tracePt t="53970" x="5534025" y="4237038"/>
          <p14:tracePt t="53984" x="5553075" y="4237038"/>
          <p14:tracePt t="53992" x="5561013" y="4237038"/>
          <p14:tracePt t="54009" x="5580063" y="4237038"/>
          <p14:tracePt t="54013" x="5589588" y="4237038"/>
          <p14:tracePt t="54019" x="5597525" y="4237038"/>
          <p14:tracePt t="54025" x="5607050" y="4237038"/>
          <p14:tracePt t="54033" x="5626100" y="4237038"/>
          <p14:tracePt t="54040" x="5634038" y="4237038"/>
          <p14:tracePt t="54047" x="5643563" y="4246563"/>
          <p14:tracePt t="54054" x="5680075" y="4246563"/>
          <p14:tracePt t="54060" x="5726113" y="4256088"/>
          <p14:tracePt t="54067" x="5753100" y="4264025"/>
          <p14:tracePt t="54074" x="5799138" y="4264025"/>
          <p14:tracePt t="54083" x="5845175" y="4264025"/>
          <p14:tracePt t="54089" x="5891213" y="4264025"/>
          <p14:tracePt t="54096" x="5935663" y="4264025"/>
          <p14:tracePt t="54103" x="5981700" y="4264025"/>
          <p14:tracePt t="54109" x="6018213" y="4264025"/>
          <p14:tracePt t="54117" x="6037263" y="4264025"/>
          <p14:tracePt t="54124" x="6064250" y="4264025"/>
          <p14:tracePt t="54131" x="6081713" y="4264025"/>
          <p14:tracePt t="54138" x="6100763" y="4264025"/>
          <p14:tracePt t="54144" x="6118225" y="4256088"/>
          <p14:tracePt t="54158" x="6137275" y="4256088"/>
          <p14:tracePt t="54172" x="6146800" y="4256088"/>
          <p14:tracePt t="54179" x="6164263" y="4256088"/>
          <p14:tracePt t="54188" x="6173788" y="4246563"/>
          <p14:tracePt t="54194" x="6183313" y="4246563"/>
          <p14:tracePt t="54201" x="6191250" y="4237038"/>
          <p14:tracePt t="54208" x="6210300" y="4237038"/>
          <p14:tracePt t="54215" x="6219825" y="4237038"/>
          <p14:tracePt t="54235" x="6227763" y="4237038"/>
          <p14:tracePt t="54242" x="6237288" y="4237038"/>
          <p14:tracePt t="54257" x="6246813" y="4237038"/>
          <p14:tracePt t="54264" x="6256338" y="4237038"/>
          <p14:tracePt t="54292" x="6264275" y="4237038"/>
          <p14:tracePt t="54307" x="6273800" y="4237038"/>
          <p14:tracePt t="54340" x="6283325" y="4237038"/>
          <p14:tracePt t="54354" x="6292850" y="4237038"/>
          <p14:tracePt t="54383" x="6292850" y="4227513"/>
          <p14:tracePt t="54439" x="6300788" y="4219575"/>
          <p14:tracePt t="54453" x="6310313" y="4210050"/>
          <p14:tracePt t="54459" x="6319838" y="4210050"/>
          <p14:tracePt t="59069" x="6310313" y="4227513"/>
          <p14:tracePt t="59077" x="6273800" y="4256088"/>
          <p14:tracePt t="59083" x="6237288" y="4273550"/>
          <p14:tracePt t="59090" x="6200775" y="4300538"/>
          <p14:tracePt t="59097" x="6154738" y="4329113"/>
          <p14:tracePt t="59106" x="6118225" y="4356100"/>
          <p14:tracePt t="59111" x="6081713" y="4373563"/>
          <p14:tracePt t="59118" x="6054725" y="4402138"/>
          <p14:tracePt t="59124" x="6018213" y="4429125"/>
          <p14:tracePt t="59132" x="5972175" y="4456113"/>
          <p14:tracePt t="59139" x="5935663" y="4492625"/>
          <p14:tracePt t="59147" x="5891213" y="4519613"/>
          <p14:tracePt t="59153" x="5845175" y="4556125"/>
          <p14:tracePt t="59159" x="5799138" y="4584700"/>
          <p14:tracePt t="59168" x="5762625" y="4621213"/>
          <p14:tracePt t="59174" x="5726113" y="4657725"/>
          <p14:tracePt t="59180" x="5670550" y="4684713"/>
          <p14:tracePt t="59188" x="5653088" y="4711700"/>
          <p14:tracePt t="59195" x="5616575" y="4730750"/>
          <p14:tracePt t="59202" x="5597525" y="4748213"/>
          <p14:tracePt t="59208" x="5580063" y="4757738"/>
          <p14:tracePt t="59230" x="5570538" y="4757738"/>
          <p14:tracePt t="59245" x="5561013" y="4757738"/>
          <p14:tracePt t="59258" x="5553075" y="4757738"/>
          <p14:tracePt t="59399" x="5543550" y="4757738"/>
          <p14:tracePt t="59426" x="5534025" y="4767263"/>
          <p14:tracePt t="59440" x="5524500" y="4775200"/>
          <p14:tracePt t="59448" x="5516563" y="4784725"/>
          <p14:tracePt t="59455" x="5487988" y="4811713"/>
          <p14:tracePt t="59461" x="5461000" y="4830763"/>
          <p14:tracePt t="59469" x="5434013" y="4840288"/>
          <p14:tracePt t="59474" x="5414963" y="4848225"/>
          <p14:tracePt t="59481" x="5387975" y="4857750"/>
          <p14:tracePt t="59489" x="5351463" y="4867275"/>
          <p14:tracePt t="59496" x="5334000" y="4876800"/>
          <p14:tracePt t="59502" x="5297488" y="4876800"/>
          <p14:tracePt t="59509" x="5278438" y="4876800"/>
          <p14:tracePt t="59516" x="5251450" y="4876800"/>
          <p14:tracePt t="59523" x="5214938" y="4876800"/>
          <p14:tracePt t="59531" x="5195888" y="4876800"/>
          <p14:tracePt t="59539" x="5159375" y="4867275"/>
          <p14:tracePt t="59545" x="5151438" y="4857750"/>
          <p14:tracePt t="59552" x="5114925" y="4857750"/>
          <p14:tracePt t="59558" x="5095875" y="4848225"/>
          <p14:tracePt t="59565" x="5078413" y="4840288"/>
          <p14:tracePt t="59573" x="5059363" y="4830763"/>
          <p14:tracePt t="59579" x="5049838" y="4830763"/>
          <p14:tracePt t="59589" x="5049838" y="4821238"/>
          <p14:tracePt t="59594" x="5041900" y="4821238"/>
          <p14:tracePt t="59615" x="5032375" y="4821238"/>
          <p14:tracePt t="59636" x="5022850" y="4811713"/>
          <p14:tracePt t="59643" x="5013325" y="4811713"/>
          <p14:tracePt t="59657" x="5005388" y="4811713"/>
          <p14:tracePt t="59664" x="4995863" y="4811713"/>
          <p14:tracePt t="59672" x="4968875" y="4811713"/>
          <p14:tracePt t="59678" x="4949825" y="4811713"/>
          <p14:tracePt t="59686" x="4922838" y="4811713"/>
          <p14:tracePt t="59691" x="4895850" y="4811713"/>
          <p14:tracePt t="59699" x="4867275" y="4811713"/>
          <p14:tracePt t="59706" x="4849813" y="4811713"/>
          <p14:tracePt t="59713" x="4813300" y="4821238"/>
          <p14:tracePt t="59719" x="4776788" y="4821238"/>
          <p14:tracePt t="59728" x="4730750" y="4830763"/>
          <p14:tracePt t="59734" x="4684713" y="4840288"/>
          <p14:tracePt t="59740" x="4621213" y="4848225"/>
          <p14:tracePt t="59749" x="4548188" y="4857750"/>
          <p14:tracePt t="59755" x="4456113" y="4867275"/>
          <p14:tracePt t="59762" x="4383088" y="4876800"/>
          <p14:tracePt t="59769" x="4292600" y="4903788"/>
          <p14:tracePt t="59775" x="4192588" y="4913313"/>
          <p14:tracePt t="59782" x="4119563" y="4922838"/>
          <p14:tracePt t="59789" x="4037013" y="4940300"/>
          <p14:tracePt t="59796" x="3990975" y="4949825"/>
          <p14:tracePt t="59804" x="3944938" y="4967288"/>
          <p14:tracePt t="59810" x="3890963" y="4976813"/>
          <p14:tracePt t="59817" x="3844925" y="4986338"/>
          <p14:tracePt t="59825" x="3817938" y="4995863"/>
          <p14:tracePt t="59832" x="3762375" y="5013325"/>
          <p14:tracePt t="59839" x="3716338" y="5022850"/>
          <p14:tracePt t="59846" x="3679825" y="5040313"/>
          <p14:tracePt t="59853" x="3635375" y="5049838"/>
          <p14:tracePt t="59859" x="3606800" y="5059363"/>
          <p14:tracePt t="59867" x="3579813" y="5068888"/>
          <p14:tracePt t="59873" x="3570288" y="5068888"/>
          <p14:tracePt t="59888" x="3562350" y="5068888"/>
          <p14:tracePt t="59895" x="3552825" y="5068888"/>
          <p14:tracePt t="59916" x="3543300" y="5068888"/>
          <p14:tracePt t="60454" x="3552825" y="5068888"/>
          <p14:tracePt t="60467" x="3562350" y="5068888"/>
          <p14:tracePt t="60481" x="3570288" y="5068888"/>
          <p14:tracePt t="60496" x="3579813" y="5068888"/>
          <p14:tracePt t="60502" x="3589338" y="5068888"/>
          <p14:tracePt t="60509" x="3598863" y="5068888"/>
          <p14:tracePt t="60517" x="3616325" y="5068888"/>
          <p14:tracePt t="60526" x="3643313" y="5068888"/>
          <p14:tracePt t="60531" x="3679825" y="5059363"/>
          <p14:tracePt t="60538" x="3716338" y="5059363"/>
          <p14:tracePt t="60544" x="3762375" y="5049838"/>
          <p14:tracePt t="60551" x="3789363" y="5049838"/>
          <p14:tracePt t="60558" x="3825875" y="5049838"/>
          <p14:tracePt t="60565" x="3854450" y="5040313"/>
          <p14:tracePt t="60573" x="3871913" y="5040313"/>
          <p14:tracePt t="60579" x="3898900" y="5032375"/>
          <p14:tracePt t="60593" x="3917950" y="5032375"/>
          <p14:tracePt t="60607" x="3927475" y="5032375"/>
          <p14:tracePt t="60615" x="3935413" y="5032375"/>
          <p14:tracePt t="60636" x="3944938" y="5032375"/>
          <p14:tracePt t="60642" x="3954463" y="5032375"/>
          <p14:tracePt t="60663" x="3963988" y="5032375"/>
          <p14:tracePt t="60684" x="3971925" y="5022850"/>
          <p14:tracePt t="60698" x="3981450" y="5022850"/>
          <p14:tracePt t="60705" x="3981450" y="5013325"/>
          <p14:tracePt t="60755" x="3981450" y="5003800"/>
          <p14:tracePt t="60782" x="3981450" y="4995863"/>
          <p14:tracePt t="62213" x="4064000" y="4995863"/>
          <p14:tracePt t="62220" x="4192588" y="4995863"/>
          <p14:tracePt t="62227" x="4310063" y="4995863"/>
          <p14:tracePt t="62234" x="4438650" y="4986338"/>
          <p14:tracePt t="62241" x="4575175" y="4986338"/>
          <p14:tracePt t="62249" x="4721225" y="4986338"/>
          <p14:tracePt t="62255" x="4849813" y="4986338"/>
          <p14:tracePt t="62261" x="4976813" y="4976813"/>
          <p14:tracePt t="62269" x="5141913" y="4976813"/>
          <p14:tracePt t="62276" x="5268913" y="4959350"/>
          <p14:tracePt t="62282" x="5387975" y="4949825"/>
          <p14:tracePt t="62290" x="5516563" y="4940300"/>
          <p14:tracePt t="62297" x="5653088" y="4922838"/>
          <p14:tracePt t="62305" x="5772150" y="4922838"/>
          <p14:tracePt t="62311" x="5872163" y="4922838"/>
          <p14:tracePt t="62319" x="5945188" y="4922838"/>
          <p14:tracePt t="62325" x="6000750" y="4922838"/>
          <p14:tracePt t="62332" x="6054725" y="4922838"/>
          <p14:tracePt t="62338" x="6100763" y="4922838"/>
          <p14:tracePt t="62347" x="6118225" y="4930775"/>
          <p14:tracePt t="62353" x="6146800" y="4930775"/>
          <p14:tracePt t="62359" x="6154738" y="4930775"/>
          <p14:tracePt t="62368" x="6183313" y="4930775"/>
          <p14:tracePt t="62373" x="6191250" y="4930775"/>
          <p14:tracePt t="62380" x="6200775" y="4930775"/>
          <p14:tracePt t="62388" x="6219825" y="4930775"/>
          <p14:tracePt t="62396" x="6227763" y="4930775"/>
          <p14:tracePt t="62403" x="6246813" y="4930775"/>
          <p14:tracePt t="62409" x="6256338" y="4930775"/>
          <p14:tracePt t="62416" x="6273800" y="4940300"/>
          <p14:tracePt t="62430" x="6292850" y="4940300"/>
          <p14:tracePt t="62438" x="6300788" y="4940300"/>
          <p14:tracePt t="62450" x="6319838" y="4940300"/>
          <p14:tracePt t="62457" x="6329363" y="4940300"/>
          <p14:tracePt t="62464" x="6337300" y="4940300"/>
          <p14:tracePt t="62471" x="6346825" y="4940300"/>
          <p14:tracePt t="62485" x="6356350" y="4940300"/>
          <p14:tracePt t="62493" x="6365875" y="4940300"/>
          <p14:tracePt t="62521" x="6373813" y="4940300"/>
          <p14:tracePt t="62536" x="6383338" y="4940300"/>
          <p14:tracePt t="62569" x="6392863" y="4940300"/>
          <p14:tracePt t="62584" x="6402388" y="4940300"/>
          <p14:tracePt t="64533" x="6584950" y="4903788"/>
          <p14:tracePt t="64539" x="6784975" y="4857750"/>
          <p14:tracePt t="64547" x="6931025" y="4821238"/>
          <p14:tracePt t="64553" x="7069138" y="4784725"/>
          <p14:tracePt t="64560" x="7205663" y="4748213"/>
          <p14:tracePt t="64567" x="7324725" y="4702175"/>
          <p14:tracePt t="64574" x="7424738" y="4665663"/>
          <p14:tracePt t="64582" x="7516813" y="4629150"/>
          <p14:tracePt t="64590" x="7616825" y="4602163"/>
          <p14:tracePt t="64595" x="7680325" y="4565650"/>
          <p14:tracePt t="64604" x="7726363" y="4548188"/>
          <p14:tracePt t="64609" x="7762875" y="4529138"/>
          <p14:tracePt t="64616" x="7799388" y="4511675"/>
          <p14:tracePt t="64622" x="7826375" y="4492625"/>
          <p14:tracePt t="64630" x="7835900" y="4475163"/>
          <p14:tracePt t="64638" x="7862888" y="4475163"/>
          <p14:tracePt t="64644" x="7881938" y="4465638"/>
          <p14:tracePt t="64650" x="7889875" y="4446588"/>
          <p14:tracePt t="64657" x="7908925" y="4438650"/>
          <p14:tracePt t="64664" x="7926388" y="4419600"/>
          <p14:tracePt t="64679" x="7935913" y="4402138"/>
          <p14:tracePt t="64687" x="7945438" y="4402138"/>
          <p14:tracePt t="64694" x="7945438" y="4392613"/>
          <p14:tracePt t="64700" x="7954963" y="4373563"/>
          <p14:tracePt t="64714" x="7962900" y="4356100"/>
          <p14:tracePt t="64721" x="7962900" y="4346575"/>
          <p14:tracePt t="64729" x="7972425" y="4329113"/>
          <p14:tracePt t="64737" x="7981950" y="4300538"/>
          <p14:tracePt t="64742" x="7981950" y="4283075"/>
          <p14:tracePt t="64749" x="7981950" y="4256088"/>
          <p14:tracePt t="64755" x="7981950" y="4227513"/>
          <p14:tracePt t="64762" x="7981950" y="4200525"/>
          <p14:tracePt t="64770" x="7981950" y="4183063"/>
          <p14:tracePt t="64777" x="7972425" y="4164013"/>
          <p14:tracePt t="64785" x="7954963" y="4146550"/>
          <p14:tracePt t="64792" x="7945438" y="4127500"/>
          <p14:tracePt t="64799" x="7926388" y="4117975"/>
          <p14:tracePt t="64805" x="7908925" y="4100513"/>
          <p14:tracePt t="64812" x="7872413" y="4090988"/>
          <p14:tracePt t="64820" x="7826375" y="4081463"/>
          <p14:tracePt t="64827" x="7762875" y="4064000"/>
          <p14:tracePt t="64832" x="7707313" y="4054475"/>
          <p14:tracePt t="64839" x="7626350" y="4037013"/>
          <p14:tracePt t="64847" x="7553325" y="4037013"/>
          <p14:tracePt t="64854" x="7480300" y="4037013"/>
          <p14:tracePt t="64860" x="7415213" y="4027488"/>
          <p14:tracePt t="64871" x="7342188" y="4017963"/>
          <p14:tracePt t="64876" x="7288213" y="4017963"/>
          <p14:tracePt t="64889" x="7159625" y="4000500"/>
          <p14:tracePt t="64896" x="7096125" y="3990975"/>
          <p14:tracePt t="64904" x="7040563" y="3981450"/>
          <p14:tracePt t="64910" x="6977063" y="3954463"/>
          <p14:tracePt t="64917" x="6931025" y="3944938"/>
          <p14:tracePt t="64923" x="6877050" y="3935413"/>
          <p14:tracePt t="64930" x="6831013" y="3917950"/>
          <p14:tracePt t="64938" x="6794500" y="3908425"/>
          <p14:tracePt t="64944" x="6748463" y="3898900"/>
          <p14:tracePt t="64952" x="6721475" y="3881438"/>
          <p14:tracePt t="64958" x="6694488" y="3881438"/>
          <p14:tracePt t="64966" x="6657975" y="3871913"/>
          <p14:tracePt t="64973" x="6630988" y="3871913"/>
          <p14:tracePt t="64981" x="6602413" y="3871913"/>
          <p14:tracePt t="64988" x="6565900" y="3871913"/>
          <p14:tracePt t="64996" x="6521450" y="3871913"/>
          <p14:tracePt t="65001" x="6492875" y="3871913"/>
          <p14:tracePt t="65008" x="6446838" y="3881438"/>
          <p14:tracePt t="65015" x="6419850" y="3889375"/>
          <p14:tracePt t="65023" x="6402388" y="3898900"/>
          <p14:tracePt t="65029" x="6373813" y="3898900"/>
          <p14:tracePt t="65037" x="6356350" y="3898900"/>
          <p14:tracePt t="65042" x="6346825" y="3908425"/>
          <p14:tracePt t="65049" x="6337300" y="3908425"/>
          <p14:tracePt t="65056" x="6319838" y="3917950"/>
          <p14:tracePt t="65065" x="6310313" y="3917950"/>
          <p14:tracePt t="65071" x="6300788" y="3917950"/>
          <p14:tracePt t="65079" x="6273800" y="3917950"/>
          <p14:tracePt t="65085" x="6264275" y="3917950"/>
          <p14:tracePt t="65093" x="6246813" y="3927475"/>
          <p14:tracePt t="65099" x="6219825" y="3927475"/>
          <p14:tracePt t="65105" x="6210300" y="3935413"/>
          <p14:tracePt t="65112" x="6173788" y="3935413"/>
          <p14:tracePt t="65120" x="6146800" y="3944938"/>
          <p14:tracePt t="65127" x="6118225" y="3954463"/>
          <p14:tracePt t="65134" x="6081713" y="3963988"/>
          <p14:tracePt t="65140" x="6054725" y="3981450"/>
          <p14:tracePt t="65148" x="6027738" y="4000500"/>
          <p14:tracePt t="65154" x="6000750" y="4000500"/>
          <p14:tracePt t="65162" x="5964238" y="4017963"/>
          <p14:tracePt t="65170" x="5935663" y="4027488"/>
          <p14:tracePt t="65176" x="5918200" y="4037013"/>
          <p14:tracePt t="65183" x="5891213" y="4044950"/>
          <p14:tracePt t="65189" x="5872163" y="4054475"/>
          <p14:tracePt t="65197" x="5845175" y="4064000"/>
          <p14:tracePt t="65204" x="5818188" y="4064000"/>
          <p14:tracePt t="65210" x="5808663" y="4073525"/>
          <p14:tracePt t="65220" x="5781675" y="4073525"/>
          <p14:tracePt t="65224" x="5772150" y="4073525"/>
          <p14:tracePt t="65231" x="5753100" y="4073525"/>
          <p14:tracePt t="65238" x="5745163" y="4073525"/>
          <p14:tracePt t="65246" x="5735638" y="4081463"/>
          <p14:tracePt t="65253" x="5726113" y="4081463"/>
          <p14:tracePt t="65259" x="5716588" y="4081463"/>
          <p14:tracePt t="65274" x="5708650" y="4081463"/>
          <p14:tracePt t="65295" x="5699125" y="4081463"/>
          <p14:tracePt t="65309" x="5699125" y="4090988"/>
          <p14:tracePt t="65350" x="5699125" y="4100513"/>
          <p14:tracePt t="65365" x="5708650" y="4110038"/>
          <p14:tracePt t="65379" x="5716588" y="4110038"/>
          <p14:tracePt t="65387" x="5726113" y="4117975"/>
          <p14:tracePt t="65400" x="5735638" y="4117975"/>
          <p14:tracePt t="65406" x="5745163" y="4117975"/>
          <p14:tracePt t="65413" x="5753100" y="4117975"/>
          <p14:tracePt t="67546" x="5854700" y="4100513"/>
          <p14:tracePt t="67553" x="6018213" y="4064000"/>
          <p14:tracePt t="67559" x="6164263" y="4037013"/>
          <p14:tracePt t="67567" x="6283325" y="4037013"/>
          <p14:tracePt t="67572" x="6402388" y="4037013"/>
          <p14:tracePt t="67580" x="6502400" y="4037013"/>
          <p14:tracePt t="67586" x="6630988" y="4037013"/>
          <p14:tracePt t="67594" x="6777038" y="4037013"/>
          <p14:tracePt t="67600" x="6923088" y="4027488"/>
          <p14:tracePt t="67608" x="7105650" y="4008438"/>
          <p14:tracePt t="67614" x="7305675" y="3981450"/>
          <p14:tracePt t="67621" x="7524750" y="3954463"/>
          <p14:tracePt t="67628" x="7726363" y="3927475"/>
          <p14:tracePt t="67637" x="7889875" y="3898900"/>
          <p14:tracePt t="67642" x="8091488" y="3852863"/>
          <p14:tracePt t="67649" x="8293100" y="3825875"/>
          <p14:tracePt t="67656" x="8493125" y="3779838"/>
          <p14:tracePt t="67663" x="8639175" y="3762375"/>
          <p14:tracePt t="67670" x="8758238" y="3743325"/>
          <p14:tracePt t="67677" x="8867775" y="3725863"/>
          <p14:tracePt t="67686" x="8940800" y="3716338"/>
          <p14:tracePt t="67691" x="9004300" y="3698875"/>
          <p14:tracePt t="67699" x="9050338" y="3689350"/>
          <p14:tracePt t="67705" x="9077325" y="3689350"/>
          <p14:tracePt t="67712" x="9105900" y="3689350"/>
          <p14:tracePt t="67719" x="9113838" y="3689350"/>
          <p14:tracePt t="67727" x="9132888" y="3689350"/>
          <p14:tracePt t="67736" x="9142413" y="3689350"/>
          <p14:tracePt t="67748" x="9159875" y="3689350"/>
          <p14:tracePt t="67777" x="9169400" y="3689350"/>
          <p14:tracePt t="68013" x="9169400" y="3698875"/>
          <p14:tracePt t="68028" x="9159875" y="3698875"/>
          <p14:tracePt t="68035" x="9150350" y="3698875"/>
          <p14:tracePt t="68049" x="9150350" y="3706813"/>
          <p14:tracePt t="68055" x="9132888" y="3716338"/>
          <p14:tracePt t="68063" x="9113838" y="3735388"/>
          <p14:tracePt t="68076" x="9096375" y="3752850"/>
          <p14:tracePt t="68083" x="9086850" y="3771900"/>
          <p14:tracePt t="68090" x="9077325" y="3771900"/>
          <p14:tracePt t="68098" x="9059863" y="3779838"/>
          <p14:tracePt t="68104" x="9050338" y="3798888"/>
          <p14:tracePt t="68110" x="9040813" y="3798888"/>
          <p14:tracePt t="68119" x="9032875" y="3798888"/>
          <p14:tracePt t="68125" x="9032875" y="3808413"/>
          <p14:tracePt t="68133" x="9023350" y="3808413"/>
          <p14:tracePt t="68139" x="9013825" y="3816350"/>
          <p14:tracePt t="68160" x="9004300" y="3816350"/>
          <p14:tracePt t="68175" x="9004300" y="3825875"/>
          <p14:tracePt t="68182" x="8996363" y="3825875"/>
          <p14:tracePt t="68188" x="8996363" y="3835400"/>
          <p14:tracePt t="68209" x="8996363" y="3844925"/>
          <p14:tracePt t="68216" x="9013825" y="3852863"/>
          <p14:tracePt t="68222" x="9032875" y="3871913"/>
          <p14:tracePt t="68230" x="9059863" y="3881438"/>
          <p14:tracePt t="68238" x="9096375" y="3889375"/>
          <p14:tracePt t="68245" x="9142413" y="3889375"/>
          <p14:tracePt t="68252" x="9186863" y="3889375"/>
          <p14:tracePt t="68258" x="9242425" y="3889375"/>
          <p14:tracePt t="68266" x="9288463" y="3889375"/>
          <p14:tracePt t="68272" x="9332913" y="3889375"/>
          <p14:tracePt t="68279" x="9378950" y="3889375"/>
          <p14:tracePt t="68286" x="9424988" y="3889375"/>
          <p14:tracePt t="68293" x="9461500" y="3881438"/>
          <p14:tracePt t="68300" x="9478963" y="3881438"/>
          <p14:tracePt t="68307" x="9507538" y="3881438"/>
          <p14:tracePt t="68315" x="9525000" y="3881438"/>
          <p14:tracePt t="68320" x="9544050" y="3881438"/>
          <p14:tracePt t="68329" x="9551988" y="3881438"/>
          <p14:tracePt t="68356" x="9561513" y="3881438"/>
          <p14:tracePt t="68369" x="9571038" y="3881438"/>
          <p14:tracePt t="68405" x="9580563" y="3881438"/>
          <p14:tracePt t="68412" x="9588500" y="3881438"/>
          <p14:tracePt t="68428" x="9598025" y="3881438"/>
          <p14:tracePt t="68433" x="9607550" y="3881438"/>
          <p14:tracePt t="68440" x="9617075" y="3881438"/>
          <p14:tracePt t="68448" x="9625013" y="3881438"/>
          <p14:tracePt t="68454" x="9634538" y="3881438"/>
          <p14:tracePt t="68468" x="9644063" y="3881438"/>
          <p14:tracePt t="68475" x="9653588" y="3881438"/>
          <p14:tracePt t="68496" x="9661525" y="3881438"/>
          <p14:tracePt t="68503" x="9671050" y="3881438"/>
          <p14:tracePt t="68510" x="9671050" y="3871913"/>
          <p14:tracePt t="68524" x="9680575" y="3871913"/>
          <p14:tracePt t="68532" x="9690100" y="3862388"/>
          <p14:tracePt t="68559" x="9698038" y="3862388"/>
          <p14:tracePt t="68572" x="9707563" y="3862388"/>
          <p14:tracePt t="68586" x="9717088" y="3862388"/>
          <p14:tracePt t="68622" x="9726613" y="3862388"/>
          <p14:tracePt t="68643" x="9734550" y="3862388"/>
          <p14:tracePt t="68671" x="9744075" y="3862388"/>
          <p14:tracePt t="68693" x="9753600" y="3862388"/>
          <p14:tracePt t="68705" x="9763125" y="3862388"/>
          <p14:tracePt t="68719" x="9772650" y="3852863"/>
          <p14:tracePt t="68734" x="9780588" y="3852863"/>
          <p14:tracePt t="68741" x="9790113" y="3852863"/>
          <p14:tracePt t="68748" x="9799638" y="3852863"/>
          <p14:tracePt t="68754" x="9809163" y="3852863"/>
          <p14:tracePt t="68761" x="9817100" y="3852863"/>
          <p14:tracePt t="68770" x="9836150" y="3852863"/>
          <p14:tracePt t="68776" x="9845675" y="3852863"/>
          <p14:tracePt t="68783" x="9853613" y="3852863"/>
          <p14:tracePt t="68789" x="9872663" y="3852863"/>
          <p14:tracePt t="68803" x="9890125" y="3852863"/>
          <p14:tracePt t="68810" x="9909175" y="3852863"/>
          <p14:tracePt t="68819" x="9926638" y="3852863"/>
          <p14:tracePt t="68832" x="9955213" y="3852863"/>
          <p14:tracePt t="68847" x="9972675" y="3852863"/>
          <p14:tracePt t="68854" x="9982200" y="3844925"/>
          <p14:tracePt t="68859" x="9991725" y="3844925"/>
          <p14:tracePt t="68869" x="9999663" y="3844925"/>
          <p14:tracePt t="68885" x="10028238" y="3844925"/>
          <p14:tracePt t="68895" x="10045700" y="3844925"/>
          <p14:tracePt t="68909" x="10055225" y="3844925"/>
          <p14:tracePt t="68915" x="10064750" y="3844925"/>
          <p14:tracePt t="68930" x="10072688" y="3844925"/>
          <p14:tracePt t="68952" x="10082213" y="3844925"/>
          <p14:tracePt t="68965" x="10082213" y="3835400"/>
          <p14:tracePt t="68971" x="10091738" y="3835400"/>
          <p14:tracePt t="69239" x="10118725" y="3835400"/>
          <p14:tracePt t="69245" x="10164763" y="3835400"/>
          <p14:tracePt t="69252" x="10210800" y="3835400"/>
          <p14:tracePt t="69258" x="10237788" y="3835400"/>
          <p14:tracePt t="69266" x="10264775" y="3835400"/>
          <p14:tracePt t="69272" x="10301288" y="3835400"/>
          <p14:tracePt t="69279" x="10328275" y="3835400"/>
          <p14:tracePt t="69285" x="10356850" y="3835400"/>
          <p14:tracePt t="69293" x="10383838" y="3835400"/>
          <p14:tracePt t="69302" x="10401300" y="3835400"/>
          <p14:tracePt t="69307" x="10420350" y="3835400"/>
          <p14:tracePt t="69321" x="10429875" y="3835400"/>
          <p14:tracePt t="69343" x="10437813" y="3835400"/>
          <p14:tracePt t="69378" x="10429875" y="3835400"/>
          <p14:tracePt t="69385" x="10393363" y="3844925"/>
          <p14:tracePt t="69390" x="10310813" y="3871913"/>
          <p14:tracePt t="69398" x="10182225" y="3881438"/>
          <p14:tracePt t="69404" x="9963150" y="3881438"/>
          <p14:tracePt t="69411" x="9625013" y="3871913"/>
          <p14:tracePt t="69419" x="9269413" y="3852863"/>
          <p14:tracePt t="69427" x="8959850" y="3835400"/>
          <p14:tracePt t="69433" x="8629650" y="3835400"/>
          <p14:tracePt t="69441" x="8301038" y="3835400"/>
          <p14:tracePt t="69447" x="8008938" y="3835400"/>
          <p14:tracePt t="69454" x="7699375" y="3844925"/>
          <p14:tracePt t="69461" x="7451725" y="3862388"/>
          <p14:tracePt t="69469" x="7196138" y="3889375"/>
          <p14:tracePt t="69475" x="6977063" y="3917950"/>
          <p14:tracePt t="69482" x="6748463" y="3963988"/>
          <p14:tracePt t="69489" x="6529388" y="3981450"/>
          <p14:tracePt t="69496" x="6337300" y="4000500"/>
          <p14:tracePt t="69502" x="6173788" y="4008438"/>
          <p14:tracePt t="69510" x="6018213" y="4017963"/>
          <p14:tracePt t="69518" x="5872163" y="4017963"/>
          <p14:tracePt t="69525" x="5745163" y="4017963"/>
          <p14:tracePt t="69532" x="5607050" y="4017963"/>
          <p14:tracePt t="69538" x="5516563" y="4008438"/>
          <p14:tracePt t="69545" x="5434013" y="4008438"/>
          <p14:tracePt t="69553" x="5370513" y="3981450"/>
          <p14:tracePt t="69559" x="5334000" y="3971925"/>
          <p14:tracePt t="69566" x="5297488" y="3963988"/>
          <p14:tracePt t="69573" x="5278438" y="3954463"/>
          <p14:tracePt t="69580" x="5251450" y="3935413"/>
          <p14:tracePt t="69587" x="5232400" y="3927475"/>
          <p14:tracePt t="69594" x="5232400" y="3917950"/>
          <p14:tracePt t="69602" x="5224463" y="3917950"/>
          <p14:tracePt t="69609" x="5205413" y="3908425"/>
          <p14:tracePt t="69616" x="5205413" y="3898900"/>
          <p14:tracePt t="69630" x="5205413" y="3889375"/>
          <p14:tracePt t="69636" x="5195888" y="3889375"/>
          <p14:tracePt t="69643" x="5195888" y="3881438"/>
          <p14:tracePt t="69650" x="5187950" y="3881438"/>
          <p14:tracePt t="69664" x="5187950" y="3871913"/>
          <p14:tracePt t="69691" x="5187950" y="3862388"/>
          <p14:tracePt t="69783" x="5178425" y="3862388"/>
          <p14:tracePt t="69798" x="5168900" y="3871913"/>
          <p14:tracePt t="69803" x="5159375" y="3889375"/>
          <p14:tracePt t="69813" x="5151438" y="3917950"/>
          <p14:tracePt t="69819" x="5132388" y="3927475"/>
          <p14:tracePt t="69827" x="5114925" y="3954463"/>
          <p14:tracePt t="69833" x="5086350" y="3990975"/>
          <p14:tracePt t="69839" x="5059363" y="4008438"/>
          <p14:tracePt t="69847" x="5022850" y="4044950"/>
          <p14:tracePt t="69853" x="4986338" y="4081463"/>
          <p14:tracePt t="69860" x="4932363" y="4137025"/>
          <p14:tracePt t="69869" x="4867275" y="4191000"/>
          <p14:tracePt t="69875" x="4813300" y="4237038"/>
          <p14:tracePt t="69886" x="4748213" y="4283075"/>
          <p14:tracePt t="69888" x="4694238" y="4310063"/>
          <p14:tracePt t="69895" x="4630738" y="4346575"/>
          <p14:tracePt t="69902" x="4584700" y="4365625"/>
          <p14:tracePt t="69909" x="4548188" y="4383088"/>
          <p14:tracePt t="69918" x="4511675" y="4383088"/>
          <p14:tracePt t="69923" x="4484688" y="4392613"/>
          <p14:tracePt t="69930" x="4456113" y="4392613"/>
          <p14:tracePt t="69937" x="4438650" y="4392613"/>
          <p14:tracePt t="69944" x="4429125" y="4392613"/>
          <p14:tracePt t="69952" x="4411663" y="4392613"/>
          <p14:tracePt t="69966" x="4402138" y="4392613"/>
          <p14:tracePt t="69971" x="4392613" y="4392613"/>
          <p14:tracePt t="70007" x="4383088" y="4392613"/>
          <p14:tracePt t="71513" x="4448175" y="4392613"/>
          <p14:tracePt t="71519" x="4548188" y="4383088"/>
          <p14:tracePt t="71528" x="4630738" y="4383088"/>
          <p14:tracePt t="71534" x="4711700" y="4383088"/>
          <p14:tracePt t="71541" x="4767263" y="4383088"/>
          <p14:tracePt t="71548" x="4830763" y="4383088"/>
          <p14:tracePt t="71554" x="4886325" y="4383088"/>
          <p14:tracePt t="71561" x="4932363" y="4383088"/>
          <p14:tracePt t="71568" x="4995863" y="4383088"/>
          <p14:tracePt t="71576" x="5032375" y="4383088"/>
          <p14:tracePt t="71583" x="5095875" y="4383088"/>
          <p14:tracePt t="71589" x="5159375" y="4383088"/>
          <p14:tracePt t="71597" x="5205413" y="4383088"/>
          <p14:tracePt t="71604" x="5251450" y="4392613"/>
          <p14:tracePt t="71610" x="5268913" y="4392613"/>
          <p14:tracePt t="71618" x="5287963" y="4392613"/>
          <p14:tracePt t="71625" x="5305425" y="4392613"/>
          <p14:tracePt t="71632" x="5305425" y="4402138"/>
          <p14:tracePt t="71639" x="5314950" y="4402138"/>
          <p14:tracePt t="71877" x="5414963" y="4402138"/>
          <p14:tracePt t="71884" x="5543550" y="4373563"/>
          <p14:tracePt t="71891" x="5653088" y="4365625"/>
          <p14:tracePt t="71898" x="5745163" y="4356100"/>
          <p14:tracePt t="71905" x="5826125" y="4329113"/>
          <p14:tracePt t="71912" x="5918200" y="4319588"/>
          <p14:tracePt t="71918" x="5981700" y="4310063"/>
          <p14:tracePt t="71926" x="6045200" y="4300538"/>
          <p14:tracePt t="71933" x="6091238" y="4292600"/>
          <p14:tracePt t="71940" x="6127750" y="4283075"/>
          <p14:tracePt t="71946" x="6154738" y="4273550"/>
          <p14:tracePt t="71953" x="6183313" y="4264025"/>
          <p14:tracePt t="71960" x="6200775" y="4264025"/>
          <p14:tracePt t="71968" x="6219825" y="4256088"/>
          <p14:tracePt t="71975" x="6237288" y="4256088"/>
          <p14:tracePt t="71989" x="6246813" y="4256088"/>
          <p14:tracePt t="71997" x="6256338" y="4256088"/>
          <p14:tracePt t="72234" x="6300788" y="4256088"/>
          <p14:tracePt t="72240" x="6365875" y="4256088"/>
          <p14:tracePt t="72248" x="6410325" y="4256088"/>
          <p14:tracePt t="72254" x="6456363" y="4256088"/>
          <p14:tracePt t="72261" x="6483350" y="4264025"/>
          <p14:tracePt t="72268" x="6511925" y="4264025"/>
          <p14:tracePt t="72276" x="6538913" y="4264025"/>
          <p14:tracePt t="72282" x="6565900" y="4264025"/>
          <p14:tracePt t="72289" x="6594475" y="4264025"/>
          <p14:tracePt t="72298" x="6611938" y="4264025"/>
          <p14:tracePt t="72303" x="6638925" y="4264025"/>
          <p14:tracePt t="72310" x="6648450" y="4264025"/>
          <p14:tracePt t="72318" x="6675438" y="4264025"/>
          <p14:tracePt t="72325" x="6684963" y="4264025"/>
          <p14:tracePt t="72338" x="6694488" y="4264025"/>
          <p14:tracePt t="72352" x="6704013" y="4264025"/>
          <p14:tracePt t="72367" x="6711950" y="4264025"/>
          <p14:tracePt t="72388" x="6721475" y="4264025"/>
          <p14:tracePt t="72416" x="6731000" y="4264025"/>
          <p14:tracePt t="72436" x="6740525" y="4264025"/>
          <p14:tracePt t="72486" x="6748463" y="4264025"/>
          <p14:tracePt t="72493" x="6757988" y="4264025"/>
          <p14:tracePt t="72508" x="6767513" y="4264025"/>
          <p14:tracePt t="72513" x="6777038" y="4264025"/>
          <p14:tracePt t="72520" x="6784975" y="4264025"/>
          <p14:tracePt t="72541" x="6794500" y="4264025"/>
          <p14:tracePt t="72554" x="6804025" y="4264025"/>
          <p14:tracePt t="72590" x="6813550" y="4264025"/>
          <p14:tracePt t="72597" x="6821488" y="4264025"/>
          <p14:tracePt t="72604" x="6831013" y="4264025"/>
          <p14:tracePt t="72611" x="6867525" y="4273550"/>
          <p14:tracePt t="72618" x="6894513" y="4273550"/>
          <p14:tracePt t="72625" x="6931025" y="4273550"/>
          <p14:tracePt t="72632" x="6959600" y="4273550"/>
          <p14:tracePt t="72639" x="6977063" y="4273550"/>
          <p14:tracePt t="72646" x="7004050" y="4273550"/>
          <p14:tracePt t="72652" x="7023100" y="4273550"/>
          <p14:tracePt t="72660" x="7050088" y="4273550"/>
          <p14:tracePt t="72668" x="7069138" y="4273550"/>
          <p14:tracePt t="72674" x="7096125" y="4273550"/>
          <p14:tracePt t="72681" x="7113588" y="4273550"/>
          <p14:tracePt t="72688" x="7142163" y="4273550"/>
          <p14:tracePt t="72696" x="7169150" y="4273550"/>
          <p14:tracePt t="72702" x="7186613" y="4273550"/>
          <p14:tracePt t="72709" x="7205663" y="4273550"/>
          <p14:tracePt t="72718" x="7223125" y="4283075"/>
          <p14:tracePt t="72722" x="7232650" y="4283075"/>
          <p14:tracePt t="72730" x="7242175" y="4283075"/>
          <p14:tracePt t="72745" x="7251700" y="4283075"/>
          <p14:tracePt t="72758" x="7259638" y="4283075"/>
          <p14:tracePt t="72793" x="7269163" y="4283075"/>
          <p14:tracePt t="72808" x="7278688" y="4283075"/>
          <p14:tracePt t="72821" x="7288213" y="4283075"/>
          <p14:tracePt t="72899" x="7296150" y="4283075"/>
          <p14:tracePt t="72912" x="7305675" y="4283075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9BC03-7C19-409F-97F3-09AD9C648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Arbitration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439291-C743-45EF-8FC2-D7C68BD4EA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sz="1800" b="0" i="0" dirty="0">
                <a:solidFill>
                  <a:srgbClr val="000000"/>
                </a:solidFill>
                <a:effectLst/>
                <a:latin typeface="TimesNewRoman"/>
              </a:rPr>
              <a:t>The master, </a:t>
            </a:r>
            <a:r>
              <a:rPr lang="en-US" sz="1800" b="0" i="1" dirty="0">
                <a:solidFill>
                  <a:srgbClr val="000000"/>
                </a:solidFill>
                <a:effectLst/>
                <a:latin typeface="TimesNewRoman"/>
              </a:rPr>
              <a:t>x, 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TimesNewRoman"/>
              </a:rPr>
              <a:t>issues a request </a:t>
            </a:r>
            <a:r>
              <a:rPr lang="en-US" sz="1800" b="0" i="1" dirty="0">
                <a:solidFill>
                  <a:srgbClr val="000000"/>
                </a:solidFill>
                <a:effectLst/>
                <a:latin typeface="TimesNewRoman"/>
              </a:rPr>
              <a:t>(</a:t>
            </a:r>
            <a:r>
              <a:rPr lang="en-US" sz="1800" b="0" i="1" dirty="0" err="1">
                <a:solidFill>
                  <a:srgbClr val="000000"/>
                </a:solidFill>
                <a:effectLst/>
                <a:latin typeface="TimesNewRoman"/>
              </a:rPr>
              <a:t>AREQx</a:t>
            </a:r>
            <a:r>
              <a:rPr lang="en-US" sz="1800" b="0" i="1" dirty="0">
                <a:solidFill>
                  <a:srgbClr val="000000"/>
                </a:solidFill>
                <a:effectLst/>
                <a:latin typeface="TimesNewRoman"/>
              </a:rPr>
              <a:t>) 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TimesNewRoman"/>
              </a:rPr>
              <a:t>to the central arbiter.</a:t>
            </a:r>
            <a:r>
              <a:rPr lang="en-US" dirty="0"/>
              <a:t>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1800" b="0" i="0" dirty="0">
                <a:solidFill>
                  <a:srgbClr val="000000"/>
                </a:solidFill>
                <a:effectLst/>
                <a:latin typeface="TimesNewRoman"/>
              </a:rPr>
              <a:t>When the bus is available, the arbiter issues a grant </a:t>
            </a:r>
            <a:r>
              <a:rPr lang="en-US" sz="1800" b="0" i="1" dirty="0">
                <a:solidFill>
                  <a:srgbClr val="000000"/>
                </a:solidFill>
                <a:effectLst/>
                <a:latin typeface="TimesNewRoman"/>
              </a:rPr>
              <a:t>(</a:t>
            </a:r>
            <a:r>
              <a:rPr lang="en-US" sz="1800" b="0" i="1" dirty="0" err="1">
                <a:solidFill>
                  <a:srgbClr val="000000"/>
                </a:solidFill>
                <a:effectLst/>
                <a:latin typeface="TimesNewRoman"/>
              </a:rPr>
              <a:t>AGNTx</a:t>
            </a:r>
            <a:r>
              <a:rPr lang="en-US" sz="1800" b="0" i="1" dirty="0">
                <a:solidFill>
                  <a:srgbClr val="000000"/>
                </a:solidFill>
                <a:effectLst/>
                <a:latin typeface="TimesNewRoman"/>
              </a:rPr>
              <a:t>) 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TimesNewRoman"/>
              </a:rPr>
              <a:t>to the master.</a:t>
            </a: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1800" u="sng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Master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Initiates read/write operations by providing address and control information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Only 1 bus master allowed to actively use the bus at any one time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Max of 16 masters allowed.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800" b="0" i="0" dirty="0">
                <a:solidFill>
                  <a:srgbClr val="000000"/>
                </a:solidFill>
                <a:effectLst/>
                <a:latin typeface="TimesNewRoman"/>
              </a:rPr>
              <a:t> </a:t>
            </a:r>
            <a:br>
              <a:rPr lang="en-US" dirty="0"/>
            </a:br>
            <a:endParaRPr lang="en-IN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417F092-CA40-4201-87A1-9F495D52D4D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35670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2177"/>
    </mc:Choice>
    <mc:Fallback>
      <p:transition spd="slow" advTm="1321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7564" x="7370763" y="4246563"/>
          <p14:tracePt t="37570" x="7516813" y="4173538"/>
          <p14:tracePt t="37577" x="7634288" y="4110038"/>
          <p14:tracePt t="37584" x="7743825" y="4044950"/>
          <p14:tracePt t="37592" x="7853363" y="3971925"/>
          <p14:tracePt t="37598" x="7972425" y="3881438"/>
          <p14:tracePt t="37605" x="8081963" y="3798888"/>
          <p14:tracePt t="37611" x="8191500" y="3698875"/>
          <p14:tracePt t="37618" x="8310563" y="3570288"/>
          <p14:tracePt t="37626" x="8429625" y="3433763"/>
          <p14:tracePt t="37632" x="8502650" y="3324225"/>
          <p14:tracePt t="37642" x="8566150" y="3241675"/>
          <p14:tracePt t="37647" x="8612188" y="3151188"/>
          <p14:tracePt t="37654" x="8629650" y="3059113"/>
          <p14:tracePt t="37661" x="8639175" y="2968625"/>
          <p14:tracePt t="37668" x="8639175" y="2894013"/>
          <p14:tracePt t="37676" x="8629650" y="2803525"/>
          <p14:tracePt t="37682" x="8612188" y="2747963"/>
          <p14:tracePt t="37690" x="8566150" y="2693988"/>
          <p14:tracePt t="37695" x="8520113" y="2638425"/>
          <p14:tracePt t="37703" x="8483600" y="2601913"/>
          <p14:tracePt t="37710" x="8429625" y="2547938"/>
          <p14:tracePt t="37716" x="8347075" y="2484438"/>
          <p14:tracePt t="37724" x="8264525" y="2419350"/>
          <p14:tracePt t="37730" x="8201025" y="2346325"/>
          <p14:tracePt t="37738" x="8118475" y="2282825"/>
          <p14:tracePt t="37745" x="8054975" y="2209800"/>
          <p14:tracePt t="37753" x="7999413" y="2155825"/>
          <p14:tracePt t="37759" x="7945438" y="2100263"/>
          <p14:tracePt t="37765" x="7872413" y="2046288"/>
          <p14:tracePt t="37773" x="7808913" y="1990725"/>
          <p14:tracePt t="37780" x="7726363" y="1944688"/>
          <p14:tracePt t="37786" x="7653338" y="1917700"/>
          <p14:tracePt t="37793" x="7570788" y="1881188"/>
          <p14:tracePt t="37801" x="7480300" y="1854200"/>
          <p14:tracePt t="37808" x="7388225" y="1825625"/>
          <p14:tracePt t="37814" x="7288213" y="1798638"/>
          <p14:tracePt t="37821" x="7196138" y="1762125"/>
          <p14:tracePt t="37828" x="7105650" y="1725613"/>
          <p14:tracePt t="37835" x="7023100" y="1698625"/>
          <p14:tracePt t="37844" x="6931025" y="1662113"/>
          <p14:tracePt t="37850" x="6840538" y="1616075"/>
          <p14:tracePt t="37856" x="6757988" y="1579563"/>
          <p14:tracePt t="37864" x="6657975" y="1543050"/>
          <p14:tracePt t="37870" x="6548438" y="1497013"/>
          <p14:tracePt t="37877" x="6410325" y="1479550"/>
          <p14:tracePt t="37884" x="6283325" y="1460500"/>
          <p14:tracePt t="37893" x="6146800" y="1452563"/>
          <p14:tracePt t="37910" x="5818188" y="1452563"/>
          <p14:tracePt t="37912" x="5589588" y="1470025"/>
          <p14:tracePt t="37918" x="5397500" y="1497013"/>
          <p14:tracePt t="37926" x="5195888" y="1525588"/>
          <p14:tracePt t="37932" x="4976813" y="1543050"/>
          <p14:tracePt t="37941" x="4748213" y="1589088"/>
          <p14:tracePt t="37947" x="4521200" y="1616075"/>
          <p14:tracePt t="37954" x="4292600" y="1662113"/>
          <p14:tracePt t="37962" x="4037013" y="1716088"/>
          <p14:tracePt t="37968" x="3798888" y="1781175"/>
          <p14:tracePt t="37976" x="3525838" y="1844675"/>
          <p14:tracePt t="37982" x="3314700" y="1898650"/>
          <p14:tracePt t="37989" x="3105150" y="1981200"/>
          <p14:tracePt t="37995" x="2913063" y="2054225"/>
          <p14:tracePt t="38003" x="2703513" y="2127250"/>
          <p14:tracePt t="38010" x="2530475" y="2209800"/>
          <p14:tracePt t="38017" x="2411413" y="2273300"/>
          <p14:tracePt t="38023" x="2282825" y="2346325"/>
          <p14:tracePt t="38030" x="2163763" y="2419350"/>
          <p14:tracePt t="38038" x="2073275" y="2492375"/>
          <p14:tracePt t="38045" x="1990725" y="2547938"/>
          <p14:tracePt t="38052" x="1917700" y="2620963"/>
          <p14:tracePt t="38060" x="1881188" y="2674938"/>
          <p14:tracePt t="38065" x="1835150" y="2720975"/>
          <p14:tracePt t="38074" x="1808163" y="2757488"/>
          <p14:tracePt t="38079" x="1790700" y="2784475"/>
          <p14:tracePt t="38086" x="1771650" y="2803525"/>
          <p14:tracePt t="38093" x="1771650" y="2830513"/>
          <p14:tracePt t="38100" x="1762125" y="2849563"/>
          <p14:tracePt t="38109" x="1754188" y="2867025"/>
          <p14:tracePt t="38114" x="1754188" y="2886075"/>
          <p14:tracePt t="38121" x="1754188" y="2903538"/>
          <p14:tracePt t="38127" x="1754188" y="2913063"/>
          <p14:tracePt t="38136" x="1754188" y="2940050"/>
          <p14:tracePt t="38143" x="1754188" y="2959100"/>
          <p14:tracePt t="38150" x="1754188" y="2976563"/>
          <p14:tracePt t="38159" x="1754188" y="3005138"/>
          <p14:tracePt t="38163" x="1762125" y="3013075"/>
          <p14:tracePt t="38171" x="1762125" y="3032125"/>
          <p14:tracePt t="38177" x="1781175" y="3041650"/>
          <p14:tracePt t="38184" x="1798638" y="3059113"/>
          <p14:tracePt t="38193" x="1817688" y="3068638"/>
          <p14:tracePt t="38198" x="1844675" y="3078163"/>
          <p14:tracePt t="38205" x="1890713" y="3086100"/>
          <p14:tracePt t="38213" x="1936750" y="3095625"/>
          <p14:tracePt t="38220" x="2009775" y="3095625"/>
          <p14:tracePt t="38226" x="2100263" y="3105150"/>
          <p14:tracePt t="38234" x="2200275" y="3105150"/>
          <p14:tracePt t="38241" x="2309813" y="3105150"/>
          <p14:tracePt t="38248" x="2419350" y="3105150"/>
          <p14:tracePt t="38254" x="2530475" y="3105150"/>
          <p14:tracePt t="38261" x="2630488" y="3105150"/>
          <p14:tracePt t="38269" x="2740025" y="3105150"/>
          <p14:tracePt t="38276" x="2859088" y="3105150"/>
          <p14:tracePt t="38283" x="2976563" y="3095625"/>
          <p14:tracePt t="38290" x="3114675" y="3086100"/>
          <p14:tracePt t="38295" x="3224213" y="3068638"/>
          <p14:tracePt t="38303" x="3360738" y="3059113"/>
          <p14:tracePt t="38310" x="3489325" y="3049588"/>
          <p14:tracePt t="38317" x="3635375" y="3032125"/>
          <p14:tracePt t="38324" x="3771900" y="3032125"/>
          <p14:tracePt t="38331" x="3881438" y="3022600"/>
          <p14:tracePt t="38338" x="3971925" y="3022600"/>
          <p14:tracePt t="38345" x="4064000" y="3022600"/>
          <p14:tracePt t="38353" x="4164013" y="3013075"/>
          <p14:tracePt t="38360" x="4246563" y="2986088"/>
          <p14:tracePt t="38366" x="4319588" y="2986088"/>
          <p14:tracePt t="38374" x="4375150" y="2968625"/>
          <p14:tracePt t="38379" x="4419600" y="2968625"/>
          <p14:tracePt t="38386" x="4456113" y="2959100"/>
          <p14:tracePt t="38393" x="4492625" y="2949575"/>
          <p14:tracePt t="38401" x="4538663" y="2940050"/>
          <p14:tracePt t="38409" x="4575175" y="2940050"/>
          <p14:tracePt t="38414" x="4594225" y="2930525"/>
          <p14:tracePt t="38422" x="4611688" y="2930525"/>
          <p14:tracePt t="38428" x="4630738" y="2922588"/>
          <p14:tracePt t="38435" x="4638675" y="2922588"/>
          <p14:tracePt t="38443" x="4648200" y="2922588"/>
          <p14:tracePt t="40661" x="4638675" y="2922588"/>
          <p14:tracePt t="40667" x="4630738" y="2922588"/>
          <p14:tracePt t="40674" x="4611688" y="2922588"/>
          <p14:tracePt t="40681" x="4594225" y="2930525"/>
          <p14:tracePt t="40688" x="4584700" y="2940050"/>
          <p14:tracePt t="40694" x="4565650" y="2949575"/>
          <p14:tracePt t="40702" x="4557713" y="2959100"/>
          <p14:tracePt t="40709" x="4529138" y="2968625"/>
          <p14:tracePt t="40716" x="4511675" y="2976563"/>
          <p14:tracePt t="40725" x="4502150" y="2986088"/>
          <p14:tracePt t="40730" x="4484688" y="3005138"/>
          <p14:tracePt t="40737" x="4456113" y="3022600"/>
          <p14:tracePt t="40743" x="4429125" y="3041650"/>
          <p14:tracePt t="40751" x="4411663" y="3059113"/>
          <p14:tracePt t="40758" x="4375150" y="3086100"/>
          <p14:tracePt t="40764" x="4346575" y="3114675"/>
          <p14:tracePt t="40772" x="4319588" y="3141663"/>
          <p14:tracePt t="40778" x="4292600" y="3159125"/>
          <p14:tracePt t="40785" x="4273550" y="3178175"/>
          <p14:tracePt t="40792" x="4256088" y="3205163"/>
          <p14:tracePt t="40800" x="4237038" y="3224213"/>
          <p14:tracePt t="40808" x="4219575" y="3241675"/>
          <p14:tracePt t="40814" x="4210050" y="3268663"/>
          <p14:tracePt t="40821" x="4200525" y="3287713"/>
          <p14:tracePt t="40830" x="4183063" y="3297238"/>
          <p14:tracePt t="40834" x="4183063" y="3314700"/>
          <p14:tracePt t="40842" x="4173538" y="3333750"/>
          <p14:tracePt t="40849" x="4164013" y="3341688"/>
          <p14:tracePt t="40855" x="4164013" y="3351213"/>
          <p14:tracePt t="40862" x="4164013" y="3360738"/>
          <p14:tracePt t="40876" x="4164013" y="3370263"/>
          <p14:tracePt t="40883" x="4156075" y="3370263"/>
          <p14:tracePt t="40891" x="4156075" y="3378200"/>
          <p14:tracePt t="40909" x="4156075" y="3387725"/>
          <p14:tracePt t="40911" x="4156075" y="3397250"/>
          <p14:tracePt t="40926" x="4156075" y="3406775"/>
          <p14:tracePt t="40941" x="4156075" y="3414713"/>
          <p14:tracePt t="40974" x="4156075" y="3424238"/>
          <p14:tracePt t="40988" x="4156075" y="3433763"/>
          <p14:tracePt t="42334" x="4246563" y="3414713"/>
          <p14:tracePt t="42341" x="4465638" y="3351213"/>
          <p14:tracePt t="42347" x="4721225" y="3297238"/>
          <p14:tracePt t="42354" x="5013325" y="3251200"/>
          <p14:tracePt t="42361" x="5205413" y="3232150"/>
          <p14:tracePt t="42367" x="5360988" y="3224213"/>
          <p14:tracePt t="42375" x="5524500" y="3224213"/>
          <p14:tracePt t="42383" x="5653088" y="3205163"/>
          <p14:tracePt t="42391" x="5772150" y="3205163"/>
          <p14:tracePt t="42397" x="5862638" y="3195638"/>
          <p14:tracePt t="42403" x="5945188" y="3195638"/>
          <p14:tracePt t="42410" x="6008688" y="3187700"/>
          <p14:tracePt t="42417" x="6064250" y="3187700"/>
          <p14:tracePt t="42425" x="6110288" y="3187700"/>
          <p14:tracePt t="42431" x="6146800" y="3187700"/>
          <p14:tracePt t="42438" x="6173788" y="3187700"/>
          <p14:tracePt t="42453" x="6183313" y="3187700"/>
          <p14:tracePt t="42458" x="6191250" y="3187700"/>
          <p14:tracePt t="43890" x="6246813" y="3168650"/>
          <p14:tracePt t="43896" x="6346825" y="3122613"/>
          <p14:tracePt t="43904" x="6502400" y="3086100"/>
          <p14:tracePt t="43909" x="6648450" y="3049588"/>
          <p14:tracePt t="43917" x="6840538" y="3013075"/>
          <p14:tracePt t="43924" x="7013575" y="2968625"/>
          <p14:tracePt t="43931" x="7159625" y="2959100"/>
          <p14:tracePt t="43938" x="7288213" y="2940050"/>
          <p14:tracePt t="43944" x="7407275" y="2922588"/>
          <p14:tracePt t="43952" x="7507288" y="2922588"/>
          <p14:tracePt t="43959" x="7616825" y="2913063"/>
          <p14:tracePt t="43967" x="7707313" y="2894013"/>
          <p14:tracePt t="43974" x="7789863" y="2894013"/>
          <p14:tracePt t="43980" x="7862888" y="2894013"/>
          <p14:tracePt t="43987" x="7935913" y="2894013"/>
          <p14:tracePt t="43993" x="7981950" y="2894013"/>
          <p14:tracePt t="44000" x="8018463" y="2894013"/>
          <p14:tracePt t="44008" x="8054975" y="2894013"/>
          <p14:tracePt t="44015" x="8081963" y="2894013"/>
          <p14:tracePt t="44022" x="8101013" y="2894013"/>
          <p14:tracePt t="44029" x="8108950" y="2894013"/>
          <p14:tracePt t="44035" x="8128000" y="2894013"/>
          <p14:tracePt t="44042" x="8147050" y="2903538"/>
          <p14:tracePt t="44049" x="8164513" y="2903538"/>
          <p14:tracePt t="44057" x="8174038" y="2903538"/>
          <p14:tracePt t="44064" x="8191500" y="2913063"/>
          <p14:tracePt t="44071" x="8210550" y="2913063"/>
          <p14:tracePt t="44085" x="8228013" y="2913063"/>
          <p14:tracePt t="44091" x="8247063" y="2913063"/>
          <p14:tracePt t="44099" x="8264525" y="2913063"/>
          <p14:tracePt t="44107" x="8274050" y="2913063"/>
          <p14:tracePt t="44113" x="8293100" y="2913063"/>
          <p14:tracePt t="44120" x="8320088" y="2922588"/>
          <p14:tracePt t="44126" x="8329613" y="2922588"/>
          <p14:tracePt t="44133" x="8356600" y="2922588"/>
          <p14:tracePt t="44147" x="8374063" y="2922588"/>
          <p14:tracePt t="44169" x="8383588" y="2922588"/>
          <p14:tracePt t="44175" x="8393113" y="2922588"/>
          <p14:tracePt t="44183" x="8402638" y="2922588"/>
          <p14:tracePt t="44210" x="8410575" y="2922588"/>
          <p14:tracePt t="44217" x="8420100" y="2922588"/>
          <p14:tracePt t="44238" x="8429625" y="2922588"/>
          <p14:tracePt t="44244" x="8439150" y="2922588"/>
          <p14:tracePt t="44283" x="8447088" y="2922588"/>
          <p14:tracePt t="44294" x="8456613" y="2922588"/>
          <p14:tracePt t="44330" x="8466138" y="2922588"/>
          <p14:tracePt t="46560" x="8402638" y="2940050"/>
          <p14:tracePt t="46567" x="8256588" y="2986088"/>
          <p14:tracePt t="46573" x="8091488" y="3059113"/>
          <p14:tracePt t="46581" x="7908925" y="3114675"/>
          <p14:tracePt t="46588" x="7772400" y="3151188"/>
          <p14:tracePt t="46594" x="7643813" y="3195638"/>
          <p14:tracePt t="46601" x="7488238" y="3232150"/>
          <p14:tracePt t="46607" x="7361238" y="3268663"/>
          <p14:tracePt t="46615" x="7223125" y="3297238"/>
          <p14:tracePt t="46623" x="7105650" y="3333750"/>
          <p14:tracePt t="46630" x="7004050" y="3351213"/>
          <p14:tracePt t="46638" x="6886575" y="3387725"/>
          <p14:tracePt t="46643" x="6767513" y="3414713"/>
          <p14:tracePt t="46651" x="6648450" y="3443288"/>
          <p14:tracePt t="46658" x="6529388" y="3460750"/>
          <p14:tracePt t="46665" x="6419850" y="3506788"/>
          <p14:tracePt t="46673" x="6329363" y="3533775"/>
          <p14:tracePt t="46678" x="6237288" y="3579813"/>
          <p14:tracePt t="46685" x="6173788" y="3606800"/>
          <p14:tracePt t="46691" x="6091238" y="3643313"/>
          <p14:tracePt t="46699" x="6027738" y="3679825"/>
          <p14:tracePt t="46706" x="5972175" y="3698875"/>
          <p14:tracePt t="46713" x="5945188" y="3706813"/>
          <p14:tracePt t="46720" x="5918200" y="3725863"/>
          <p14:tracePt t="46727" x="5891213" y="3725863"/>
          <p14:tracePt t="46734" x="5881688" y="3725863"/>
          <p14:tracePt t="46740" x="5862638" y="3735388"/>
          <p14:tracePt t="46756" x="5854700" y="3735388"/>
          <p14:tracePt t="46770" x="5845175" y="3735388"/>
          <p14:tracePt t="78865" x="5872163" y="3716338"/>
          <p14:tracePt t="78873" x="5918200" y="3689350"/>
          <p14:tracePt t="78879" x="5972175" y="3662363"/>
          <p14:tracePt t="78885" x="6037263" y="3633788"/>
          <p14:tracePt t="78896" x="6110288" y="3606800"/>
          <p14:tracePt t="78900" x="6173788" y="3570288"/>
          <p14:tracePt t="78907" x="6237288" y="3552825"/>
          <p14:tracePt t="78913" x="6300788" y="3524250"/>
          <p14:tracePt t="78920" x="6365875" y="3506788"/>
          <p14:tracePt t="78928" x="6429375" y="3487738"/>
          <p14:tracePt t="78935" x="6492875" y="3479800"/>
          <p14:tracePt t="78943" x="6548438" y="3470275"/>
          <p14:tracePt t="78949" x="6630988" y="3443288"/>
          <p14:tracePt t="78956" x="6694488" y="3433763"/>
          <p14:tracePt t="78963" x="6748463" y="3424238"/>
          <p14:tracePt t="78970" x="6813550" y="3414713"/>
          <p14:tracePt t="78978" x="6877050" y="3406775"/>
          <p14:tracePt t="78984" x="6940550" y="3397250"/>
          <p14:tracePt t="78992" x="6986588" y="3397250"/>
          <p14:tracePt t="78997" x="7032625" y="3378200"/>
          <p14:tracePt t="79005" x="7086600" y="3378200"/>
          <p14:tracePt t="79013" x="7132638" y="3370263"/>
          <p14:tracePt t="79019" x="7169150" y="3370263"/>
          <p14:tracePt t="79025" x="7205663" y="3370263"/>
          <p14:tracePt t="79033" x="7251700" y="3360738"/>
          <p14:tracePt t="79040" x="7296150" y="3360738"/>
          <p14:tracePt t="79047" x="7342188" y="3351213"/>
          <p14:tracePt t="79054" x="7397750" y="3341688"/>
          <p14:tracePt t="79062" x="7480300" y="3333750"/>
          <p14:tracePt t="79068" x="7553325" y="3324225"/>
          <p14:tracePt t="79075" x="7616825" y="3314700"/>
          <p14:tracePt t="79081" x="7670800" y="3305175"/>
          <p14:tracePt t="79089" x="7716838" y="3305175"/>
          <p14:tracePt t="79095" x="7743825" y="3305175"/>
          <p14:tracePt t="79103" x="7780338" y="3305175"/>
          <p14:tracePt t="79110" x="7789863" y="3305175"/>
          <p14:tracePt t="79117" x="7808913" y="3297238"/>
          <p14:tracePt t="79124" x="7826375" y="3297238"/>
          <p14:tracePt t="79130" x="7835900" y="3297238"/>
          <p14:tracePt t="79138" x="7845425" y="3287713"/>
          <p14:tracePt t="79145" x="7862888" y="3287713"/>
          <p14:tracePt t="79152" x="7872413" y="3287713"/>
          <p14:tracePt t="79159" x="7881938" y="3278188"/>
          <p14:tracePt t="79166" x="7889875" y="3278188"/>
          <p14:tracePt t="79180" x="7899400" y="3278188"/>
          <p14:tracePt t="79214" x="7908925" y="3278188"/>
          <p14:tracePt t="79228" x="7918450" y="3278188"/>
          <p14:tracePt t="79242" x="7918450" y="3268663"/>
          <p14:tracePt t="79263" x="7926388" y="3268663"/>
          <p14:tracePt t="79278" x="7935913" y="3268663"/>
          <p14:tracePt t="79634" x="7935913" y="3260725"/>
          <p14:tracePt t="79733" x="7935913" y="3251200"/>
          <p14:tracePt t="79746" x="7935913" y="3241675"/>
          <p14:tracePt t="79761" x="7926388" y="3241675"/>
          <p14:tracePt t="79780" x="7926388" y="3232150"/>
          <p14:tracePt t="79795" x="7918450" y="3224213"/>
          <p14:tracePt t="79802" x="7908925" y="3224213"/>
          <p14:tracePt t="79814" x="7889875" y="3214688"/>
          <p14:tracePt t="79822" x="7881938" y="3214688"/>
          <p14:tracePt t="79829" x="7872413" y="3214688"/>
          <p14:tracePt t="79837" x="7845425" y="3214688"/>
          <p14:tracePt t="79845" x="7816850" y="3205163"/>
          <p14:tracePt t="79851" x="7753350" y="3205163"/>
          <p14:tracePt t="79857" x="7662863" y="3205163"/>
          <p14:tracePt t="79865" x="7543800" y="3232150"/>
          <p14:tracePt t="79872" x="7415213" y="3251200"/>
          <p14:tracePt t="79879" x="7269163" y="3287713"/>
          <p14:tracePt t="79885" x="7113588" y="3324225"/>
          <p14:tracePt t="79894" x="6986588" y="3378200"/>
          <p14:tracePt t="79899" x="6858000" y="3424238"/>
          <p14:tracePt t="79906" x="6767513" y="3460750"/>
          <p14:tracePt t="79913" x="6675438" y="3479800"/>
          <p14:tracePt t="79920" x="6611938" y="3506788"/>
          <p14:tracePt t="79928" x="6538913" y="3524250"/>
          <p14:tracePt t="79934" x="6475413" y="3543300"/>
          <p14:tracePt t="79943" x="6429375" y="3552825"/>
          <p14:tracePt t="79948" x="6392863" y="3560763"/>
          <p14:tracePt t="79955" x="6356350" y="3570288"/>
          <p14:tracePt t="79963" x="6346825" y="3570288"/>
          <p14:tracePt t="79970" x="6329363" y="3570288"/>
          <p14:tracePt t="79997" x="6319838" y="3570288"/>
          <p14:tracePt t="80047" x="6319838" y="3560763"/>
          <p14:tracePt t="80094" x="6319838" y="3552825"/>
          <p14:tracePt t="80138" x="6319838" y="3543300"/>
          <p14:tracePt t="80145" x="6329363" y="3533775"/>
          <p14:tracePt t="80151" x="6346825" y="3533775"/>
          <p14:tracePt t="80158" x="6356350" y="3516313"/>
          <p14:tracePt t="80165" x="6356350" y="3506788"/>
          <p14:tracePt t="89082" x="6373813" y="3506788"/>
          <p14:tracePt t="89089" x="6392863" y="3506788"/>
          <p14:tracePt t="89094" x="6419850" y="3506788"/>
          <p14:tracePt t="89102" x="6446838" y="3506788"/>
          <p14:tracePt t="89109" x="6465888" y="3506788"/>
          <p14:tracePt t="89116" x="6492875" y="3506788"/>
          <p14:tracePt t="89125" x="6529388" y="3506788"/>
          <p14:tracePt t="89130" x="6575425" y="3506788"/>
          <p14:tracePt t="89138" x="6621463" y="3506788"/>
          <p14:tracePt t="89144" x="6684963" y="3506788"/>
          <p14:tracePt t="89152" x="6757988" y="3506788"/>
          <p14:tracePt t="89159" x="6831013" y="3506788"/>
          <p14:tracePt t="89165" x="6923088" y="3506788"/>
          <p14:tracePt t="89173" x="6977063" y="3497263"/>
          <p14:tracePt t="89179" x="7050088" y="3497263"/>
          <p14:tracePt t="89186" x="7113588" y="3487738"/>
          <p14:tracePt t="89192" x="7159625" y="3487738"/>
          <p14:tracePt t="89200" x="7205663" y="3487738"/>
          <p14:tracePt t="89208" x="7251700" y="3487738"/>
          <p14:tracePt t="89214" x="7288213" y="3487738"/>
          <p14:tracePt t="89222" x="7324725" y="3487738"/>
          <p14:tracePt t="89228" x="7361238" y="3487738"/>
          <p14:tracePt t="89235" x="7397750" y="3487738"/>
          <p14:tracePt t="89242" x="7415213" y="3479800"/>
          <p14:tracePt t="89250" x="7434263" y="3479800"/>
          <p14:tracePt t="89257" x="7443788" y="3470275"/>
          <p14:tracePt t="89264" x="7461250" y="3470275"/>
          <p14:tracePt t="89270" x="7480300" y="3460750"/>
          <p14:tracePt t="89305" x="7488238" y="3451225"/>
          <p14:tracePt t="89319" x="7497763" y="3451225"/>
          <p14:tracePt t="89355" x="7507288" y="3451225"/>
          <p14:tracePt t="89410" x="7480300" y="3451225"/>
          <p14:tracePt t="89418" x="7470775" y="3451225"/>
          <p14:tracePt t="89425" x="7443788" y="3451225"/>
          <p14:tracePt t="89432" x="7424738" y="3451225"/>
          <p14:tracePt t="89439" x="7397750" y="3451225"/>
          <p14:tracePt t="89445" x="7370763" y="3451225"/>
          <p14:tracePt t="89452" x="7361238" y="3443288"/>
          <p14:tracePt t="89459" x="7324725" y="3443288"/>
          <p14:tracePt t="89466" x="7296150" y="3443288"/>
          <p14:tracePt t="89473" x="7259638" y="3443288"/>
          <p14:tracePt t="89480" x="7223125" y="3433763"/>
          <p14:tracePt t="89487" x="7178675" y="3433763"/>
          <p14:tracePt t="89493" x="7132638" y="3424238"/>
          <p14:tracePt t="89501" x="7105650" y="3424238"/>
          <p14:tracePt t="89509" x="7059613" y="3414713"/>
          <p14:tracePt t="89515" x="7023100" y="3414713"/>
          <p14:tracePt t="89524" x="6986588" y="3406775"/>
          <p14:tracePt t="89529" x="6940550" y="3397250"/>
          <p14:tracePt t="89536" x="6894513" y="3387725"/>
          <p14:tracePt t="89544" x="6850063" y="3378200"/>
          <p14:tracePt t="89550" x="6794500" y="3360738"/>
          <p14:tracePt t="89558" x="6748463" y="3341688"/>
          <p14:tracePt t="89564" x="6711950" y="3324225"/>
          <p14:tracePt t="89572" x="6675438" y="3305175"/>
          <p14:tracePt t="89577" x="6630988" y="3287713"/>
          <p14:tracePt t="89585" x="6594475" y="3268663"/>
          <p14:tracePt t="89594" x="6557963" y="3260725"/>
          <p14:tracePt t="89600" x="6521450" y="3241675"/>
          <p14:tracePt t="89605" x="6483350" y="3241675"/>
          <p14:tracePt t="89612" x="6456363" y="3232150"/>
          <p14:tracePt t="89621" x="6410325" y="3224213"/>
          <p14:tracePt t="89627" x="6383338" y="3214688"/>
          <p14:tracePt t="89634" x="6337300" y="3205163"/>
          <p14:tracePt t="89642" x="6300788" y="3195638"/>
          <p14:tracePt t="89648" x="6256338" y="3195638"/>
          <p14:tracePt t="89655" x="6227763" y="3187700"/>
          <p14:tracePt t="89661" x="6183313" y="3187700"/>
          <p14:tracePt t="89670" x="6137275" y="3187700"/>
          <p14:tracePt t="89676" x="6073775" y="3187700"/>
          <p14:tracePt t="89684" x="6018213" y="3187700"/>
          <p14:tracePt t="89690" x="5945188" y="3187700"/>
          <p14:tracePt t="89696" x="5872163" y="3187700"/>
          <p14:tracePt t="89704" x="5789613" y="3187700"/>
          <p14:tracePt t="89710" x="5716588" y="3187700"/>
          <p14:tracePt t="89718" x="5643563" y="3187700"/>
          <p14:tracePt t="89726" x="5570538" y="3187700"/>
          <p14:tracePt t="89733" x="5497513" y="3187700"/>
          <p14:tracePt t="89739" x="5397500" y="3187700"/>
          <p14:tracePt t="89745" x="5324475" y="3187700"/>
          <p14:tracePt t="89753" x="5232400" y="3187700"/>
          <p14:tracePt t="89759" x="5159375" y="3178175"/>
          <p14:tracePt t="89766" x="5086350" y="3168650"/>
          <p14:tracePt t="89775" x="5013325" y="3159125"/>
          <p14:tracePt t="89781" x="4949825" y="3159125"/>
          <p14:tracePt t="89788" x="4876800" y="3151188"/>
          <p14:tracePt t="89794" x="4813300" y="3122613"/>
          <p14:tracePt t="89801" x="4748213" y="3114675"/>
          <p14:tracePt t="89808" x="4684713" y="3105150"/>
          <p14:tracePt t="89816" x="4630738" y="3095625"/>
          <p14:tracePt t="89825" x="4594225" y="3078163"/>
          <p14:tracePt t="89830" x="4557713" y="3068638"/>
          <p14:tracePt t="89838" x="4529138" y="3059113"/>
          <p14:tracePt t="89843" x="4511675" y="3049588"/>
          <p14:tracePt t="89851" x="4484688" y="3041650"/>
          <p14:tracePt t="89858" x="4465638" y="3032125"/>
          <p14:tracePt t="89864" x="4456113" y="3032125"/>
          <p14:tracePt t="89872" x="4438650" y="3022600"/>
          <p14:tracePt t="89878" x="4429125" y="3022600"/>
          <p14:tracePt t="89886" x="4429125" y="3013075"/>
          <p14:tracePt t="89900" x="4419600" y="3005138"/>
          <p14:tracePt t="89915" x="4411663" y="3005138"/>
          <p14:tracePt t="90610" x="4411663" y="3013075"/>
          <p14:tracePt t="90617" x="4419600" y="3013075"/>
          <p14:tracePt t="90622" x="4419600" y="3022600"/>
          <p14:tracePt t="90642" x="4429125" y="3022600"/>
          <p14:tracePt t="90677" x="4429125" y="3032125"/>
          <p14:tracePt t="90727" x="4429125" y="3041650"/>
          <p14:tracePt t="90825" x="4429125" y="3049588"/>
          <p14:tracePt t="90839" x="4419600" y="3059113"/>
          <p14:tracePt t="90846" x="4402138" y="3086100"/>
          <p14:tracePt t="90853" x="4402138" y="3122613"/>
          <p14:tracePt t="90859" x="4383088" y="3159125"/>
          <p14:tracePt t="90866" x="4356100" y="3224213"/>
          <p14:tracePt t="90874" x="4319588" y="3268663"/>
          <p14:tracePt t="90881" x="4302125" y="3333750"/>
          <p14:tracePt t="90891" x="4265613" y="3414713"/>
          <p14:tracePt t="90893" x="4246563" y="3479800"/>
          <p14:tracePt t="90902" x="4210050" y="3570288"/>
          <p14:tracePt t="90909" x="4192588" y="3643313"/>
          <p14:tracePt t="90915" x="4173538" y="3706813"/>
          <p14:tracePt t="90925" x="4156075" y="3779838"/>
          <p14:tracePt t="90930" x="4146550" y="3862388"/>
          <p14:tracePt t="90937" x="4137025" y="3917950"/>
          <p14:tracePt t="90943" x="4127500" y="4000500"/>
          <p14:tracePt t="90951" x="4127500" y="4054475"/>
          <p14:tracePt t="90958" x="4127500" y="4117975"/>
          <p14:tracePt t="90964" x="4127500" y="4173538"/>
          <p14:tracePt t="90972" x="4146550" y="4227513"/>
          <p14:tracePt t="90977" x="4156075" y="4256088"/>
          <p14:tracePt t="90985" x="4173538" y="4283075"/>
          <p14:tracePt t="90992" x="4183063" y="4300538"/>
          <p14:tracePt t="91000" x="4192588" y="4310063"/>
          <p14:tracePt t="91008" x="4200525" y="4310063"/>
          <p14:tracePt t="91014" x="4219575" y="4310063"/>
          <p14:tracePt t="91324" x="4229100" y="4210050"/>
          <p14:tracePt t="91331" x="4237038" y="4090988"/>
          <p14:tracePt t="91339" x="4246563" y="3990975"/>
          <p14:tracePt t="91345" x="4265613" y="3889375"/>
          <p14:tracePt t="91353" x="4265613" y="3816350"/>
          <p14:tracePt t="91359" x="4265613" y="3743325"/>
          <p14:tracePt t="91365" x="4273550" y="3679825"/>
          <p14:tracePt t="91374" x="4273550" y="3633788"/>
          <p14:tracePt t="91379" x="4273550" y="3597275"/>
          <p14:tracePt t="91387" x="4273550" y="3579813"/>
          <p14:tracePt t="91394" x="4273550" y="3552825"/>
          <p14:tracePt t="91401" x="4273550" y="3543300"/>
          <p14:tracePt t="91408" x="4273550" y="3524250"/>
          <p14:tracePt t="91415" x="4273550" y="3516313"/>
          <p14:tracePt t="91437" x="4273550" y="3506788"/>
          <p14:tracePt t="91457" x="4273550" y="3497263"/>
          <p14:tracePt t="91478" x="4265613" y="3497263"/>
          <p14:tracePt t="91484" x="4265613" y="3487738"/>
          <p14:tracePt t="91500" x="4265613" y="3479800"/>
          <p14:tracePt t="91506" x="4256088" y="3479800"/>
          <p14:tracePt t="91512" x="4246563" y="3479800"/>
          <p14:tracePt t="91534" x="4237038" y="3470275"/>
          <p14:tracePt t="91541" x="4229100" y="3470275"/>
          <p14:tracePt t="91548" x="4219575" y="3470275"/>
          <p14:tracePt t="91554" x="4210050" y="3470275"/>
          <p14:tracePt t="91561" x="4200525" y="3470275"/>
          <p14:tracePt t="91575" x="4183063" y="3470275"/>
          <p14:tracePt t="91583" x="4173538" y="3470275"/>
          <p14:tracePt t="91591" x="4164013" y="3470275"/>
          <p14:tracePt t="91598" x="4156075" y="3470275"/>
          <p14:tracePt t="91611" x="4137025" y="3470275"/>
          <p14:tracePt t="91625" x="4127500" y="3470275"/>
          <p14:tracePt t="91633" x="4119563" y="3470275"/>
          <p14:tracePt t="91653" x="4110038" y="3470275"/>
          <p14:tracePt t="91666" x="4100513" y="3470275"/>
          <p14:tracePt t="91715" x="4100513" y="3460750"/>
          <p14:tracePt t="91723" x="4119563" y="3451225"/>
          <p14:tracePt t="91730" x="4137025" y="3451225"/>
          <p14:tracePt t="91736" x="4173538" y="3443288"/>
          <p14:tracePt t="91743" x="4219575" y="3414713"/>
          <p14:tracePt t="91751" x="4273550" y="3397250"/>
          <p14:tracePt t="91758" x="4319588" y="3370263"/>
          <p14:tracePt t="91764" x="4383088" y="3351213"/>
          <p14:tracePt t="91772" x="4465638" y="3314700"/>
          <p14:tracePt t="91778" x="4538663" y="3278188"/>
          <p14:tracePt t="91785" x="4594225" y="3260725"/>
          <p14:tracePt t="91793" x="4657725" y="3241675"/>
          <p14:tracePt t="91801" x="4703763" y="3224213"/>
          <p14:tracePt t="91809" x="4740275" y="3205163"/>
          <p14:tracePt t="91814" x="4784725" y="3195638"/>
          <p14:tracePt t="91821" x="4813300" y="3187700"/>
          <p14:tracePt t="91827" x="4840288" y="3178175"/>
          <p14:tracePt t="91834" x="4849813" y="3168650"/>
          <p14:tracePt t="91842" x="4876800" y="3168650"/>
          <p14:tracePt t="91848" x="4886325" y="3168650"/>
          <p14:tracePt t="91855" x="4895850" y="3168650"/>
          <p14:tracePt t="91862" x="4903788" y="3168650"/>
          <p14:tracePt t="91899" x="4913313" y="3168650"/>
          <p14:tracePt t="91940" x="4913313" y="3178175"/>
          <p14:tracePt t="91960" x="4913313" y="3187700"/>
          <p14:tracePt t="92599" x="4913313" y="3214688"/>
          <p14:tracePt t="92607" x="4922838" y="3251200"/>
          <p14:tracePt t="92613" x="4932363" y="3297238"/>
          <p14:tracePt t="92621" x="4940300" y="3341688"/>
          <p14:tracePt t="92626" x="4949825" y="3378200"/>
          <p14:tracePt t="92634" x="4968875" y="3414713"/>
          <p14:tracePt t="92641" x="4986338" y="3451225"/>
          <p14:tracePt t="92647" x="5005388" y="3470275"/>
          <p14:tracePt t="92654" x="5032375" y="3506788"/>
          <p14:tracePt t="92662" x="5041900" y="3533775"/>
          <p14:tracePt t="92668" x="5068888" y="3552825"/>
          <p14:tracePt t="92676" x="5095875" y="3570288"/>
          <p14:tracePt t="92684" x="5122863" y="3579813"/>
          <p14:tracePt t="92691" x="5141913" y="3589338"/>
          <p14:tracePt t="92697" x="5168900" y="3597275"/>
          <p14:tracePt t="92704" x="5187950" y="3597275"/>
          <p14:tracePt t="92710" x="5214938" y="3606800"/>
          <p14:tracePt t="92718" x="5251450" y="3606800"/>
          <p14:tracePt t="92725" x="5268913" y="3606800"/>
          <p14:tracePt t="92732" x="5305425" y="3606800"/>
          <p14:tracePt t="92738" x="5351463" y="3606800"/>
          <p14:tracePt t="92745" x="5378450" y="3597275"/>
          <p14:tracePt t="92752" x="5414963" y="3597275"/>
          <p14:tracePt t="92759" x="5451475" y="3589338"/>
          <p14:tracePt t="92766" x="5497513" y="3589338"/>
          <p14:tracePt t="92774" x="5524500" y="3579813"/>
          <p14:tracePt t="92781" x="5570538" y="3579813"/>
          <p14:tracePt t="92788" x="5626100" y="3570288"/>
          <p14:tracePt t="92795" x="5670550" y="3570288"/>
          <p14:tracePt t="92803" x="5726113" y="3560763"/>
          <p14:tracePt t="92809" x="5789613" y="3560763"/>
          <p14:tracePt t="92815" x="5862638" y="3552825"/>
          <p14:tracePt t="92824" x="5927725" y="3552825"/>
          <p14:tracePt t="92830" x="5981700" y="3552825"/>
          <p14:tracePt t="92836" x="6045200" y="3552825"/>
          <p14:tracePt t="92843" x="6100763" y="3552825"/>
          <p14:tracePt t="92849" x="6164263" y="3552825"/>
          <p14:tracePt t="92858" x="6219825" y="3543300"/>
          <p14:tracePt t="92863" x="6283325" y="3543300"/>
          <p14:tracePt t="92872" x="6356350" y="3533775"/>
          <p14:tracePt t="92879" x="6419850" y="3533775"/>
          <p14:tracePt t="92885" x="6465888" y="3524250"/>
          <p14:tracePt t="92907" x="6611938" y="3524250"/>
          <p14:tracePt t="92914" x="6648450" y="3524250"/>
          <p14:tracePt t="92921" x="6675438" y="3524250"/>
          <p14:tracePt t="92927" x="6704013" y="3524250"/>
          <p14:tracePt t="92934" x="6721475" y="3524250"/>
          <p14:tracePt t="92941" x="6740525" y="3524250"/>
          <p14:tracePt t="92948" x="6757988" y="3524250"/>
          <p14:tracePt t="92956" x="6767513" y="3524250"/>
          <p14:tracePt t="92962" x="6777038" y="3524250"/>
          <p14:tracePt t="92984" x="6784975" y="3524250"/>
          <p14:tracePt t="93006" x="6794500" y="3524250"/>
          <p14:tracePt t="93018" x="6804025" y="3524250"/>
          <p14:tracePt t="93053" x="6813550" y="3524250"/>
          <p14:tracePt t="93066" x="6821488" y="3524250"/>
          <p14:tracePt t="93082" x="6821488" y="3516313"/>
          <p14:tracePt t="93143" x="6821488" y="3506788"/>
          <p14:tracePt t="93186" x="6821488" y="3497263"/>
          <p14:tracePt t="93200" x="6821488" y="3487738"/>
          <p14:tracePt t="93206" x="6840538" y="3479800"/>
          <p14:tracePt t="93220" x="6850063" y="3479800"/>
          <p14:tracePt t="95472" x="7032625" y="3443288"/>
          <p14:tracePt t="95478" x="7370763" y="3406775"/>
          <p14:tracePt t="95486" x="7653338" y="3370263"/>
          <p14:tracePt t="95491" x="7872413" y="3360738"/>
          <p14:tracePt t="95499" x="8027988" y="3360738"/>
          <p14:tracePt t="95506" x="8191500" y="3360738"/>
          <p14:tracePt t="95512" x="8337550" y="3387725"/>
          <p14:tracePt t="95520" x="8466138" y="3414713"/>
          <p14:tracePt t="95526" x="8585200" y="3451225"/>
          <p14:tracePt t="95534" x="8721725" y="3460750"/>
          <p14:tracePt t="95540" x="8840788" y="3497263"/>
          <p14:tracePt t="95548" x="8950325" y="3533775"/>
          <p14:tracePt t="95556" x="9004300" y="3552825"/>
          <p14:tracePt t="95562" x="9077325" y="3579813"/>
          <p14:tracePt t="95570" x="9113838" y="3597275"/>
          <p14:tracePt t="95575" x="9142413" y="3616325"/>
          <p14:tracePt t="95584" x="9159875" y="3633788"/>
          <p14:tracePt t="95590" x="9178925" y="3643313"/>
          <p14:tracePt t="95597" x="9186863" y="3652838"/>
          <p14:tracePt t="95604" x="9196388" y="3652838"/>
          <p14:tracePt t="95611" x="9205913" y="3652838"/>
          <p14:tracePt t="95618" x="9205913" y="3662363"/>
          <p14:tracePt t="95660" x="9205913" y="3670300"/>
          <p14:tracePt t="96016" x="9196388" y="3670300"/>
          <p14:tracePt t="96023" x="9196388" y="3662363"/>
          <p14:tracePt t="96746" x="8996363" y="3689350"/>
          <p14:tracePt t="96753" x="8556625" y="3789363"/>
          <p14:tracePt t="96758" x="8147050" y="3889375"/>
          <p14:tracePt t="96766" x="7689850" y="3954463"/>
          <p14:tracePt t="96773" x="7232650" y="3990975"/>
          <p14:tracePt t="96780" x="6813550" y="4008438"/>
          <p14:tracePt t="96786" x="6356350" y="4044950"/>
          <p14:tracePt t="96793" x="5935663" y="4064000"/>
          <p14:tracePt t="96800" x="5543550" y="4064000"/>
          <p14:tracePt t="96807" x="5151438" y="4081463"/>
          <p14:tracePt t="96814" x="4821238" y="4100513"/>
          <p14:tracePt t="96822" x="4521200" y="4100513"/>
          <p14:tracePt t="96828" x="4283075" y="4100513"/>
          <p14:tracePt t="96835" x="4119563" y="4117975"/>
          <p14:tracePt t="96843" x="3971925" y="4110038"/>
          <p14:tracePt t="96849" x="3871913" y="4110038"/>
          <p14:tracePt t="96857" x="3798888" y="4110038"/>
          <p14:tracePt t="96864" x="3752850" y="4100513"/>
          <p14:tracePt t="96873" x="3725863" y="4100513"/>
          <p14:tracePt t="96878" x="3716338" y="4100513"/>
          <p14:tracePt t="96884" x="3698875" y="4100513"/>
          <p14:tracePt t="96891" x="3689350" y="4100513"/>
          <p14:tracePt t="96906" x="3679825" y="4090988"/>
          <p14:tracePt t="96919" x="3671888" y="4081463"/>
          <p14:tracePt t="96934" x="3671888" y="4073525"/>
          <p14:tracePt t="97584" x="3735388" y="4044950"/>
          <p14:tracePt t="97589" x="3808413" y="4008438"/>
          <p14:tracePt t="97596" x="3871913" y="3981450"/>
          <p14:tracePt t="97604" x="3927475" y="3963988"/>
          <p14:tracePt t="97610" x="3971925" y="3935413"/>
          <p14:tracePt t="97618" x="4008438" y="3927475"/>
          <p14:tracePt t="97625" x="4027488" y="3927475"/>
          <p14:tracePt t="97633" x="4054475" y="3917950"/>
          <p14:tracePt t="97640" x="4073525" y="3908425"/>
          <p14:tracePt t="97646" x="4090988" y="3898900"/>
          <p14:tracePt t="97654" x="4110038" y="3889375"/>
          <p14:tracePt t="97660" x="4127500" y="3881438"/>
          <p14:tracePt t="97667" x="4137025" y="3881438"/>
          <p14:tracePt t="97673" x="4156075" y="3871913"/>
          <p14:tracePt t="97682" x="4164013" y="3871913"/>
          <p14:tracePt t="97689" x="4173538" y="3871913"/>
          <p14:tracePt t="97695" x="4192588" y="3862388"/>
          <p14:tracePt t="97708" x="4192588" y="3852863"/>
          <p14:tracePt t="97730" x="4200525" y="3852863"/>
          <p14:tracePt t="97744" x="4210050" y="3852863"/>
          <p14:tracePt t="97779" x="4219575" y="3852863"/>
          <p14:tracePt t="97792" x="4229100" y="3852863"/>
          <p14:tracePt t="98072" x="4219575" y="3844925"/>
          <p14:tracePt t="98080" x="4219575" y="3835400"/>
          <p14:tracePt t="98086" x="4200525" y="3825875"/>
          <p14:tracePt t="98092" x="4183063" y="3825875"/>
          <p14:tracePt t="98100" x="4183063" y="3816350"/>
          <p14:tracePt t="98106" x="4164013" y="3816350"/>
          <p14:tracePt t="98114" x="4156075" y="3808413"/>
          <p14:tracePt t="98122" x="4127500" y="3808413"/>
          <p14:tracePt t="98129" x="4110038" y="3808413"/>
          <p14:tracePt t="98135" x="4083050" y="3808413"/>
          <p14:tracePt t="98142" x="4064000" y="3808413"/>
          <p14:tracePt t="98150" x="4044950" y="3808413"/>
          <p14:tracePt t="98156" x="4027488" y="3808413"/>
          <p14:tracePt t="98164" x="4008438" y="3808413"/>
          <p14:tracePt t="98170" x="3990975" y="3808413"/>
          <p14:tracePt t="98178" x="3971925" y="3808413"/>
          <p14:tracePt t="98184" x="3935413" y="3816350"/>
          <p14:tracePt t="98190" x="3908425" y="3816350"/>
          <p14:tracePt t="98198" x="3881438" y="3816350"/>
          <p14:tracePt t="98205" x="3844925" y="3825875"/>
          <p14:tracePt t="98212" x="3798888" y="3825875"/>
          <p14:tracePt t="98220" x="3771900" y="3825875"/>
          <p14:tracePt t="98226" x="3735388" y="3825875"/>
          <p14:tracePt t="98233" x="3689350" y="3825875"/>
          <p14:tracePt t="98240" x="3643313" y="3825875"/>
          <p14:tracePt t="98247" x="3616325" y="3825875"/>
          <p14:tracePt t="98255" x="3570288" y="3825875"/>
          <p14:tracePt t="98261" x="3525838" y="3825875"/>
          <p14:tracePt t="98267" x="3489325" y="3825875"/>
          <p14:tracePt t="98274" x="3460750" y="3825875"/>
          <p14:tracePt t="98282" x="3433763" y="3825875"/>
          <p14:tracePt t="98290" x="3406775" y="3825875"/>
          <p14:tracePt t="98295" x="3387725" y="3816350"/>
          <p14:tracePt t="98304" x="3379788" y="3816350"/>
          <p14:tracePt t="98310" x="3370263" y="3808413"/>
          <p14:tracePt t="98318" x="3360738" y="3808413"/>
          <p14:tracePt t="98324" x="3351213" y="3808413"/>
          <p14:tracePt t="98339" x="3333750" y="3808413"/>
          <p14:tracePt t="98345" x="3324225" y="3808413"/>
          <p14:tracePt t="98360" x="3306763" y="3808413"/>
          <p14:tracePt t="98373" x="3297238" y="3808413"/>
          <p14:tracePt t="98380" x="3287713" y="3808413"/>
          <p14:tracePt t="98386" x="3278188" y="3808413"/>
          <p14:tracePt t="98394" x="3270250" y="3808413"/>
          <p14:tracePt t="98401" x="3260725" y="3808413"/>
          <p14:tracePt t="98422" x="3251200" y="3808413"/>
          <p14:tracePt t="98430" x="3241675" y="3808413"/>
          <p14:tracePt t="98443" x="3232150" y="3808413"/>
          <p14:tracePt t="98450" x="3224213" y="3808413"/>
          <p14:tracePt t="98464" x="3224213" y="3816350"/>
          <p14:tracePt t="98472" x="3214688" y="3816350"/>
          <p14:tracePt t="98478" x="3205163" y="3816350"/>
          <p14:tracePt t="98491" x="3195638" y="3816350"/>
          <p14:tracePt t="98498" x="3187700" y="3816350"/>
          <p14:tracePt t="98521" x="3178175" y="3816350"/>
          <p14:tracePt t="98540" x="3168650" y="3816350"/>
          <p14:tracePt t="99534" x="3151188" y="3852863"/>
          <p14:tracePt t="99541" x="3132138" y="3889375"/>
          <p14:tracePt t="99547" x="3114675" y="3927475"/>
          <p14:tracePt t="99555" x="3095625" y="3954463"/>
          <p14:tracePt t="99562" x="3078163" y="3990975"/>
          <p14:tracePt t="99569" x="3068638" y="4017963"/>
          <p14:tracePt t="99575" x="3049588" y="4054475"/>
          <p14:tracePt t="99582" x="3041650" y="4081463"/>
          <p14:tracePt t="99589" x="3032125" y="4117975"/>
          <p14:tracePt t="99596" x="3022600" y="4146550"/>
          <p14:tracePt t="99605" x="3013075" y="4164013"/>
          <p14:tracePt t="99611" x="3005138" y="4200525"/>
          <p14:tracePt t="99618" x="3005138" y="4219575"/>
          <p14:tracePt t="99624" x="2995613" y="4237038"/>
          <p14:tracePt t="99632" x="2995613" y="4256088"/>
          <p14:tracePt t="99639" x="2986088" y="4264025"/>
          <p14:tracePt t="99645" x="2986088" y="4273550"/>
          <p14:tracePt t="99673" x="2986088" y="4283075"/>
          <p14:tracePt t="99709" x="2976563" y="4283075"/>
          <p14:tracePt t="103288" x="3022600" y="4292600"/>
          <p14:tracePt t="103295" x="3114675" y="4319588"/>
          <p14:tracePt t="103303" x="3195638" y="4337050"/>
          <p14:tracePt t="103309" x="3270250" y="4356100"/>
          <p14:tracePt t="103315" x="3333750" y="4365625"/>
          <p14:tracePt t="103322" x="3397250" y="4392613"/>
          <p14:tracePt t="103330" x="3452813" y="4402138"/>
          <p14:tracePt t="103337" x="3516313" y="4419600"/>
          <p14:tracePt t="103344" x="3570288" y="4429125"/>
          <p14:tracePt t="103351" x="3625850" y="4438650"/>
          <p14:tracePt t="103357" x="3662363" y="4446588"/>
          <p14:tracePt t="103365" x="3698875" y="4456113"/>
          <p14:tracePt t="103372" x="3725863" y="4465638"/>
          <p14:tracePt t="103379" x="3752850" y="4465638"/>
          <p14:tracePt t="103387" x="3781425" y="4475163"/>
          <p14:tracePt t="103393" x="3798888" y="4475163"/>
          <p14:tracePt t="103401" x="3817938" y="4475163"/>
          <p14:tracePt t="103406" x="3825875" y="4475163"/>
          <p14:tracePt t="103414" x="3854450" y="4475163"/>
          <p14:tracePt t="103421" x="3862388" y="4475163"/>
          <p14:tracePt t="103428" x="3881438" y="4475163"/>
          <p14:tracePt t="103434" x="3898900" y="4475163"/>
          <p14:tracePt t="103441" x="3908425" y="4475163"/>
          <p14:tracePt t="103448" x="3935413" y="4465638"/>
          <p14:tracePt t="103455" x="3954463" y="4465638"/>
          <p14:tracePt t="103464" x="3971925" y="4465638"/>
          <p14:tracePt t="103470" x="3990975" y="4465638"/>
          <p14:tracePt t="103477" x="4017963" y="4465638"/>
          <p14:tracePt t="103484" x="4044950" y="4456113"/>
          <p14:tracePt t="103491" x="4064000" y="4456113"/>
          <p14:tracePt t="103497" x="4083050" y="4446588"/>
          <p14:tracePt t="103505" x="4110038" y="4446588"/>
          <p14:tracePt t="103512" x="4127500" y="4446588"/>
          <p14:tracePt t="103520" x="4156075" y="4438650"/>
          <p14:tracePt t="103525" x="4173538" y="4438650"/>
          <p14:tracePt t="103533" x="4192588" y="4429125"/>
          <p14:tracePt t="103539" x="4229100" y="4419600"/>
          <p14:tracePt t="103546" x="4237038" y="4419600"/>
          <p14:tracePt t="103554" x="4265613" y="4410075"/>
          <p14:tracePt t="103561" x="4283075" y="4402138"/>
          <p14:tracePt t="103569" x="4319588" y="4402138"/>
          <p14:tracePt t="103574" x="4356100" y="4402138"/>
          <p14:tracePt t="103583" x="4383088" y="4402138"/>
          <p14:tracePt t="103588" x="4419600" y="4392613"/>
          <p14:tracePt t="103595" x="4448175" y="4392613"/>
          <p14:tracePt t="103604" x="4475163" y="4383088"/>
          <p14:tracePt t="103609" x="4502150" y="4383088"/>
          <p14:tracePt t="103616" x="4529138" y="4373563"/>
          <p14:tracePt t="103623" x="4557713" y="4365625"/>
          <p14:tracePt t="103631" x="4584700" y="4356100"/>
          <p14:tracePt t="103637" x="4611688" y="4356100"/>
          <p14:tracePt t="103644" x="4648200" y="4356100"/>
          <p14:tracePt t="103652" x="4675188" y="4346575"/>
          <p14:tracePt t="103659" x="4711700" y="4346575"/>
          <p14:tracePt t="103666" x="4757738" y="4346575"/>
          <p14:tracePt t="103673" x="4813300" y="4346575"/>
          <p14:tracePt t="103680" x="4876800" y="4346575"/>
          <p14:tracePt t="103687" x="4932363" y="4346575"/>
          <p14:tracePt t="103694" x="4995863" y="4346575"/>
          <p14:tracePt t="103701" x="5041900" y="4346575"/>
          <p14:tracePt t="103707" x="5086350" y="4346575"/>
          <p14:tracePt t="103714" x="5114925" y="4346575"/>
          <p14:tracePt t="103721" x="5132388" y="4346575"/>
          <p14:tracePt t="103728" x="5159375" y="4356100"/>
          <p14:tracePt t="103737" x="5187950" y="4356100"/>
          <p14:tracePt t="103742" x="5205413" y="4356100"/>
          <p14:tracePt t="103749" x="5241925" y="4365625"/>
          <p14:tracePt t="103757" x="5260975" y="4365625"/>
          <p14:tracePt t="103764" x="5297488" y="4365625"/>
          <p14:tracePt t="103771" x="5341938" y="4373563"/>
          <p14:tracePt t="103777" x="5370513" y="4373563"/>
          <p14:tracePt t="103785" x="5414963" y="4373563"/>
          <p14:tracePt t="103792" x="5451475" y="4383088"/>
          <p14:tracePt t="103798" x="5497513" y="4383088"/>
          <p14:tracePt t="103805" x="5516563" y="4383088"/>
          <p14:tracePt t="103812" x="5553075" y="4392613"/>
          <p14:tracePt t="103820" x="5589588" y="4392613"/>
          <p14:tracePt t="103826" x="5616575" y="4392613"/>
          <p14:tracePt t="103834" x="5653088" y="4402138"/>
          <p14:tracePt t="103840" x="5680075" y="4402138"/>
          <p14:tracePt t="103846" x="5716588" y="4410075"/>
          <p14:tracePt t="103854" x="5762625" y="4410075"/>
          <p14:tracePt t="103862" x="5808663" y="4419600"/>
          <p14:tracePt t="103870" x="5854700" y="4419600"/>
          <p14:tracePt t="103875" x="5899150" y="4419600"/>
          <p14:tracePt t="103883" x="5935663" y="4419600"/>
          <p14:tracePt t="103889" x="5972175" y="4419600"/>
          <p14:tracePt t="103896" x="6008688" y="4419600"/>
          <p14:tracePt t="103904" x="6037263" y="4419600"/>
          <p14:tracePt t="103911" x="6054725" y="4419600"/>
          <p14:tracePt t="103918" x="6081713" y="4419600"/>
          <p14:tracePt t="103924" x="6100763" y="4419600"/>
          <p14:tracePt t="103932" x="6127750" y="4419600"/>
          <p14:tracePt t="103937" x="6137275" y="4419600"/>
          <p14:tracePt t="103945" x="6154738" y="4419600"/>
          <p14:tracePt t="103954" x="6164263" y="4419600"/>
          <p14:tracePt t="103967" x="6173788" y="4419600"/>
          <p14:tracePt t="103973" x="6183313" y="4419600"/>
          <p14:tracePt t="103994" x="6191250" y="4419600"/>
          <p14:tracePt t="104003" x="6200775" y="4419600"/>
          <p14:tracePt t="104036" x="6210300" y="4419600"/>
          <p14:tracePt t="104054" x="6219825" y="4419600"/>
          <p14:tracePt t="104057" x="6219825" y="4410075"/>
          <p14:tracePt t="106141" x="6346825" y="4402138"/>
          <p14:tracePt t="106146" x="6565900" y="4383088"/>
          <p14:tracePt t="106153" x="6813550" y="4383088"/>
          <p14:tracePt t="106161" x="7059613" y="4392613"/>
          <p14:tracePt t="106169" x="7215188" y="4402138"/>
          <p14:tracePt t="106174" x="7361238" y="4402138"/>
          <p14:tracePt t="106181" x="7507288" y="4410075"/>
          <p14:tracePt t="106188" x="7653338" y="4438650"/>
          <p14:tracePt t="106194" x="7799388" y="4446588"/>
          <p14:tracePt t="106203" x="7926388" y="4465638"/>
          <p14:tracePt t="106208" x="8035925" y="4475163"/>
          <p14:tracePt t="106215" x="8164513" y="4483100"/>
          <p14:tracePt t="106222" x="8283575" y="4502150"/>
          <p14:tracePt t="106230" x="8420100" y="4511675"/>
          <p14:tracePt t="106237" x="8529638" y="4519613"/>
          <p14:tracePt t="106244" x="8648700" y="4538663"/>
          <p14:tracePt t="106253" x="8758238" y="4548188"/>
          <p14:tracePt t="106258" x="8840788" y="4556125"/>
          <p14:tracePt t="106265" x="8921750" y="4565650"/>
          <p14:tracePt t="106272" x="8996363" y="4575175"/>
          <p14:tracePt t="106279" x="9069388" y="4592638"/>
          <p14:tracePt t="106286" x="9113838" y="4592638"/>
          <p14:tracePt t="106293" x="9178925" y="4602163"/>
          <p14:tracePt t="106300" x="9223375" y="4611688"/>
          <p14:tracePt t="106306" x="9269413" y="4621213"/>
          <p14:tracePt t="106313" x="9324975" y="4629150"/>
          <p14:tracePt t="106320" x="9351963" y="4638675"/>
          <p14:tracePt t="106328" x="9398000" y="4648200"/>
          <p14:tracePt t="106336" x="9434513" y="4648200"/>
          <p14:tracePt t="106342" x="9471025" y="4648200"/>
          <p14:tracePt t="106349" x="9507538" y="4648200"/>
          <p14:tracePt t="106355" x="9544050" y="4648200"/>
          <p14:tracePt t="106362" x="9580563" y="4648200"/>
          <p14:tracePt t="106369" x="9598025" y="4648200"/>
          <p14:tracePt t="106376" x="9625013" y="4648200"/>
          <p14:tracePt t="106385" x="9634538" y="4648200"/>
          <p14:tracePt t="106391" x="9653588" y="4648200"/>
          <p14:tracePt t="106398" x="9661525" y="4648200"/>
          <p14:tracePt t="106404" x="9680575" y="4648200"/>
          <p14:tracePt t="106411" x="9698038" y="4648200"/>
          <p14:tracePt t="106419" x="9726613" y="4648200"/>
          <p14:tracePt t="106425" x="9763125" y="4648200"/>
          <p14:tracePt t="106434" x="9790113" y="4648200"/>
          <p14:tracePt t="106440" x="9826625" y="4648200"/>
          <p14:tracePt t="106447" x="9863138" y="4638675"/>
          <p14:tracePt t="106454" x="9890125" y="4638675"/>
          <p14:tracePt t="106461" x="9926638" y="4629150"/>
          <p14:tracePt t="106469" x="9945688" y="4629150"/>
          <p14:tracePt t="106475" x="9972675" y="4629150"/>
          <p14:tracePt t="106483" x="9982200" y="4629150"/>
          <p14:tracePt t="106495" x="9991725" y="4621213"/>
          <p14:tracePt t="106510" x="9999663" y="4621213"/>
          <p14:tracePt t="106523" x="10009188" y="4621213"/>
          <p14:tracePt t="106664" x="10009188" y="4611688"/>
          <p14:tracePt t="106685" x="10018713" y="4602163"/>
          <p14:tracePt t="106698" x="10028238" y="4602163"/>
          <p14:tracePt t="118444" x="9918700" y="4602163"/>
          <p14:tracePt t="118450" x="9653588" y="4611688"/>
          <p14:tracePt t="118458" x="9205913" y="4629150"/>
          <p14:tracePt t="118465" x="8785225" y="4648200"/>
          <p14:tracePt t="118472" x="8393113" y="4638675"/>
          <p14:tracePt t="118479" x="7972425" y="4638675"/>
          <p14:tracePt t="118485" x="7553325" y="4621213"/>
          <p14:tracePt t="118492" x="7123113" y="4584700"/>
          <p14:tracePt t="118500" x="6711950" y="4584700"/>
          <p14:tracePt t="118507" x="6319838" y="4565650"/>
          <p14:tracePt t="118515" x="5899150" y="4565650"/>
          <p14:tracePt t="118521" x="5507038" y="4529138"/>
          <p14:tracePt t="118528" x="5141913" y="4529138"/>
          <p14:tracePt t="118534" x="4813300" y="4529138"/>
          <p14:tracePt t="118542" x="4511675" y="4538663"/>
          <p14:tracePt t="118549" x="4229100" y="4565650"/>
          <p14:tracePt t="118555" x="3963988" y="4565650"/>
          <p14:tracePt t="118564" x="3725863" y="4611688"/>
          <p14:tracePt t="118569" x="3570288" y="4629150"/>
          <p14:tracePt t="118576" x="3424238" y="4648200"/>
          <p14:tracePt t="118583" x="3306763" y="4665663"/>
          <p14:tracePt t="118590" x="3205163" y="4675188"/>
          <p14:tracePt t="118599" x="3141663" y="4684713"/>
          <p14:tracePt t="118605" x="3105150" y="4684713"/>
          <p14:tracePt t="118613" x="3095625" y="4694238"/>
          <p14:tracePt t="118619" x="3078163" y="4694238"/>
          <p14:tracePt t="118625" x="3068638" y="4694238"/>
          <p14:tracePt t="118948" x="3078163" y="4694238"/>
          <p14:tracePt t="118962" x="3086100" y="4694238"/>
          <p14:tracePt t="118968" x="3095625" y="4694238"/>
          <p14:tracePt t="118990" x="3105150" y="4694238"/>
          <p14:tracePt t="118996" x="3114675" y="4694238"/>
          <p14:tracePt t="119004" x="3122613" y="4694238"/>
          <p14:tracePt t="119017" x="3132138" y="4694238"/>
          <p14:tracePt t="119024" x="3132138" y="4702175"/>
          <p14:tracePt t="119032" x="3141663" y="4702175"/>
          <p14:tracePt t="119045" x="3151188" y="4702175"/>
          <p14:tracePt t="119052" x="3159125" y="4711700"/>
          <p14:tracePt t="119066" x="3168650" y="4711700"/>
          <p14:tracePt t="119074" x="3178175" y="4721225"/>
          <p14:tracePt t="119082" x="3187700" y="4721225"/>
          <p14:tracePt t="119086" x="3195638" y="4721225"/>
          <p14:tracePt t="119101" x="3205163" y="4730750"/>
          <p14:tracePt t="119109" x="3224213" y="4738688"/>
          <p14:tracePt t="119123" x="3241675" y="4748213"/>
          <p14:tracePt t="119129" x="3251200" y="4748213"/>
          <p14:tracePt t="119136" x="3260725" y="4757738"/>
          <p14:tracePt t="119143" x="3278188" y="4757738"/>
          <p14:tracePt t="119150" x="3287713" y="4767263"/>
          <p14:tracePt t="119157" x="3297238" y="4767263"/>
          <p14:tracePt t="119164" x="3306763" y="4767263"/>
          <p14:tracePt t="119172" x="3314700" y="4767263"/>
          <p14:tracePt t="119178" x="3324225" y="4767263"/>
          <p14:tracePt t="119184" x="3333750" y="4775200"/>
          <p14:tracePt t="119193" x="3343275" y="4775200"/>
          <p14:tracePt t="119199" x="3351213" y="4784725"/>
          <p14:tracePt t="119206" x="3360738" y="4784725"/>
          <p14:tracePt t="119215" x="3370263" y="4784725"/>
          <p14:tracePt t="119227" x="3387725" y="4784725"/>
          <p14:tracePt t="119241" x="3416300" y="4784725"/>
          <p14:tracePt t="119248" x="3433763" y="4784725"/>
          <p14:tracePt t="119254" x="3460750" y="4784725"/>
          <p14:tracePt t="119263" x="3479800" y="4784725"/>
          <p14:tracePt t="119268" x="3506788" y="4784725"/>
          <p14:tracePt t="119275" x="3525838" y="4784725"/>
          <p14:tracePt t="119283" x="3543300" y="4784725"/>
          <p14:tracePt t="119291" x="3562350" y="4784725"/>
          <p14:tracePt t="119299" x="3579813" y="4784725"/>
          <p14:tracePt t="119304" x="3598863" y="4784725"/>
          <p14:tracePt t="119318" x="3616325" y="4784725"/>
          <p14:tracePt t="119325" x="3625850" y="4784725"/>
          <p14:tracePt t="119339" x="3635375" y="4784725"/>
          <p14:tracePt t="119346" x="3643313" y="4784725"/>
          <p14:tracePt t="119353" x="3652838" y="4784725"/>
          <p14:tracePt t="119360" x="3662363" y="4784725"/>
          <p14:tracePt t="119366" x="3671888" y="4784725"/>
          <p14:tracePt t="119382" x="3679825" y="4784725"/>
          <p14:tracePt t="119389" x="3689350" y="4784725"/>
          <p14:tracePt t="119402" x="3698875" y="4784725"/>
          <p14:tracePt t="119409" x="3708400" y="4784725"/>
          <p14:tracePt t="119431" x="3725863" y="4784725"/>
          <p14:tracePt t="119444" x="3735388" y="4784725"/>
          <p14:tracePt t="119450" x="3744913" y="4784725"/>
          <p14:tracePt t="119458" x="3752850" y="4784725"/>
          <p14:tracePt t="119465" x="3762375" y="4784725"/>
          <p14:tracePt t="119472" x="3771900" y="4784725"/>
          <p14:tracePt t="119486" x="3789363" y="4794250"/>
          <p14:tracePt t="119499" x="3808413" y="4794250"/>
          <p14:tracePt t="119507" x="3835400" y="4794250"/>
          <p14:tracePt t="119515" x="3871913" y="4803775"/>
          <p14:tracePt t="119521" x="3917950" y="4803775"/>
          <p14:tracePt t="119528" x="3954463" y="4811713"/>
          <p14:tracePt t="119534" x="3990975" y="4811713"/>
          <p14:tracePt t="119543" x="4017963" y="4821238"/>
          <p14:tracePt t="119549" x="4054475" y="4821238"/>
          <p14:tracePt t="119555" x="4083050" y="4830763"/>
          <p14:tracePt t="119564" x="4110038" y="4830763"/>
          <p14:tracePt t="119570" x="4146550" y="4830763"/>
          <p14:tracePt t="119576" x="4164013" y="4830763"/>
          <p14:tracePt t="119584" x="4192588" y="4830763"/>
          <p14:tracePt t="119592" x="4219575" y="4830763"/>
          <p14:tracePt t="119599" x="4237038" y="4830763"/>
          <p14:tracePt t="119605" x="4256088" y="4840288"/>
          <p14:tracePt t="119612" x="4273550" y="4840288"/>
          <p14:tracePt t="119619" x="4292600" y="4848225"/>
          <p14:tracePt t="119626" x="4310063" y="4848225"/>
          <p14:tracePt t="119633" x="4319588" y="4848225"/>
          <p14:tracePt t="119641" x="4338638" y="4857750"/>
          <p14:tracePt t="119661" x="4346575" y="4857750"/>
          <p14:tracePt t="119667" x="4356100" y="4857750"/>
          <p14:tracePt t="119696" x="4365625" y="4857750"/>
          <p14:tracePt t="119711" x="4375150" y="4857750"/>
          <p14:tracePt t="119745" x="4383088" y="4857750"/>
          <p14:tracePt t="119802" x="4392613" y="4857750"/>
          <p14:tracePt t="119829" x="4402138" y="4857750"/>
          <p14:tracePt t="119836" x="4411663" y="4857750"/>
          <p14:tracePt t="119843" x="4419600" y="4857750"/>
          <p14:tracePt t="119856" x="4448175" y="4857750"/>
          <p14:tracePt t="119865" x="4456113" y="4857750"/>
          <p14:tracePt t="119871" x="4484688" y="4857750"/>
          <p14:tracePt t="119877" x="4511675" y="4867275"/>
          <p14:tracePt t="119885" x="4557713" y="4867275"/>
          <p14:tracePt t="119893" x="4602163" y="4867275"/>
          <p14:tracePt t="119899" x="4648200" y="4867275"/>
          <p14:tracePt t="119905" x="4684713" y="4867275"/>
          <p14:tracePt t="119915" x="4730750" y="4867275"/>
          <p14:tracePt t="119920" x="4767263" y="4867275"/>
          <p14:tracePt t="119926" x="4813300" y="4867275"/>
          <p14:tracePt t="119933" x="4849813" y="4867275"/>
          <p14:tracePt t="119941" x="4895850" y="4867275"/>
          <p14:tracePt t="119948" x="4932363" y="4876800"/>
          <p14:tracePt t="119954" x="4968875" y="4876800"/>
          <p14:tracePt t="119961" x="5005388" y="4884738"/>
          <p14:tracePt t="119967" x="5049838" y="4894263"/>
          <p14:tracePt t="119975" x="5086350" y="4903788"/>
          <p14:tracePt t="119983" x="5122863" y="4922838"/>
          <p14:tracePt t="119991" x="5168900" y="4930775"/>
          <p14:tracePt t="119998" x="5205413" y="4949825"/>
          <p14:tracePt t="120003" x="5232400" y="4959350"/>
          <p14:tracePt t="120011" x="5268913" y="4976813"/>
          <p14:tracePt t="120017" x="5297488" y="4986338"/>
          <p14:tracePt t="120024" x="5324475" y="5003800"/>
          <p14:tracePt t="120031" x="5341938" y="5003800"/>
          <p14:tracePt t="120038" x="5370513" y="5003800"/>
          <p14:tracePt t="120045" x="5397500" y="5013325"/>
          <p14:tracePt t="120052" x="5434013" y="5022850"/>
          <p14:tracePt t="120060" x="5451475" y="5032375"/>
          <p14:tracePt t="120066" x="5480050" y="5040313"/>
          <p14:tracePt t="120074" x="5507038" y="5040313"/>
          <p14:tracePt t="120081" x="5534025" y="5049838"/>
          <p14:tracePt t="120088" x="5561013" y="5049838"/>
          <p14:tracePt t="120094" x="5580063" y="5059363"/>
          <p14:tracePt t="120101" x="5597525" y="5059363"/>
          <p14:tracePt t="120109" x="5607050" y="5068888"/>
          <p14:tracePt t="120115" x="5626100" y="5068888"/>
          <p14:tracePt t="120131" x="5634038" y="5068888"/>
          <p14:tracePt t="120143" x="5643563" y="5068888"/>
          <p14:tracePt t="120158" x="5653088" y="5068888"/>
          <p14:tracePt t="120193" x="5662613" y="5068888"/>
          <p14:tracePt t="120214" x="5670550" y="5068888"/>
          <p14:tracePt t="120284" x="5680075" y="5068888"/>
          <p14:tracePt t="120304" x="5699125" y="5068888"/>
          <p14:tracePt t="120312" x="5708650" y="5068888"/>
          <p14:tracePt t="120318" x="5726113" y="5068888"/>
          <p14:tracePt t="120325" x="5745163" y="5068888"/>
          <p14:tracePt t="120332" x="5772150" y="5068888"/>
          <p14:tracePt t="120339" x="5799138" y="5059363"/>
          <p14:tracePt t="120346" x="5826125" y="5059363"/>
          <p14:tracePt t="120353" x="5862638" y="5049838"/>
          <p14:tracePt t="120361" x="5891213" y="5040313"/>
          <p14:tracePt t="120367" x="5927725" y="5032375"/>
          <p14:tracePt t="120375" x="5991225" y="5022850"/>
          <p14:tracePt t="120382" x="6037263" y="5013325"/>
          <p14:tracePt t="120388" x="6081713" y="5003800"/>
          <p14:tracePt t="120395" x="6146800" y="4995863"/>
          <p14:tracePt t="120402" x="6191250" y="4986338"/>
          <p14:tracePt t="120410" x="6227763" y="4976813"/>
          <p14:tracePt t="120416" x="6264275" y="4967288"/>
          <p14:tracePt t="120431" x="6292850" y="4967288"/>
          <p14:tracePt t="120437" x="6300788" y="4967288"/>
          <p14:tracePt t="120444" x="6319838" y="4967288"/>
          <p14:tracePt t="120450" x="6329363" y="4967288"/>
          <p14:tracePt t="120458" x="6346825" y="4967288"/>
          <p14:tracePt t="120464" x="6365875" y="4967288"/>
          <p14:tracePt t="120472" x="6383338" y="4967288"/>
          <p14:tracePt t="120481" x="6410325" y="4967288"/>
          <p14:tracePt t="120486" x="6429375" y="4976813"/>
          <p14:tracePt t="120493" x="6446838" y="4976813"/>
          <p14:tracePt t="120500" x="6465888" y="4986338"/>
          <p14:tracePt t="120508" x="6483350" y="4986338"/>
          <p14:tracePt t="120515" x="6502400" y="4986338"/>
          <p14:tracePt t="120522" x="6511925" y="4995863"/>
          <p14:tracePt t="120528" x="6538913" y="4995863"/>
          <p14:tracePt t="120542" x="6548438" y="4995863"/>
          <p14:tracePt t="120555" x="6557963" y="4995863"/>
          <p14:tracePt t="120564" x="6565900" y="4995863"/>
          <p14:tracePt t="120577" x="6575425" y="4995863"/>
          <p14:tracePt t="120584" x="6584950" y="4995863"/>
          <p14:tracePt t="120598" x="6594475" y="5003800"/>
          <p14:tracePt t="120604" x="6602413" y="5003800"/>
          <p14:tracePt t="120615" x="6611938" y="5003800"/>
          <p14:tracePt t="120619" x="6621463" y="5003800"/>
          <p14:tracePt t="120633" x="6638925" y="5003800"/>
          <p14:tracePt t="120640" x="6648450" y="5003800"/>
          <p14:tracePt t="120653" x="6667500" y="5013325"/>
          <p14:tracePt t="120667" x="6675438" y="5022850"/>
          <p14:tracePt t="120675" x="6684963" y="5022850"/>
          <p14:tracePt t="120682" x="6694488" y="5022850"/>
          <p14:tracePt t="120690" x="6704013" y="5032375"/>
          <p14:tracePt t="120696" x="6711950" y="5032375"/>
          <p14:tracePt t="120710" x="6731000" y="5032375"/>
          <p14:tracePt t="120724" x="6740525" y="5032375"/>
          <p14:tracePt t="120733" x="6757988" y="5032375"/>
          <p14:tracePt t="120751" x="6767513" y="5032375"/>
          <p14:tracePt t="120758" x="6777038" y="5032375"/>
          <p14:tracePt t="120773" x="6784975" y="5032375"/>
          <p14:tracePt t="120794" x="6794500" y="5032375"/>
          <p14:tracePt t="120800" x="6794500" y="5040313"/>
          <p14:tracePt t="120815" x="6804025" y="5040313"/>
          <p14:tracePt t="120821" x="6813550" y="5040313"/>
          <p14:tracePt t="120843" x="6821488" y="5040313"/>
          <p14:tracePt t="120849" x="6831013" y="5040313"/>
          <p14:tracePt t="120878" x="6840538" y="5040313"/>
          <p14:tracePt t="120899" x="6850063" y="5040313"/>
          <p14:tracePt t="120914" x="6858000" y="5040313"/>
          <p14:tracePt t="126062" x="6858000" y="5022850"/>
          <p14:tracePt t="126067" x="6850063" y="4995863"/>
          <p14:tracePt t="126074" x="6821488" y="4976813"/>
          <p14:tracePt t="126080" x="6767513" y="4922838"/>
          <p14:tracePt t="126088" x="6684963" y="4867275"/>
          <p14:tracePt t="126095" x="6584950" y="4794250"/>
          <p14:tracePt t="126102" x="6402388" y="4711700"/>
          <p14:tracePt t="126109" x="6127750" y="4602163"/>
          <p14:tracePt t="126116" x="5854700" y="4519613"/>
          <p14:tracePt t="126124" x="5670550" y="4465638"/>
          <p14:tracePt t="126130" x="5424488" y="4383088"/>
          <p14:tracePt t="126138" x="5251450" y="4337050"/>
          <p14:tracePt t="126145" x="5078413" y="4300538"/>
          <p14:tracePt t="126152" x="4932363" y="4273550"/>
          <p14:tracePt t="126158" x="4784725" y="4237038"/>
          <p14:tracePt t="126164" x="4648200" y="4200525"/>
          <p14:tracePt t="126173" x="4529138" y="4183063"/>
          <p14:tracePt t="126180" x="4411663" y="4164013"/>
          <p14:tracePt t="126186" x="4292600" y="4146550"/>
          <p14:tracePt t="126193" x="4200525" y="4137025"/>
          <p14:tracePt t="126199" x="4110038" y="4110038"/>
          <p14:tracePt t="126207" x="4054475" y="4100513"/>
          <p14:tracePt t="126215" x="4017963" y="4090988"/>
          <p14:tracePt t="126222" x="3971925" y="4081463"/>
          <p14:tracePt t="126229" x="3935413" y="4073525"/>
          <p14:tracePt t="126235" x="3898900" y="4064000"/>
          <p14:tracePt t="126242" x="3881438" y="4054475"/>
          <p14:tracePt t="126249" x="3854450" y="4054475"/>
          <p14:tracePt t="126255" x="3835400" y="4054475"/>
          <p14:tracePt t="126263" x="3808413" y="4054475"/>
          <p14:tracePt t="126269" x="3789363" y="4054475"/>
          <p14:tracePt t="126276" x="3771900" y="4054475"/>
          <p14:tracePt t="126283" x="3752850" y="4064000"/>
          <p14:tracePt t="126290" x="3744913" y="4064000"/>
          <p14:tracePt t="126297" x="3716338" y="4073525"/>
          <p14:tracePt t="126304" x="3698875" y="4081463"/>
          <p14:tracePt t="126313" x="3679825" y="4081463"/>
          <p14:tracePt t="126319" x="3652838" y="4090988"/>
          <p14:tracePt t="126326" x="3616325" y="4110038"/>
          <p14:tracePt t="126333" x="3552825" y="4137025"/>
          <p14:tracePt t="126340" x="3479800" y="4183063"/>
          <p14:tracePt t="126346" x="3379788" y="4227513"/>
          <p14:tracePt t="126354" x="3287713" y="4283075"/>
          <p14:tracePt t="126362" x="3195638" y="4346575"/>
          <p14:tracePt t="126368" x="3114675" y="4402138"/>
          <p14:tracePt t="126375" x="3059113" y="4438650"/>
          <p14:tracePt t="126381" x="3022600" y="4483100"/>
          <p14:tracePt t="126389" x="2986088" y="4519613"/>
          <p14:tracePt t="126397" x="2959100" y="4548188"/>
          <p14:tracePt t="126403" x="2940050" y="4584700"/>
          <p14:tracePt t="126411" x="2903538" y="4629150"/>
          <p14:tracePt t="126417" x="2886075" y="4684713"/>
          <p14:tracePt t="126424" x="2867025" y="4730750"/>
          <p14:tracePt t="126431" x="2859088" y="4784725"/>
          <p14:tracePt t="126438" x="2849563" y="4840288"/>
          <p14:tracePt t="126446" x="2849563" y="4884738"/>
          <p14:tracePt t="126453" x="2849563" y="4949825"/>
          <p14:tracePt t="126459" x="2849563" y="5003800"/>
          <p14:tracePt t="126465" x="2867025" y="5086350"/>
          <p14:tracePt t="126473" x="2895600" y="5149850"/>
          <p14:tracePt t="126480" x="2922588" y="5214938"/>
          <p14:tracePt t="126486" x="2959100" y="5278438"/>
          <p14:tracePt t="126493" x="2986088" y="5332413"/>
          <p14:tracePt t="126501" x="3022600" y="5378450"/>
          <p14:tracePt t="126508" x="3049588" y="5414963"/>
          <p14:tracePt t="126515" x="3078163" y="5451475"/>
          <p14:tracePt t="126522" x="3105150" y="5497513"/>
          <p14:tracePt t="126529" x="3132138" y="5534025"/>
          <p14:tracePt t="126535" x="3159125" y="5561013"/>
          <p14:tracePt t="126544" x="3178175" y="5597525"/>
          <p14:tracePt t="126550" x="3195638" y="5607050"/>
          <p14:tracePt t="126557" x="3224213" y="5624513"/>
          <p14:tracePt t="126563" x="3251200" y="5634038"/>
          <p14:tracePt t="126571" x="3270250" y="5643563"/>
          <p14:tracePt t="126578" x="3297238" y="5643563"/>
          <p14:tracePt t="126584" x="3324225" y="5643563"/>
          <p14:tracePt t="126591" x="3343275" y="5643563"/>
          <p14:tracePt t="126598" x="3370263" y="5643563"/>
          <p14:tracePt t="126606" x="3379788" y="5643563"/>
          <p14:tracePt t="126613" x="3387725" y="5643563"/>
          <p14:tracePt t="126621" x="3397250" y="5634038"/>
          <p14:tracePt t="126654" x="3406775" y="5634038"/>
          <p14:tracePt t="126683" x="3416300" y="5634038"/>
          <p14:tracePt t="126711" x="3433763" y="5634038"/>
          <p14:tracePt t="126718" x="3452813" y="5634038"/>
          <p14:tracePt t="126724" x="3489325" y="5634038"/>
          <p14:tracePt t="126731" x="3525838" y="5634038"/>
          <p14:tracePt t="126738" x="3589338" y="5634038"/>
          <p14:tracePt t="126746" x="3679825" y="5634038"/>
          <p14:tracePt t="126753" x="3781425" y="5653088"/>
          <p14:tracePt t="126760" x="3898900" y="5661025"/>
          <p14:tracePt t="126766" x="4027488" y="5670550"/>
          <p14:tracePt t="126774" x="4164013" y="5689600"/>
          <p14:tracePt t="126780" x="4283075" y="5697538"/>
          <p14:tracePt t="126787" x="4383088" y="5716588"/>
          <p14:tracePt t="126795" x="4492625" y="5743575"/>
          <p14:tracePt t="126801" x="4594225" y="5770563"/>
          <p14:tracePt t="126809" x="4667250" y="5780088"/>
          <p14:tracePt t="126815" x="4730750" y="5799138"/>
          <p14:tracePt t="126824" x="4794250" y="5835650"/>
          <p14:tracePt t="126830" x="4876800" y="5853113"/>
          <p14:tracePt t="126836" x="4940300" y="5862638"/>
          <p14:tracePt t="126844" x="4995863" y="5881688"/>
          <p14:tracePt t="126852" x="5059363" y="5899150"/>
          <p14:tracePt t="126857" x="5105400" y="5908675"/>
          <p14:tracePt t="126864" x="5141913" y="5908675"/>
          <p14:tracePt t="126872" x="5187950" y="5908675"/>
          <p14:tracePt t="126879" x="5205413" y="5908675"/>
          <p14:tracePt t="126885" x="5241925" y="5908675"/>
          <p14:tracePt t="126896" x="5278438" y="5908675"/>
          <p14:tracePt t="126898" x="5305425" y="5908675"/>
          <p14:tracePt t="126907" x="5351463" y="5908675"/>
          <p14:tracePt t="126914" x="5387975" y="5908675"/>
          <p14:tracePt t="126921" x="5434013" y="5908675"/>
          <p14:tracePt t="126929" x="5480050" y="5899150"/>
          <p14:tracePt t="126935" x="5524500" y="5899150"/>
          <p14:tracePt t="126942" x="5570538" y="5889625"/>
          <p14:tracePt t="126948" x="5597525" y="5889625"/>
          <p14:tracePt t="126955" x="5634038" y="5881688"/>
          <p14:tracePt t="126963" x="5670550" y="5881688"/>
          <p14:tracePt t="126969" x="5689600" y="5881688"/>
          <p14:tracePt t="126976" x="5708650" y="5881688"/>
          <p14:tracePt t="126983" x="5726113" y="5881688"/>
          <p14:tracePt t="126990" x="5745163" y="5881688"/>
          <p14:tracePt t="126997" x="5753100" y="5881688"/>
          <p14:tracePt t="127005" x="5772150" y="5881688"/>
          <p14:tracePt t="127013" x="5789613" y="5881688"/>
          <p14:tracePt t="127032" x="5799138" y="5881688"/>
          <p14:tracePt t="127038" x="5808663" y="5881688"/>
          <p14:tracePt t="127073" x="5818188" y="5872163"/>
          <p14:tracePt t="127080" x="5826125" y="5872163"/>
          <p14:tracePt t="127087" x="5835650" y="5862638"/>
          <p14:tracePt t="127095" x="5862638" y="5862638"/>
          <p14:tracePt t="127102" x="5881688" y="5853113"/>
          <p14:tracePt t="127109" x="5908675" y="5843588"/>
          <p14:tracePt t="127116" x="5935663" y="5843588"/>
          <p14:tracePt t="127123" x="5954713" y="5843588"/>
          <p14:tracePt t="127130" x="5972175" y="5835650"/>
          <p14:tracePt t="127137" x="5991225" y="5826125"/>
          <p14:tracePt t="127146" x="6008688" y="5826125"/>
          <p14:tracePt t="127152" x="6018213" y="5816600"/>
          <p14:tracePt t="127173" x="6027738" y="5807075"/>
          <p14:tracePt t="127185" x="6037263" y="5807075"/>
          <p14:tracePt t="127221" x="6037263" y="5799138"/>
          <p14:tracePt t="127243" x="6037263" y="5789613"/>
          <p14:tracePt t="127255" x="6037263" y="5780088"/>
          <p14:tracePt t="127262" x="6008688" y="5770563"/>
          <p14:tracePt t="127270" x="5972175" y="5762625"/>
          <p14:tracePt t="127279" x="5927725" y="5743575"/>
          <p14:tracePt t="127283" x="5845175" y="5726113"/>
          <p14:tracePt t="127291" x="5745163" y="5697538"/>
          <p14:tracePt t="127298" x="5653088" y="5680075"/>
          <p14:tracePt t="127305" x="5534025" y="5653088"/>
          <p14:tracePt t="127312" x="5434013" y="5643563"/>
          <p14:tracePt t="127320" x="5324475" y="5634038"/>
          <p14:tracePt t="127326" x="5224463" y="5634038"/>
          <p14:tracePt t="127333" x="5151438" y="5634038"/>
          <p14:tracePt t="127340" x="5059363" y="5634038"/>
          <p14:tracePt t="127347" x="4976813" y="5634038"/>
          <p14:tracePt t="127354" x="4886325" y="5634038"/>
          <p14:tracePt t="127362" x="4767263" y="5634038"/>
          <p14:tracePt t="127368" x="4648200" y="5634038"/>
          <p14:tracePt t="127375" x="4548188" y="5634038"/>
          <p14:tracePt t="127381" x="4429125" y="5634038"/>
          <p14:tracePt t="127389" x="4329113" y="5616575"/>
          <p14:tracePt t="127396" x="4237038" y="5607050"/>
          <p14:tracePt t="127404" x="4137025" y="5588000"/>
          <p14:tracePt t="127412" x="4054475" y="5570538"/>
          <p14:tracePt t="127417" x="3963988" y="5551488"/>
          <p14:tracePt t="127424" x="3908425" y="5534025"/>
          <p14:tracePt t="127430" x="3871913" y="5524500"/>
          <p14:tracePt t="127438" x="3835400" y="5514975"/>
          <p14:tracePt t="127446" x="3817938" y="5507038"/>
          <p14:tracePt t="127453" x="3798888" y="5507038"/>
          <p14:tracePt t="127459" x="3781425" y="5507038"/>
          <p14:tracePt t="127465" x="3771900" y="5507038"/>
          <p14:tracePt t="127472" x="3752850" y="5507038"/>
          <p14:tracePt t="127479" x="3735388" y="5507038"/>
          <p14:tracePt t="127486" x="3716338" y="5507038"/>
          <p14:tracePt t="127494" x="3708400" y="5514975"/>
          <p14:tracePt t="127502" x="3689350" y="5514975"/>
          <p14:tracePt t="127508" x="3671888" y="5524500"/>
          <p14:tracePt t="127515" x="3662363" y="5524500"/>
          <p14:tracePt t="127535" x="3652838" y="5524500"/>
          <p14:tracePt t="127572" x="3698875" y="5524500"/>
          <p14:tracePt t="127578" x="3762375" y="5524500"/>
          <p14:tracePt t="127584" x="3881438" y="5514975"/>
          <p14:tracePt t="127591" x="4027488" y="5487988"/>
          <p14:tracePt t="127598" x="4210050" y="5478463"/>
          <p14:tracePt t="127606" x="4465638" y="5441950"/>
          <p14:tracePt t="127613" x="4675188" y="5441950"/>
          <p14:tracePt t="127621" x="4857750" y="5434013"/>
          <p14:tracePt t="127627" x="5022850" y="5434013"/>
          <p14:tracePt t="127634" x="5141913" y="5414963"/>
          <p14:tracePt t="127641" x="5251450" y="5414963"/>
          <p14:tracePt t="127648" x="5360988" y="5414963"/>
          <p14:tracePt t="127655" x="5461000" y="5424488"/>
          <p14:tracePt t="127662" x="5553075" y="5424488"/>
          <p14:tracePt t="127668" x="5662613" y="5424488"/>
          <p14:tracePt t="127675" x="5753100" y="5434013"/>
          <p14:tracePt t="127682" x="5845175" y="5441950"/>
          <p14:tracePt t="127689" x="5918200" y="5451475"/>
          <p14:tracePt t="127697" x="6000750" y="5478463"/>
          <p14:tracePt t="127704" x="6045200" y="5487988"/>
          <p14:tracePt t="127712" x="6091238" y="5497513"/>
          <p14:tracePt t="127717" x="6137275" y="5507038"/>
          <p14:tracePt t="127724" x="6173788" y="5514975"/>
          <p14:tracePt t="127731" x="6210300" y="5524500"/>
          <p14:tracePt t="127738" x="6219825" y="5534025"/>
          <p14:tracePt t="127745" x="6246813" y="5534025"/>
          <p14:tracePt t="127752" x="6256338" y="5534025"/>
          <p14:tracePt t="127759" x="6273800" y="5534025"/>
          <p14:tracePt t="127766" x="6283325" y="5534025"/>
          <p14:tracePt t="127773" x="6283325" y="5543550"/>
          <p14:tracePt t="127780" x="6292850" y="5543550"/>
          <p14:tracePt t="127788" x="6300788" y="5543550"/>
          <p14:tracePt t="127816" x="6310313" y="5543550"/>
          <p14:tracePt t="127837" x="6319838" y="5543550"/>
          <p14:tracePt t="127872" x="6329363" y="5543550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02375-606B-4041-B4A7-365A0013C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Bus Transfers (1/3)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933DAA-0FD6-4351-B70B-093DDA08D3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sz="2600" b="0" i="0" dirty="0">
                <a:solidFill>
                  <a:srgbClr val="000000"/>
                </a:solidFill>
                <a:effectLst/>
                <a:latin typeface="TimesNewRoman"/>
              </a:rPr>
              <a:t>When a master has been granted access to the bus, it issues address and control</a:t>
            </a:r>
            <a:br>
              <a:rPr lang="en-US" sz="2600" b="0" i="0" dirty="0">
                <a:solidFill>
                  <a:srgbClr val="000000"/>
                </a:solidFill>
                <a:effectLst/>
                <a:latin typeface="TimesNewRoman"/>
              </a:rPr>
            </a:br>
            <a:r>
              <a:rPr lang="en-US" sz="2600" b="0" i="0" dirty="0">
                <a:solidFill>
                  <a:srgbClr val="000000"/>
                </a:solidFill>
                <a:effectLst/>
                <a:latin typeface="TimesNewRoman"/>
              </a:rPr>
              <a:t>information to indicate the type of the transfer and the slave device which should</a:t>
            </a:r>
            <a:br>
              <a:rPr lang="en-US" sz="2600" b="0" i="0" dirty="0">
                <a:solidFill>
                  <a:srgbClr val="000000"/>
                </a:solidFill>
                <a:effectLst/>
                <a:latin typeface="TimesNewRoman"/>
              </a:rPr>
            </a:br>
            <a:r>
              <a:rPr lang="en-US" sz="2600" b="0" i="0" dirty="0">
                <a:solidFill>
                  <a:srgbClr val="000000"/>
                </a:solidFill>
                <a:effectLst/>
                <a:latin typeface="TimesNewRoman"/>
              </a:rPr>
              <a:t>respond.</a:t>
            </a:r>
          </a:p>
          <a:p>
            <a:pPr marL="0" indent="0">
              <a:buNone/>
            </a:pPr>
            <a:endParaRPr lang="en-US" sz="2600" u="sng" dirty="0">
              <a:solidFill>
                <a:srgbClr val="000000"/>
              </a:solidFill>
              <a:latin typeface="TimesNewRoman"/>
            </a:endParaRPr>
          </a:p>
          <a:p>
            <a:pPr marL="0" indent="0">
              <a:buNone/>
            </a:pPr>
            <a:r>
              <a:rPr lang="en-US" sz="2600" u="sng" dirty="0">
                <a:solidFill>
                  <a:srgbClr val="000000"/>
                </a:solidFill>
                <a:latin typeface="TimesNewRoman"/>
              </a:rPr>
              <a:t>Different signals used in transactions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600" b="0" i="0" dirty="0">
                <a:solidFill>
                  <a:srgbClr val="000000"/>
                </a:solidFill>
                <a:effectLst/>
                <a:latin typeface="TimesNewRoman"/>
              </a:rPr>
              <a:t>The bus clock, </a:t>
            </a:r>
            <a:r>
              <a:rPr lang="en-US" sz="2600" b="0" i="1" dirty="0">
                <a:solidFill>
                  <a:srgbClr val="000000"/>
                </a:solidFill>
                <a:effectLst/>
                <a:latin typeface="TimesNewRoman"/>
              </a:rPr>
              <a:t>BCLK. </a:t>
            </a:r>
            <a:r>
              <a:rPr lang="en-US" sz="2600" b="0" i="0" dirty="0">
                <a:solidFill>
                  <a:srgbClr val="000000"/>
                </a:solidFill>
                <a:effectLst/>
                <a:latin typeface="TimesNewRoman"/>
              </a:rPr>
              <a:t>This will usually be the same as </a:t>
            </a:r>
            <a:r>
              <a:rPr lang="en-US" sz="2600" b="0" i="1" dirty="0" err="1">
                <a:solidFill>
                  <a:srgbClr val="000000"/>
                </a:solidFill>
                <a:effectLst/>
                <a:latin typeface="TimesNewRoman"/>
              </a:rPr>
              <a:t>mclk</a:t>
            </a:r>
            <a:r>
              <a:rPr lang="en-US" sz="2600" b="0" i="1" dirty="0">
                <a:solidFill>
                  <a:srgbClr val="000000"/>
                </a:solidFill>
                <a:effectLst/>
                <a:latin typeface="TimesNewRoman"/>
              </a:rPr>
              <a:t>, </a:t>
            </a:r>
            <a:r>
              <a:rPr lang="en-US" sz="2600" b="0" i="0" dirty="0">
                <a:solidFill>
                  <a:srgbClr val="000000"/>
                </a:solidFill>
                <a:effectLst/>
                <a:latin typeface="TimesNewRoman"/>
              </a:rPr>
              <a:t>the ARM processor</a:t>
            </a:r>
            <a:br>
              <a:rPr lang="en-US" sz="2600" b="0" i="0" dirty="0">
                <a:solidFill>
                  <a:srgbClr val="000000"/>
                </a:solidFill>
                <a:effectLst/>
                <a:latin typeface="TimesNewRoman"/>
              </a:rPr>
            </a:br>
            <a:r>
              <a:rPr lang="en-US" sz="2600" b="0" i="0" dirty="0">
                <a:solidFill>
                  <a:srgbClr val="000000"/>
                </a:solidFill>
                <a:effectLst/>
                <a:latin typeface="TimesNewRoman"/>
              </a:rPr>
              <a:t>clock</a:t>
            </a:r>
          </a:p>
          <a:p>
            <a:pPr marL="0" indent="0">
              <a:buNone/>
            </a:pPr>
            <a:br>
              <a:rPr lang="en-US" dirty="0"/>
            </a:br>
            <a:br>
              <a:rPr lang="en-US" dirty="0"/>
            </a:br>
            <a:r>
              <a:rPr lang="en-US" dirty="0"/>
              <a:t> </a:t>
            </a:r>
          </a:p>
          <a:p>
            <a:pPr marL="0" indent="0">
              <a:buNone/>
            </a:pPr>
            <a:br>
              <a:rPr lang="en-US" dirty="0"/>
            </a:br>
            <a:r>
              <a:rPr lang="en-US" u="sng" dirty="0"/>
              <a:t> </a:t>
            </a:r>
            <a:br>
              <a:rPr lang="en-US" dirty="0"/>
            </a:br>
            <a:endParaRPr lang="en-IN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E954EFD-0065-4281-968A-35EF081397F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2000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792"/>
    </mc:Choice>
    <mc:Fallback>
      <p:transition spd="slow" advTm="657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4281" x="6438900" y="5470525"/>
          <p14:tracePt t="14288" x="6630988" y="5332413"/>
          <p14:tracePt t="14295" x="6777038" y="5222875"/>
          <p14:tracePt t="14301" x="6904038" y="5132388"/>
          <p14:tracePt t="14309" x="7069138" y="5040313"/>
          <p14:tracePt t="14316" x="7186613" y="4949825"/>
          <p14:tracePt t="14323" x="7334250" y="4867275"/>
          <p14:tracePt t="14331" x="7443788" y="4767263"/>
          <p14:tracePt t="14336" x="7570788" y="4648200"/>
          <p14:tracePt t="14344" x="7707313" y="4529138"/>
          <p14:tracePt t="14350" x="7816850" y="4429125"/>
          <p14:tracePt t="14358" x="7899400" y="4346575"/>
          <p14:tracePt t="14365" x="7981950" y="4273550"/>
          <p14:tracePt t="14372" x="8045450" y="4210050"/>
          <p14:tracePt t="14379" x="8091488" y="4173538"/>
          <p14:tracePt t="14386" x="8128000" y="4127500"/>
          <p14:tracePt t="14393" x="8154988" y="4100513"/>
          <p14:tracePt t="14400" x="8183563" y="4081463"/>
          <p14:tracePt t="14406" x="8191500" y="4064000"/>
          <p14:tracePt t="14413" x="8210550" y="4044950"/>
          <p14:tracePt t="14421" x="8237538" y="4027488"/>
          <p14:tracePt t="14427" x="8247063" y="4017963"/>
          <p14:tracePt t="14434" x="8264525" y="4008438"/>
          <p14:tracePt t="14442" x="8283575" y="3990975"/>
          <p14:tracePt t="14449" x="8293100" y="3971925"/>
          <p14:tracePt t="14455" x="8310563" y="3963988"/>
          <p14:tracePt t="14463" x="8329613" y="3944938"/>
          <p14:tracePt t="14470" x="8347075" y="3927475"/>
          <p14:tracePt t="14476" x="8356600" y="3917950"/>
          <p14:tracePt t="14483" x="8366125" y="3898900"/>
          <p14:tracePt t="14491" x="8383588" y="3881438"/>
          <p14:tracePt t="14499" x="8402638" y="3862388"/>
          <p14:tracePt t="14504" x="8402638" y="3844925"/>
          <p14:tracePt t="14511" x="8420100" y="3825875"/>
          <p14:tracePt t="14518" x="8429625" y="3816350"/>
          <p14:tracePt t="14525" x="8429625" y="3808413"/>
          <p14:tracePt t="14532" x="8429625" y="3798888"/>
          <p14:tracePt t="14548" x="8429625" y="3789363"/>
          <p14:tracePt t="14568" x="8429625" y="3779838"/>
          <p14:tracePt t="14583" x="8429625" y="3771900"/>
          <p14:tracePt t="14610" x="8429625" y="3762375"/>
          <p14:tracePt t="14673" x="8439150" y="3762375"/>
          <p14:tracePt t="14805" x="8439150" y="3752850"/>
          <p14:tracePt t="15264" x="8502650" y="3735388"/>
          <p14:tracePt t="15271" x="8585200" y="3689350"/>
          <p14:tracePt t="15278" x="8658225" y="3652838"/>
          <p14:tracePt t="15284" x="8721725" y="3616325"/>
          <p14:tracePt t="15292" x="8785225" y="3589338"/>
          <p14:tracePt t="15299" x="8840788" y="3552825"/>
          <p14:tracePt t="15305" x="8877300" y="3543300"/>
          <p14:tracePt t="15313" x="8913813" y="3524250"/>
          <p14:tracePt t="15319" x="8950325" y="3506788"/>
          <p14:tracePt t="15327" x="8977313" y="3487738"/>
          <p14:tracePt t="15333" x="8996363" y="3470275"/>
          <p14:tracePt t="15341" x="9032875" y="3460750"/>
          <p14:tracePt t="15349" x="9069388" y="3443288"/>
          <p14:tracePt t="15354" x="9096375" y="3424238"/>
          <p14:tracePt t="15362" x="9113838" y="3414713"/>
          <p14:tracePt t="15369" x="9142413" y="3414713"/>
          <p14:tracePt t="15376" x="9159875" y="3406775"/>
          <p14:tracePt t="15383" x="9169400" y="3397250"/>
          <p14:tracePt t="15390" x="9178925" y="3397250"/>
          <p14:tracePt t="15396" x="9186863" y="3397250"/>
          <p14:tracePt t="15403" x="9186863" y="3387725"/>
          <p14:tracePt t="15424" x="9196388" y="3387725"/>
          <p14:tracePt t="15446" x="9205913" y="3387725"/>
          <p14:tracePt t="15509" x="9205913" y="3378200"/>
          <p14:tracePt t="15579" x="9215438" y="3378200"/>
          <p14:tracePt t="15620" x="9215438" y="3370263"/>
          <p14:tracePt t="15635" x="9223375" y="3370263"/>
          <p14:tracePt t="15642" x="9223375" y="3360738"/>
          <p14:tracePt t="16857" x="9040813" y="3360738"/>
          <p14:tracePt t="16864" x="8767763" y="3351213"/>
          <p14:tracePt t="16870" x="8466138" y="3333750"/>
          <p14:tracePt t="16877" x="8220075" y="3314700"/>
          <p14:tracePt t="16883" x="7962900" y="3287713"/>
          <p14:tracePt t="16891" x="7680325" y="3251200"/>
          <p14:tracePt t="16898" x="7407275" y="3232150"/>
          <p14:tracePt t="16904" x="7150100" y="3205163"/>
          <p14:tracePt t="16913" x="6940550" y="3205163"/>
          <p14:tracePt t="16920" x="6694488" y="3187700"/>
          <p14:tracePt t="16927" x="6475413" y="3178175"/>
          <p14:tracePt t="16934" x="6264275" y="3178175"/>
          <p14:tracePt t="16941" x="6081713" y="3178175"/>
          <p14:tracePt t="16948" x="5899150" y="3178175"/>
          <p14:tracePt t="16954" x="5772150" y="3178175"/>
          <p14:tracePt t="16961" x="5626100" y="3159125"/>
          <p14:tracePt t="16968" x="5507038" y="3159125"/>
          <p14:tracePt t="16975" x="5407025" y="3159125"/>
          <p14:tracePt t="16982" x="5314950" y="3159125"/>
          <p14:tracePt t="16989" x="5241925" y="3159125"/>
          <p14:tracePt t="16995" x="5195888" y="3159125"/>
          <p14:tracePt t="17002" x="5151438" y="3159125"/>
          <p14:tracePt t="17010" x="5122863" y="3159125"/>
          <p14:tracePt t="17017" x="5095875" y="3159125"/>
          <p14:tracePt t="17024" x="5078413" y="3159125"/>
          <p14:tracePt t="17032" x="5049838" y="3168650"/>
          <p14:tracePt t="17038" x="5032375" y="3168650"/>
          <p14:tracePt t="17045" x="5013325" y="3178175"/>
          <p14:tracePt t="17052" x="4986338" y="3178175"/>
          <p14:tracePt t="17064" x="4976813" y="3178175"/>
          <p14:tracePt t="17066" x="4949825" y="3187700"/>
          <p14:tracePt t="17073" x="4940300" y="3187700"/>
          <p14:tracePt t="17081" x="4913313" y="3187700"/>
          <p14:tracePt t="17086" x="4886325" y="3187700"/>
          <p14:tracePt t="17094" x="4876800" y="3195638"/>
          <p14:tracePt t="17100" x="4857750" y="3195638"/>
          <p14:tracePt t="17108" x="4849813" y="3195638"/>
          <p14:tracePt t="17123" x="4840288" y="3195638"/>
          <p14:tracePt t="17131" x="4830763" y="3195638"/>
          <p14:tracePt t="17157" x="4821238" y="3195638"/>
          <p14:tracePt t="17171" x="4813300" y="3195638"/>
          <p14:tracePt t="17269" x="4821238" y="3195638"/>
          <p14:tracePt t="17297" x="4830763" y="3195638"/>
          <p14:tracePt t="17303" x="4840288" y="3195638"/>
          <p14:tracePt t="18214" x="4949825" y="3195638"/>
          <p14:tracePt t="18221" x="5095875" y="3178175"/>
          <p14:tracePt t="18227" x="5241925" y="3178175"/>
          <p14:tracePt t="18233" x="5360988" y="3187700"/>
          <p14:tracePt t="18241" x="5443538" y="3195638"/>
          <p14:tracePt t="18248" x="5516563" y="3195638"/>
          <p14:tracePt t="18255" x="5607050" y="3195638"/>
          <p14:tracePt t="18262" x="5670550" y="3195638"/>
          <p14:tracePt t="18268" x="5726113" y="3205163"/>
          <p14:tracePt t="18275" x="5781675" y="3214688"/>
          <p14:tracePt t="18282" x="5835650" y="3214688"/>
          <p14:tracePt t="18290" x="5899150" y="3224213"/>
          <p14:tracePt t="18298" x="5945188" y="3232150"/>
          <p14:tracePt t="18304" x="5991225" y="3241675"/>
          <p14:tracePt t="18311" x="6027738" y="3251200"/>
          <p14:tracePt t="18318" x="6073775" y="3251200"/>
          <p14:tracePt t="18324" x="6110288" y="3260725"/>
          <p14:tracePt t="18332" x="6137275" y="3268663"/>
          <p14:tracePt t="18339" x="6173788" y="3278188"/>
          <p14:tracePt t="18347" x="6219825" y="3287713"/>
          <p14:tracePt t="18353" x="6283325" y="3287713"/>
          <p14:tracePt t="18360" x="6337300" y="3297238"/>
          <p14:tracePt t="18366" x="6402388" y="3297238"/>
          <p14:tracePt t="18374" x="6475413" y="3305175"/>
          <p14:tracePt t="18381" x="6565900" y="3305175"/>
          <p14:tracePt t="18388" x="6657975" y="3324225"/>
          <p14:tracePt t="18394" x="6740525" y="3324225"/>
          <p14:tracePt t="18402" x="6813550" y="3324225"/>
          <p14:tracePt t="18409" x="6886575" y="3324225"/>
          <p14:tracePt t="18416" x="6959600" y="3324225"/>
          <p14:tracePt t="18423" x="7040563" y="3324225"/>
          <p14:tracePt t="18430" x="7096125" y="3324225"/>
          <p14:tracePt t="18437" x="7159625" y="3324225"/>
          <p14:tracePt t="18444" x="7196138" y="3324225"/>
          <p14:tracePt t="18450" x="7251700" y="3333750"/>
          <p14:tracePt t="18458" x="7278688" y="3333750"/>
          <p14:tracePt t="18464" x="7315200" y="3333750"/>
          <p14:tracePt t="18472" x="7351713" y="3341688"/>
          <p14:tracePt t="18481" x="7378700" y="3341688"/>
          <p14:tracePt t="18485" x="7415213" y="3351213"/>
          <p14:tracePt t="18493" x="7461250" y="3351213"/>
          <p14:tracePt t="18500" x="7507288" y="3351213"/>
          <p14:tracePt t="18508" x="7553325" y="3351213"/>
          <p14:tracePt t="18514" x="7607300" y="3351213"/>
          <p14:tracePt t="18521" x="7653338" y="3360738"/>
          <p14:tracePt t="18528" x="7716838" y="3360738"/>
          <p14:tracePt t="18534" x="7780338" y="3370263"/>
          <p14:tracePt t="18542" x="7826375" y="3378200"/>
          <p14:tracePt t="18549" x="7889875" y="3387725"/>
          <p14:tracePt t="18555" x="7935913" y="3387725"/>
          <p14:tracePt t="18564" x="7962900" y="3387725"/>
          <p14:tracePt t="18569" x="7999413" y="3397250"/>
          <p14:tracePt t="18576" x="8027988" y="3397250"/>
          <p14:tracePt t="18583" x="8072438" y="3397250"/>
          <p14:tracePt t="18590" x="8108950" y="3397250"/>
          <p14:tracePt t="18598" x="8137525" y="3397250"/>
          <p14:tracePt t="18604" x="8164513" y="3397250"/>
          <p14:tracePt t="18614" x="8183563" y="3397250"/>
          <p14:tracePt t="18619" x="8201025" y="3406775"/>
          <p14:tracePt t="18626" x="8228013" y="3406775"/>
          <p14:tracePt t="18632" x="8237538" y="3406775"/>
          <p14:tracePt t="18640" x="8247063" y="3406775"/>
          <p14:tracePt t="18647" x="8256588" y="3406775"/>
          <p14:tracePt t="18674" x="8264525" y="3406775"/>
          <p14:tracePt t="18694" x="8274050" y="3406775"/>
          <p14:tracePt t="18759" x="8283575" y="3406775"/>
          <p14:tracePt t="20305" x="8402638" y="3406775"/>
          <p14:tracePt t="20313" x="8566150" y="3406775"/>
          <p14:tracePt t="20318" x="8731250" y="3433763"/>
          <p14:tracePt t="20325" x="8913813" y="3443288"/>
          <p14:tracePt t="20332" x="9077325" y="3460750"/>
          <p14:tracePt t="20339" x="9205913" y="3479800"/>
          <p14:tracePt t="20346" x="9324975" y="3497263"/>
          <p14:tracePt t="20353" x="9434513" y="3506788"/>
          <p14:tracePt t="20360" x="9534525" y="3516313"/>
          <p14:tracePt t="20366" x="9607550" y="3524250"/>
          <p14:tracePt t="20374" x="9680575" y="3524250"/>
          <p14:tracePt t="20381" x="9726613" y="3524250"/>
          <p14:tracePt t="20389" x="9772650" y="3524250"/>
          <p14:tracePt t="20395" x="9817100" y="3543300"/>
          <p14:tracePt t="20403" x="9845675" y="3543300"/>
          <p14:tracePt t="20410" x="9882188" y="3543300"/>
          <p14:tracePt t="20416" x="9899650" y="3543300"/>
          <p14:tracePt t="20424" x="9918700" y="3543300"/>
          <p14:tracePt t="20431" x="9926638" y="3543300"/>
          <p14:tracePt t="20438" x="9955213" y="3552825"/>
          <p14:tracePt t="20444" x="9963150" y="3552825"/>
          <p14:tracePt t="20451" x="9972675" y="3552825"/>
          <p14:tracePt t="20457" x="9991725" y="3560763"/>
          <p14:tracePt t="20472" x="10018713" y="3570288"/>
          <p14:tracePt t="20480" x="10028238" y="3570288"/>
          <p14:tracePt t="20486" x="10045700" y="3570288"/>
          <p14:tracePt t="20493" x="10055225" y="3579813"/>
          <p14:tracePt t="20500" x="10072688" y="3579813"/>
          <p14:tracePt t="20507" x="10091738" y="3579813"/>
          <p14:tracePt t="20514" x="10101263" y="3589338"/>
          <p14:tracePt t="20522" x="10118725" y="3589338"/>
          <p14:tracePt t="20542" x="10128250" y="3589338"/>
          <p14:tracePt t="20578" x="10137775" y="3589338"/>
          <p14:tracePt t="20592" x="10145713" y="3589338"/>
          <p14:tracePt t="20626" x="10155238" y="3589338"/>
          <p14:tracePt t="20730" x="10155238" y="3579813"/>
          <p14:tracePt t="20780" x="10155238" y="3570288"/>
          <p14:tracePt t="20787" x="10164763" y="3570288"/>
          <p14:tracePt t="20794" x="10164763" y="3560763"/>
          <p14:tracePt t="21405" x="10064750" y="3560763"/>
          <p14:tracePt t="21413" x="9772650" y="3560763"/>
          <p14:tracePt t="21419" x="9415463" y="3560763"/>
          <p14:tracePt t="21426" x="9059863" y="3560763"/>
          <p14:tracePt t="21433" x="8675688" y="3560763"/>
          <p14:tracePt t="21440" x="8301038" y="3524250"/>
          <p14:tracePt t="21447" x="7908925" y="3487738"/>
          <p14:tracePt t="21454" x="7561263" y="3433763"/>
          <p14:tracePt t="21463" x="7215188" y="3378200"/>
          <p14:tracePt t="21468" x="6867525" y="3324225"/>
          <p14:tracePt t="21475" x="6557963" y="3268663"/>
          <p14:tracePt t="21481" x="6210300" y="3214688"/>
          <p14:tracePt t="21490" x="5899150" y="3187700"/>
          <p14:tracePt t="21497" x="5597525" y="3168650"/>
          <p14:tracePt t="21503" x="5351463" y="3168650"/>
          <p14:tracePt t="21511" x="5141913" y="3168650"/>
          <p14:tracePt t="21517" x="4959350" y="3168650"/>
          <p14:tracePt t="21524" x="4803775" y="3168650"/>
          <p14:tracePt t="21531" x="4648200" y="3168650"/>
          <p14:tracePt t="21538" x="4511675" y="3168650"/>
          <p14:tracePt t="21547" x="4411663" y="3168650"/>
          <p14:tracePt t="21552" x="4319588" y="3168650"/>
          <p14:tracePt t="21559" x="4246563" y="3159125"/>
          <p14:tracePt t="21566" x="4183063" y="3141663"/>
          <p14:tracePt t="21573" x="4137025" y="3141663"/>
          <p14:tracePt t="21580" x="4083050" y="3141663"/>
          <p14:tracePt t="21588" x="4044950" y="3141663"/>
          <p14:tracePt t="21594" x="4008438" y="3141663"/>
          <p14:tracePt t="21602" x="3990975" y="3141663"/>
          <p14:tracePt t="21608" x="3963988" y="3151188"/>
          <p14:tracePt t="21614" x="3944938" y="3151188"/>
          <p14:tracePt t="21622" x="3927475" y="3151188"/>
          <p14:tracePt t="21629" x="3908425" y="3151188"/>
          <p14:tracePt t="21635" x="3890963" y="3151188"/>
          <p14:tracePt t="21643" x="3881438" y="3151188"/>
          <p14:tracePt t="21649" x="3871913" y="3159125"/>
          <p14:tracePt t="21656" x="3862388" y="3159125"/>
          <p14:tracePt t="21679" x="3854450" y="3159125"/>
          <p14:tracePt t="21783" x="3854450" y="3168650"/>
          <p14:tracePt t="21804" x="3862388" y="3195638"/>
          <p14:tracePt t="21811" x="3881438" y="3205163"/>
          <p14:tracePt t="21818" x="3890963" y="3232150"/>
          <p14:tracePt t="21824" x="3898900" y="3260725"/>
          <p14:tracePt t="21831" x="3917950" y="3278188"/>
          <p14:tracePt t="21839" x="3935413" y="3314700"/>
          <p14:tracePt t="21846" x="3954463" y="3333750"/>
          <p14:tracePt t="21853" x="3971925" y="3360738"/>
          <p14:tracePt t="21860" x="3981450" y="3378200"/>
          <p14:tracePt t="21867" x="4000500" y="3406775"/>
          <p14:tracePt t="21874" x="4008438" y="3433763"/>
          <p14:tracePt t="21881" x="4027488" y="3443288"/>
          <p14:tracePt t="21888" x="4027488" y="3451225"/>
          <p14:tracePt t="21902" x="4037013" y="3460750"/>
          <p14:tracePt t="21930" x="4037013" y="3470275"/>
          <p14:tracePt t="55288" x="4000500" y="3524250"/>
          <p14:tracePt t="55294" x="3954463" y="3606800"/>
          <p14:tracePt t="55302" x="3898900" y="3670300"/>
          <p14:tracePt t="55310" x="3871913" y="3735388"/>
          <p14:tracePt t="55314" x="3835400" y="3789363"/>
          <p14:tracePt t="55322" x="3817938" y="3852863"/>
          <p14:tracePt t="55329" x="3798888" y="3927475"/>
          <p14:tracePt t="55336" x="3771900" y="4000500"/>
          <p14:tracePt t="55343" x="3752850" y="4090988"/>
          <p14:tracePt t="55351" x="3735388" y="4200525"/>
          <p14:tracePt t="55357" x="3725863" y="4283075"/>
          <p14:tracePt t="55364" x="3725863" y="4373563"/>
          <p14:tracePt t="55371" x="3725863" y="4438650"/>
          <p14:tracePt t="55379" x="3716338" y="4511675"/>
          <p14:tracePt t="55385" x="3708400" y="4584700"/>
          <p14:tracePt t="55393" x="3708400" y="4675188"/>
          <p14:tracePt t="55402" x="3698875" y="4730750"/>
          <p14:tracePt t="55406" x="3698875" y="4775200"/>
          <p14:tracePt t="55413" x="3698875" y="4821238"/>
          <p14:tracePt t="55420" x="3698875" y="4848225"/>
          <p14:tracePt t="55427" x="3698875" y="4857750"/>
          <p14:tracePt t="55435" x="3698875" y="4876800"/>
          <p14:tracePt t="55441" x="3698875" y="4884738"/>
          <p14:tracePt t="56312" x="3744913" y="4857750"/>
          <p14:tracePt t="56318" x="3835400" y="4803775"/>
          <p14:tracePt t="56325" x="3944938" y="4757738"/>
          <p14:tracePt t="56333" x="4064000" y="4694238"/>
          <p14:tracePt t="56340" x="4192588" y="4648200"/>
          <p14:tracePt t="56348" x="4283075" y="4611688"/>
          <p14:tracePt t="56354" x="4375150" y="4584700"/>
          <p14:tracePt t="56362" x="4465638" y="4565650"/>
          <p14:tracePt t="56369" x="4538663" y="4556125"/>
          <p14:tracePt t="56374" x="4611688" y="4548188"/>
          <p14:tracePt t="56382" x="4657725" y="4529138"/>
          <p14:tracePt t="56389" x="4703763" y="4519613"/>
          <p14:tracePt t="56395" x="4757738" y="4511675"/>
          <p14:tracePt t="56402" x="4784725" y="4502150"/>
          <p14:tracePt t="56410" x="4813300" y="4502150"/>
          <p14:tracePt t="56418" x="4840288" y="4502150"/>
          <p14:tracePt t="56424" x="4857750" y="4502150"/>
          <p14:tracePt t="56430" x="4876800" y="4502150"/>
          <p14:tracePt t="56437" x="4886325" y="4492625"/>
          <p14:tracePt t="56444" x="4895850" y="4492625"/>
          <p14:tracePt t="56453" x="4903788" y="4492625"/>
          <p14:tracePt t="56459" x="4913313" y="4492625"/>
          <p14:tracePt t="56468" x="4922838" y="4492625"/>
          <p14:tracePt t="56480" x="4932363" y="4492625"/>
          <p14:tracePt t="56493" x="4932363" y="4483100"/>
          <p14:tracePt t="56515" x="4940300" y="4483100"/>
          <p14:tracePt t="56529" x="4949825" y="4483100"/>
          <p14:tracePt t="56563" x="4959350" y="4483100"/>
          <p14:tracePt t="56627" x="4959350" y="4475163"/>
          <p14:tracePt t="57088" x="4995863" y="4475163"/>
          <p14:tracePt t="57095" x="5032375" y="4465638"/>
          <p14:tracePt t="57102" x="5059363" y="4465638"/>
          <p14:tracePt t="57109" x="5095875" y="4456113"/>
          <p14:tracePt t="57115" x="5141913" y="4456113"/>
          <p14:tracePt t="57123" x="5205413" y="4456113"/>
          <p14:tracePt t="57129" x="5260975" y="4456113"/>
          <p14:tracePt t="57136" x="5324475" y="4456113"/>
          <p14:tracePt t="57145" x="5378450" y="4456113"/>
          <p14:tracePt t="57152" x="5414963" y="4456113"/>
          <p14:tracePt t="57158" x="5451475" y="4456113"/>
          <p14:tracePt t="57164" x="5487988" y="4456113"/>
          <p14:tracePt t="57172" x="5516563" y="4456113"/>
          <p14:tracePt t="57179" x="5524500" y="4456113"/>
          <p14:tracePt t="57186" x="5553075" y="4456113"/>
          <p14:tracePt t="57193" x="5561013" y="4456113"/>
          <p14:tracePt t="57201" x="5570538" y="4456113"/>
          <p14:tracePt t="57214" x="5580063" y="4456113"/>
          <p14:tracePt t="57235" x="5589588" y="4456113"/>
          <p14:tracePt t="57256" x="5597525" y="4456113"/>
          <p14:tracePt t="57284" x="5607050" y="4456113"/>
          <p14:tracePt t="57354" x="5589588" y="4456113"/>
          <p14:tracePt t="57361" x="5553075" y="4465638"/>
          <p14:tracePt t="57368" x="5524500" y="4475163"/>
          <p14:tracePt t="57375" x="5470525" y="4483100"/>
          <p14:tracePt t="57383" x="5407025" y="4502150"/>
          <p14:tracePt t="57389" x="5334000" y="4511675"/>
          <p14:tracePt t="57395" x="5232400" y="4538663"/>
          <p14:tracePt t="57402" x="5151438" y="4556125"/>
          <p14:tracePt t="57410" x="5078413" y="4575175"/>
          <p14:tracePt t="57416" x="4995863" y="4602163"/>
          <p14:tracePt t="57423" x="4932363" y="4621213"/>
          <p14:tracePt t="57430" x="4857750" y="4629150"/>
          <p14:tracePt t="57437" x="4794250" y="4657725"/>
          <p14:tracePt t="57445" x="4740275" y="4665663"/>
          <p14:tracePt t="57452" x="4675188" y="4675188"/>
          <p14:tracePt t="57459" x="4611688" y="4675188"/>
          <p14:tracePt t="57465" x="4565650" y="4684713"/>
          <p14:tracePt t="57473" x="4521200" y="4694238"/>
          <p14:tracePt t="57480" x="4475163" y="4702175"/>
          <p14:tracePt t="57486" x="4419600" y="4711700"/>
          <p14:tracePt t="57494" x="4375150" y="4721225"/>
          <p14:tracePt t="57501" x="4346575" y="4730750"/>
          <p14:tracePt t="57508" x="4310063" y="4730750"/>
          <p14:tracePt t="57514" x="4273550" y="4738688"/>
          <p14:tracePt t="57521" x="4256088" y="4738688"/>
          <p14:tracePt t="57528" x="4229100" y="4748213"/>
          <p14:tracePt t="57536" x="4210050" y="4757738"/>
          <p14:tracePt t="57543" x="4192588" y="4757738"/>
          <p14:tracePt t="57551" x="4164013" y="4757738"/>
          <p14:tracePt t="57557" x="4156075" y="4757738"/>
          <p14:tracePt t="57564" x="4137025" y="4757738"/>
          <p14:tracePt t="57570" x="4127500" y="4767263"/>
          <p14:tracePt t="57577" x="4100513" y="4767263"/>
          <p14:tracePt t="57585" x="4083050" y="4775200"/>
          <p14:tracePt t="57592" x="4073525" y="4784725"/>
          <p14:tracePt t="57598" x="4054475" y="4794250"/>
          <p14:tracePt t="57604" x="4044950" y="4794250"/>
          <p14:tracePt t="57611" x="4037013" y="4794250"/>
          <p14:tracePt t="57619" x="4017963" y="4803775"/>
          <p14:tracePt t="57625" x="4008438" y="4811713"/>
          <p14:tracePt t="57635" x="4000500" y="4821238"/>
          <p14:tracePt t="57641" x="3981450" y="4821238"/>
          <p14:tracePt t="57654" x="3963988" y="4830763"/>
          <p14:tracePt t="57675" x="3954463" y="4830763"/>
          <p14:tracePt t="57684" x="3944938" y="4840288"/>
          <p14:tracePt t="57697" x="3944938" y="4848225"/>
          <p14:tracePt t="57711" x="3935413" y="4848225"/>
          <p14:tracePt t="57724" x="3927475" y="4848225"/>
          <p14:tracePt t="58074" x="3954463" y="4840288"/>
          <p14:tracePt t="58081" x="3990975" y="4830763"/>
          <p14:tracePt t="58087" x="4037013" y="4821238"/>
          <p14:tracePt t="58095" x="4100513" y="4794250"/>
          <p14:tracePt t="58102" x="4173538" y="4784725"/>
          <p14:tracePt t="58108" x="4246563" y="4775200"/>
          <p14:tracePt t="58115" x="4329113" y="4767263"/>
          <p14:tracePt t="58122" x="4383088" y="4767263"/>
          <p14:tracePt t="58131" x="4448175" y="4757738"/>
          <p14:tracePt t="58137" x="4492625" y="4757738"/>
          <p14:tracePt t="58144" x="4538663" y="4748213"/>
          <p14:tracePt t="58151" x="4575175" y="4748213"/>
          <p14:tracePt t="58158" x="4602163" y="4748213"/>
          <p14:tracePt t="58165" x="4630738" y="4748213"/>
          <p14:tracePt t="58171" x="4648200" y="4748213"/>
          <p14:tracePt t="58179" x="4667250" y="4748213"/>
          <p14:tracePt t="58186" x="4684713" y="4748213"/>
          <p14:tracePt t="58194" x="4703763" y="4748213"/>
          <p14:tracePt t="58201" x="4721225" y="4748213"/>
          <p14:tracePt t="58207" x="4748213" y="4748213"/>
          <p14:tracePt t="58214" x="4776788" y="4748213"/>
          <p14:tracePt t="58219" x="4794250" y="4748213"/>
          <p14:tracePt t="58228" x="4821238" y="4748213"/>
          <p14:tracePt t="58235" x="4840288" y="4748213"/>
          <p14:tracePt t="58242" x="4867275" y="4748213"/>
          <p14:tracePt t="58251" x="4886325" y="4748213"/>
          <p14:tracePt t="58256" x="4913313" y="4738688"/>
          <p14:tracePt t="58262" x="4932363" y="4738688"/>
          <p14:tracePt t="58269" x="4940300" y="4738688"/>
          <p14:tracePt t="58276" x="4959350" y="4730750"/>
          <p14:tracePt t="58284" x="4968875" y="4730750"/>
          <p14:tracePt t="58291" x="4986338" y="4721225"/>
          <p14:tracePt t="58297" x="5005388" y="4711700"/>
          <p14:tracePt t="58304" x="5022850" y="4711700"/>
          <p14:tracePt t="58312" x="5032375" y="4711700"/>
          <p14:tracePt t="58318" x="5041900" y="4702175"/>
          <p14:tracePt t="58334" x="5041900" y="4694238"/>
          <p14:tracePt t="58340" x="5049838" y="4694238"/>
          <p14:tracePt t="58353" x="5059363" y="4694238"/>
          <p14:tracePt t="58368" x="5059363" y="4684713"/>
          <p14:tracePt t="58416" x="5068888" y="4684713"/>
          <p14:tracePt t="58451" x="5068888" y="4675188"/>
          <p14:tracePt t="58466" x="5078413" y="4675188"/>
          <p14:tracePt t="58480" x="5086350" y="4665663"/>
          <p14:tracePt t="58486" x="5114925" y="4657725"/>
          <p14:tracePt t="58493" x="5141913" y="4638675"/>
          <p14:tracePt t="58500" x="5151438" y="4638675"/>
          <p14:tracePt t="58507" x="5178425" y="4629150"/>
          <p14:tracePt t="58514" x="5187950" y="4621213"/>
          <p14:tracePt t="58520" x="5195888" y="4621213"/>
          <p14:tracePt t="58529" x="5205413" y="4621213"/>
          <p14:tracePt t="58543" x="5205413" y="4611688"/>
          <p14:tracePt t="58556" x="5205413" y="4602163"/>
          <p14:tracePt t="58564" x="5214938" y="4602163"/>
          <p14:tracePt t="58577" x="5224463" y="4602163"/>
          <p14:tracePt t="58800" x="5232400" y="4602163"/>
          <p14:tracePt t="58808" x="5241925" y="4592638"/>
          <p14:tracePt t="58816" x="5251450" y="4592638"/>
          <p14:tracePt t="58849" x="5224463" y="4602163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827695-011B-4431-92BD-11D5C53912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IN" sz="1900" b="0" i="0" dirty="0">
                <a:solidFill>
                  <a:srgbClr val="000000"/>
                </a:solidFill>
                <a:effectLst/>
                <a:latin typeface="TimesNewRoman"/>
              </a:rPr>
              <a:t>Bus transfer direction, </a:t>
            </a:r>
            <a:r>
              <a:rPr lang="en-IN" sz="1900" b="0" i="1" dirty="0">
                <a:solidFill>
                  <a:srgbClr val="000000"/>
                </a:solidFill>
                <a:effectLst/>
                <a:latin typeface="TimesNewRoman"/>
              </a:rPr>
              <a:t>BWRITE</a:t>
            </a:r>
            <a:r>
              <a:rPr lang="en-IN" sz="1900" dirty="0"/>
              <a:t>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1900" b="0" i="0" dirty="0">
                <a:solidFill>
                  <a:srgbClr val="000000"/>
                </a:solidFill>
                <a:effectLst/>
                <a:latin typeface="TimesNewRoman"/>
              </a:rPr>
              <a:t>Bus protection signals, </a:t>
            </a:r>
            <a:r>
              <a:rPr lang="en-US" sz="1900" b="0" i="1" dirty="0">
                <a:solidFill>
                  <a:srgbClr val="000000"/>
                </a:solidFill>
                <a:effectLst/>
                <a:latin typeface="TimesNewRoman"/>
              </a:rPr>
              <a:t>BPROT[1:0], </a:t>
            </a:r>
            <a:r>
              <a:rPr lang="en-US" sz="1900" b="0" i="0" dirty="0">
                <a:solidFill>
                  <a:srgbClr val="000000"/>
                </a:solidFill>
                <a:effectLst/>
                <a:latin typeface="TimesNewRoman"/>
              </a:rPr>
              <a:t>which indicate instruction or data fetches</a:t>
            </a:r>
            <a:br>
              <a:rPr lang="en-US" sz="1900" b="0" i="0" dirty="0">
                <a:solidFill>
                  <a:srgbClr val="000000"/>
                </a:solidFill>
                <a:effectLst/>
                <a:latin typeface="TimesNewRoman"/>
              </a:rPr>
            </a:br>
            <a:r>
              <a:rPr lang="en-US" sz="1900" b="0" i="0" dirty="0">
                <a:solidFill>
                  <a:srgbClr val="000000"/>
                </a:solidFill>
                <a:effectLst/>
                <a:latin typeface="TimesNewRoman"/>
              </a:rPr>
              <a:t>and supervisor or user access.</a:t>
            </a:r>
            <a:r>
              <a:rPr lang="en-US" sz="1900" dirty="0"/>
              <a:t>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19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transfer size, </a:t>
            </a:r>
            <a:r>
              <a:rPr lang="en-US" sz="1900" i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BSIZE[1:0], </a:t>
            </a:r>
            <a:r>
              <a:rPr lang="en-US" sz="19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specifies a byte, half-word or word transfer.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19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Bus lock, </a:t>
            </a:r>
            <a:r>
              <a:rPr lang="en-US" sz="1900" i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BLOK, </a:t>
            </a:r>
            <a:r>
              <a:rPr lang="en-US" sz="19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allows a master to retain the bus to complete an atomic </a:t>
            </a:r>
            <a:r>
              <a:rPr lang="en-US" sz="19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readmodify</a:t>
            </a:r>
            <a:r>
              <a:rPr lang="en-US" sz="19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-write transaction.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19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data bus, </a:t>
            </a:r>
            <a:r>
              <a:rPr lang="en-US" sz="1900" i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BD[31:0], </a:t>
            </a:r>
            <a:r>
              <a:rPr lang="en-US" sz="19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used to transmit write data and to receive read data. In an</a:t>
            </a:r>
            <a:br>
              <a:rPr lang="en-US" sz="19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9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with multiplexed address and data, the address is also transmitted</a:t>
            </a:r>
            <a:br>
              <a:rPr lang="en-US" sz="19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9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down this bus.</a:t>
            </a:r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b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1600" dirty="0"/>
            </a:br>
            <a:br>
              <a:rPr lang="en-IN" sz="1800" dirty="0"/>
            </a:br>
            <a:endParaRPr lang="en-IN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2AA1FE-23CA-4951-9CB0-BF3F3B30B3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3700" y="568325"/>
            <a:ext cx="8770938" cy="1560513"/>
          </a:xfrm>
        </p:spPr>
        <p:txBody>
          <a:bodyPr/>
          <a:lstStyle/>
          <a:p>
            <a:br>
              <a:rPr lang="en-US" dirty="0"/>
            </a:br>
            <a:r>
              <a:rPr lang="en-US" dirty="0"/>
              <a:t>Bus Transfers (2/3)</a:t>
            </a:r>
            <a:endParaRPr lang="en-IN" dirty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E4B9E2A6-CF4F-46E4-90D4-CFC157E22BC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787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419"/>
    </mc:Choice>
    <mc:Fallback>
      <p:transition spd="slow" advTm="664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790" x="5232400" y="4584700"/>
          <p14:tracePt t="3797" x="5241925" y="4529138"/>
          <p14:tracePt t="3806" x="5251450" y="4438650"/>
          <p14:tracePt t="3812" x="5268913" y="4300538"/>
          <p14:tracePt t="3818" x="5268913" y="4146550"/>
          <p14:tracePt t="3824" x="5268913" y="4000500"/>
          <p14:tracePt t="3832" x="5251450" y="3881438"/>
          <p14:tracePt t="3840" x="5232400" y="3808413"/>
          <p14:tracePt t="3846" x="5195888" y="3725863"/>
          <p14:tracePt t="3853" x="5141913" y="3662363"/>
          <p14:tracePt t="3860" x="5086350" y="3589338"/>
          <p14:tracePt t="3867" x="5032375" y="3533775"/>
          <p14:tracePt t="3873" x="4959350" y="3470275"/>
          <p14:tracePt t="3890" x="4830763" y="3360738"/>
          <p14:tracePt t="3895" x="4757738" y="3314700"/>
          <p14:tracePt t="3903" x="4703763" y="3260725"/>
          <p14:tracePt t="3909" x="4611688" y="3214688"/>
          <p14:tracePt t="3916" x="4538663" y="3168650"/>
          <p14:tracePt t="3923" x="4429125" y="3122613"/>
          <p14:tracePt t="3930" x="4319588" y="3068638"/>
          <p14:tracePt t="3937" x="4246563" y="3041650"/>
          <p14:tracePt t="3944" x="4164013" y="3013075"/>
          <p14:tracePt t="3951" x="4100513" y="2995613"/>
          <p14:tracePt t="3957" x="4037013" y="2986088"/>
          <p14:tracePt t="3965" x="3990975" y="2968625"/>
          <p14:tracePt t="3973" x="3944938" y="2968625"/>
          <p14:tracePt t="3978" x="3898900" y="2959100"/>
          <p14:tracePt t="3986" x="3854450" y="2959100"/>
          <p14:tracePt t="3993" x="3808413" y="2959100"/>
          <p14:tracePt t="4000" x="3771900" y="2959100"/>
          <p14:tracePt t="4007" x="3725863" y="2959100"/>
          <p14:tracePt t="4014" x="3679825" y="2968625"/>
          <p14:tracePt t="4023" x="3643313" y="2986088"/>
          <p14:tracePt t="4028" x="3606800" y="3005138"/>
          <p14:tracePt t="4035" x="3589338" y="3013075"/>
          <p14:tracePt t="4041" x="3562350" y="3022600"/>
          <p14:tracePt t="4049" x="3533775" y="3032125"/>
          <p14:tracePt t="4057" x="3525838" y="3049588"/>
          <p14:tracePt t="4063" x="3506788" y="3059113"/>
          <p14:tracePt t="4069" x="3489325" y="3068638"/>
          <p14:tracePt t="4076" x="3479800" y="3078163"/>
          <p14:tracePt t="4083" x="3460750" y="3095625"/>
          <p14:tracePt t="4091" x="3452813" y="3105150"/>
          <p14:tracePt t="4099" x="3443288" y="3114675"/>
          <p14:tracePt t="4106" x="3424238" y="3122613"/>
          <p14:tracePt t="4112" x="3416300" y="3132138"/>
          <p14:tracePt t="4118" x="3406775" y="3132138"/>
          <p14:tracePt t="4125" x="3397250" y="3141663"/>
          <p14:tracePt t="4133" x="3387725" y="3151188"/>
          <p14:tracePt t="4146" x="3379788" y="3151188"/>
          <p14:tracePt t="4154" x="3370263" y="3151188"/>
          <p14:tracePt t="4182" x="3360738" y="3151188"/>
          <p14:tracePt t="4203" x="3351213" y="3151188"/>
          <p14:tracePt t="4258" x="3351213" y="3141663"/>
          <p14:tracePt t="5271" x="3424238" y="3141663"/>
          <p14:tracePt t="5280" x="3543300" y="3114675"/>
          <p14:tracePt t="5286" x="3662363" y="3105150"/>
          <p14:tracePt t="5292" x="3771900" y="3105150"/>
          <p14:tracePt t="5300" x="3871913" y="3105150"/>
          <p14:tracePt t="5306" x="3963988" y="3105150"/>
          <p14:tracePt t="5314" x="4054475" y="3105150"/>
          <p14:tracePt t="5322" x="4127500" y="3105150"/>
          <p14:tracePt t="5327" x="4219575" y="3114675"/>
          <p14:tracePt t="5334" x="4292600" y="3122613"/>
          <p14:tracePt t="5340" x="4365625" y="3132138"/>
          <p14:tracePt t="5348" x="4438650" y="3132138"/>
          <p14:tracePt t="5355" x="4484688" y="3132138"/>
          <p14:tracePt t="5363" x="4538663" y="3141663"/>
          <p14:tracePt t="5369" x="4575175" y="3141663"/>
          <p14:tracePt t="5377" x="4602163" y="3141663"/>
          <p14:tracePt t="5384" x="4638675" y="3151188"/>
          <p14:tracePt t="5390" x="4657725" y="3151188"/>
          <p14:tracePt t="5397" x="4684713" y="3151188"/>
          <p14:tracePt t="5405" x="4694238" y="3151188"/>
          <p14:tracePt t="5411" x="4711700" y="3151188"/>
          <p14:tracePt t="5418" x="4721225" y="3151188"/>
          <p14:tracePt t="5425" x="4730750" y="3151188"/>
          <p14:tracePt t="5439" x="4740275" y="3151188"/>
          <p14:tracePt t="5475" x="4748213" y="3151188"/>
          <p14:tracePt t="5490" x="4757738" y="3151188"/>
          <p14:tracePt t="6006" x="4776788" y="3141663"/>
          <p14:tracePt t="6014" x="4813300" y="3122613"/>
          <p14:tracePt t="6020" x="4840288" y="3114675"/>
          <p14:tracePt t="6027" x="4857750" y="3114675"/>
          <p14:tracePt t="6033" x="4886325" y="3105150"/>
          <p14:tracePt t="6040" x="4895850" y="3105150"/>
          <p14:tracePt t="6047" x="4913313" y="3095625"/>
          <p14:tracePt t="6055" x="4932363" y="3095625"/>
          <p14:tracePt t="6062" x="4932363" y="3086100"/>
          <p14:tracePt t="6069" x="4949825" y="3086100"/>
          <p14:tracePt t="6104" x="4959350" y="3086100"/>
          <p14:tracePt t="6117" x="4968875" y="3086100"/>
          <p14:tracePt t="6132" x="4976813" y="3086100"/>
          <p14:tracePt t="6146" x="4986338" y="3086100"/>
          <p14:tracePt t="6161" x="4995863" y="3086100"/>
          <p14:tracePt t="6167" x="5005388" y="3086100"/>
          <p14:tracePt t="6173" x="5013325" y="3086100"/>
          <p14:tracePt t="6182" x="5013325" y="3078163"/>
          <p14:tracePt t="6188" x="5022850" y="3078163"/>
          <p14:tracePt t="6195" x="5041900" y="3068638"/>
          <p14:tracePt t="6209" x="5059363" y="3068638"/>
          <p14:tracePt t="6216" x="5068888" y="3059113"/>
          <p14:tracePt t="6223" x="5078413" y="3059113"/>
          <p14:tracePt t="6230" x="5095875" y="3059113"/>
          <p14:tracePt t="6244" x="5105400" y="3049588"/>
          <p14:tracePt t="6250" x="5114925" y="3049588"/>
          <p14:tracePt t="6257" x="5122863" y="3049588"/>
          <p14:tracePt t="6266" x="5132388" y="3041650"/>
          <p14:tracePt t="6279" x="5151438" y="3032125"/>
          <p14:tracePt t="6286" x="5159375" y="3032125"/>
          <p14:tracePt t="6306" x="5168900" y="3032125"/>
          <p14:tracePt t="6313" x="5178425" y="3022600"/>
          <p14:tracePt t="6327" x="5187950" y="3013075"/>
          <p14:tracePt t="6335" x="5205413" y="3005138"/>
          <p14:tracePt t="6341" x="5224463" y="2986088"/>
          <p14:tracePt t="6348" x="5251450" y="2968625"/>
          <p14:tracePt t="6356" x="5278438" y="2949575"/>
          <p14:tracePt t="6362" x="5297488" y="2940050"/>
          <p14:tracePt t="6372" x="5314950" y="2922588"/>
          <p14:tracePt t="6376" x="5334000" y="2913063"/>
          <p14:tracePt t="6384" x="5341938" y="2894013"/>
          <p14:tracePt t="6392" x="5360988" y="2894013"/>
          <p14:tracePt t="6397" x="5360988" y="2886075"/>
          <p14:tracePt t="6405" x="5370513" y="2886075"/>
          <p14:tracePt t="6412" x="5370513" y="2876550"/>
          <p14:tracePt t="6439" x="5378450" y="2876550"/>
          <p14:tracePt t="6446" x="5378450" y="2867025"/>
          <p14:tracePt t="6467" x="5378450" y="2857500"/>
          <p14:tracePt t="9349" x="5480050" y="2857500"/>
          <p14:tracePt t="9356" x="5662613" y="2849563"/>
          <p14:tracePt t="9364" x="5845175" y="2849563"/>
          <p14:tracePt t="9370" x="6000750" y="2849563"/>
          <p14:tracePt t="9377" x="6118225" y="2849563"/>
          <p14:tracePt t="9384" x="6237288" y="2849563"/>
          <p14:tracePt t="9391" x="6310313" y="2849563"/>
          <p14:tracePt t="9397" x="6402388" y="2876550"/>
          <p14:tracePt t="9405" x="6456363" y="2886075"/>
          <p14:tracePt t="9412" x="6511925" y="2894013"/>
          <p14:tracePt t="9419" x="6538913" y="2903538"/>
          <p14:tracePt t="9426" x="6575425" y="2913063"/>
          <p14:tracePt t="9433" x="6594475" y="2913063"/>
          <p14:tracePt t="9440" x="6602413" y="2913063"/>
          <p14:tracePt t="9447" x="6621463" y="2922588"/>
          <p14:tracePt t="9482" x="6630988" y="2922588"/>
          <p14:tracePt t="9789" x="6630988" y="2913063"/>
          <p14:tracePt t="9804" x="6630988" y="2903538"/>
          <p14:tracePt t="9817" x="6630988" y="2894013"/>
          <p14:tracePt t="9825" x="6638925" y="2894013"/>
          <p14:tracePt t="9833" x="6648450" y="2886075"/>
          <p14:tracePt t="9838" x="6657975" y="2857500"/>
          <p14:tracePt t="9846" x="6675438" y="2840038"/>
          <p14:tracePt t="9853" x="6694488" y="2830513"/>
          <p14:tracePt t="9860" x="6704013" y="2820988"/>
          <p14:tracePt t="9867" x="6711950" y="2803525"/>
          <p14:tracePt t="9873" x="6731000" y="2784475"/>
          <p14:tracePt t="9881" x="6740525" y="2776538"/>
          <p14:tracePt t="9889" x="6757988" y="2757488"/>
          <p14:tracePt t="9895" x="6767513" y="2747963"/>
          <p14:tracePt t="9901" x="6777038" y="2730500"/>
          <p14:tracePt t="9908" x="6794500" y="2720975"/>
          <p14:tracePt t="9915" x="6794500" y="2711450"/>
          <p14:tracePt t="9921" x="6804025" y="2711450"/>
          <p14:tracePt t="9930" x="6804025" y="2703513"/>
          <p14:tracePt t="9938" x="6813550" y="2703513"/>
          <p14:tracePt t="9944" x="6813550" y="2693988"/>
          <p14:tracePt t="9951" x="6813550" y="2684463"/>
          <p14:tracePt t="9965" x="6813550" y="2674938"/>
          <p14:tracePt t="9978" x="6813550" y="2667000"/>
          <p14:tracePt t="9986" x="6813550" y="2657475"/>
          <p14:tracePt t="9992" x="6813550" y="2638425"/>
          <p14:tracePt t="10000" x="6813550" y="2630488"/>
          <p14:tracePt t="10005" x="6813550" y="2601913"/>
          <p14:tracePt t="10013" x="6813550" y="2584450"/>
          <p14:tracePt t="10021" x="6794500" y="2557463"/>
          <p14:tracePt t="10027" x="6777038" y="2528888"/>
          <p14:tracePt t="10037" x="6757988" y="2501900"/>
          <p14:tracePt t="10042" x="6740525" y="2484438"/>
          <p14:tracePt t="10049" x="6711950" y="2455863"/>
          <p14:tracePt t="10056" x="6684963" y="2438400"/>
          <p14:tracePt t="10063" x="6648450" y="2411413"/>
          <p14:tracePt t="10070" x="6611938" y="2392363"/>
          <p14:tracePt t="10076" x="6575425" y="2374900"/>
          <p14:tracePt t="10084" x="6538913" y="2355850"/>
          <p14:tracePt t="10090" x="6492875" y="2328863"/>
          <p14:tracePt t="10097" x="6438900" y="2309813"/>
          <p14:tracePt t="10105" x="6383338" y="2265363"/>
          <p14:tracePt t="10111" x="6337300" y="2246313"/>
          <p14:tracePt t="10118" x="6283325" y="2219325"/>
          <p14:tracePt t="10126" x="6246813" y="2200275"/>
          <p14:tracePt t="10132" x="6227763" y="2182813"/>
          <p14:tracePt t="10139" x="6191250" y="2173288"/>
          <p14:tracePt t="10146" x="6154738" y="2155825"/>
          <p14:tracePt t="10154" x="6137275" y="2146300"/>
          <p14:tracePt t="10160" x="6110288" y="2136775"/>
          <p14:tracePt t="10167" x="6091238" y="2127250"/>
          <p14:tracePt t="10174" x="6073775" y="2127250"/>
          <p14:tracePt t="10181" x="6054725" y="2119313"/>
          <p14:tracePt t="10188" x="6027738" y="2119313"/>
          <p14:tracePt t="10195" x="6018213" y="2119313"/>
          <p14:tracePt t="10204" x="5991225" y="2119313"/>
          <p14:tracePt t="10209" x="5972175" y="2119313"/>
          <p14:tracePt t="10216" x="5945188" y="2119313"/>
          <p14:tracePt t="10224" x="5927725" y="2127250"/>
          <p14:tracePt t="10231" x="5899150" y="2127250"/>
          <p14:tracePt t="10237" x="5872163" y="2136775"/>
          <p14:tracePt t="10245" x="5854700" y="2146300"/>
          <p14:tracePt t="10253" x="5818188" y="2163763"/>
          <p14:tracePt t="10258" x="5781675" y="2182813"/>
          <p14:tracePt t="10266" x="5745163" y="2200275"/>
          <p14:tracePt t="10272" x="5689600" y="2228850"/>
          <p14:tracePt t="10279" x="5643563" y="2265363"/>
          <p14:tracePt t="10287" x="5616575" y="2282825"/>
          <p14:tracePt t="10293" x="5561013" y="2319338"/>
          <p14:tracePt t="10300" x="5524500" y="2355850"/>
          <p14:tracePt t="10307" x="5470525" y="2382838"/>
          <p14:tracePt t="10315" x="5434013" y="2419350"/>
          <p14:tracePt t="10321" x="5414963" y="2428875"/>
          <p14:tracePt t="10328" x="5378450" y="2447925"/>
          <p14:tracePt t="10338" x="5351463" y="2474913"/>
          <p14:tracePt t="10343" x="5324475" y="2492375"/>
          <p14:tracePt t="10349" x="5297488" y="2520950"/>
          <p14:tracePt t="10356" x="5278438" y="2528888"/>
          <p14:tracePt t="10364" x="5260975" y="2547938"/>
          <p14:tracePt t="10371" x="5232400" y="2565400"/>
          <p14:tracePt t="10377" x="5224463" y="2593975"/>
          <p14:tracePt t="10384" x="5205413" y="2611438"/>
          <p14:tracePt t="10390" x="5187950" y="2647950"/>
          <p14:tracePt t="10397" x="5168900" y="2674938"/>
          <p14:tracePt t="10404" x="5159375" y="2703513"/>
          <p14:tracePt t="10411" x="5141913" y="2730500"/>
          <p14:tracePt t="10420" x="5141913" y="2757488"/>
          <p14:tracePt t="10427" x="5122863" y="2776538"/>
          <p14:tracePt t="10433" x="5122863" y="2794000"/>
          <p14:tracePt t="10440" x="5114925" y="2820988"/>
          <p14:tracePt t="10448" x="5105400" y="2840038"/>
          <p14:tracePt t="10454" x="5105400" y="2857500"/>
          <p14:tracePt t="10460" x="5095875" y="2876550"/>
          <p14:tracePt t="10468" x="5095875" y="2894013"/>
          <p14:tracePt t="10475" x="5095875" y="2913063"/>
          <p14:tracePt t="10489" x="5095875" y="2930525"/>
          <p14:tracePt t="10496" x="5105400" y="2940050"/>
          <p14:tracePt t="10504" x="5105400" y="2959100"/>
          <p14:tracePt t="10510" x="5132388" y="2976563"/>
          <p14:tracePt t="10517" x="5159375" y="3005138"/>
          <p14:tracePt t="10524" x="5187950" y="3013075"/>
          <p14:tracePt t="10532" x="5214938" y="3032125"/>
          <p14:tracePt t="10538" x="5268913" y="3068638"/>
          <p14:tracePt t="10546" x="5314950" y="3086100"/>
          <p14:tracePt t="10554" x="5378450" y="3114675"/>
          <p14:tracePt t="10559" x="5443538" y="3141663"/>
          <p14:tracePt t="10566" x="5497513" y="3159125"/>
          <p14:tracePt t="10573" x="5543550" y="3168650"/>
          <p14:tracePt t="10580" x="5589588" y="3178175"/>
          <p14:tracePt t="10587" x="5634038" y="3187700"/>
          <p14:tracePt t="10594" x="5670550" y="3195638"/>
          <p14:tracePt t="10600" x="5716588" y="3195638"/>
          <p14:tracePt t="10607" x="5781675" y="3205163"/>
          <p14:tracePt t="10615" x="5826125" y="3205163"/>
          <p14:tracePt t="10623" x="5872163" y="3205163"/>
          <p14:tracePt t="10629" x="5918200" y="3205163"/>
          <p14:tracePt t="10637" x="5964238" y="3205163"/>
          <p14:tracePt t="10643" x="5991225" y="3205163"/>
          <p14:tracePt t="10650" x="6018213" y="3205163"/>
          <p14:tracePt t="10657" x="6037263" y="3205163"/>
          <p14:tracePt t="10665" x="6064250" y="3205163"/>
          <p14:tracePt t="10671" x="6081713" y="3195638"/>
          <p14:tracePt t="10685" x="6100763" y="3195638"/>
          <p14:tracePt t="10698" x="6110288" y="3195638"/>
          <p14:tracePt t="10705" x="6110288" y="3187700"/>
          <p14:tracePt t="10712" x="6118225" y="3187700"/>
          <p14:tracePt t="10726" x="6118225" y="3178175"/>
          <p14:tracePt t="10747" x="6127750" y="3178175"/>
          <p14:tracePt t="10754" x="6127750" y="3168650"/>
          <p14:tracePt t="10762" x="6137275" y="3168650"/>
          <p14:tracePt t="10783" x="6146800" y="3168650"/>
          <p14:tracePt t="11441" x="6146800" y="3159125"/>
          <p14:tracePt t="11454" x="6146800" y="3151188"/>
          <p14:tracePt t="20866" x="6191250" y="3141663"/>
          <p14:tracePt t="20872" x="6246813" y="3095625"/>
          <p14:tracePt t="20879" x="6310313" y="3049588"/>
          <p14:tracePt t="20886" x="6365875" y="3013075"/>
          <p14:tracePt t="20893" x="6419850" y="2968625"/>
          <p14:tracePt t="20900" x="6456363" y="2930525"/>
          <p14:tracePt t="20907" x="6483350" y="2903538"/>
          <p14:tracePt t="20915" x="6492875" y="2876550"/>
          <p14:tracePt t="20921" x="6521450" y="2857500"/>
          <p14:tracePt t="20928" x="6529388" y="2849563"/>
          <p14:tracePt t="20935" x="6538913" y="2840038"/>
          <p14:tracePt t="20943" x="6538913" y="2830513"/>
          <p14:tracePt t="20950" x="6538913" y="2820988"/>
          <p14:tracePt t="20956" x="6548438" y="2813050"/>
          <p14:tracePt t="20970" x="6548438" y="2803525"/>
          <p14:tracePt t="20976" x="6548438" y="2784475"/>
          <p14:tracePt t="20991" x="6548438" y="2776538"/>
          <p14:tracePt t="20997" x="6548438" y="2767013"/>
          <p14:tracePt t="21006" x="6548438" y="2757488"/>
          <p14:tracePt t="21012" x="6529388" y="2740025"/>
          <p14:tracePt t="21019" x="6502400" y="2720975"/>
          <p14:tracePt t="21026" x="6492875" y="2711450"/>
          <p14:tracePt t="21034" x="6456363" y="2684463"/>
          <p14:tracePt t="21040" x="6429375" y="2657475"/>
          <p14:tracePt t="21047" x="6392863" y="2630488"/>
          <p14:tracePt t="21053" x="6365875" y="2601913"/>
          <p14:tracePt t="21060" x="6337300" y="2574925"/>
          <p14:tracePt t="21067" x="6310313" y="2547938"/>
          <p14:tracePt t="21075" x="6292850" y="2511425"/>
          <p14:tracePt t="21084" x="6273800" y="2492375"/>
          <p14:tracePt t="21088" x="6256338" y="2465388"/>
          <p14:tracePt t="21096" x="6237288" y="2438400"/>
          <p14:tracePt t="21103" x="6219825" y="2428875"/>
          <p14:tracePt t="21110" x="6200775" y="2411413"/>
          <p14:tracePt t="21117" x="6191250" y="2392363"/>
          <p14:tracePt t="21124" x="6173788" y="2374900"/>
          <p14:tracePt t="21132" x="6146800" y="2374900"/>
          <p14:tracePt t="21138" x="6137275" y="2365375"/>
          <p14:tracePt t="21146" x="6110288" y="2355850"/>
          <p14:tracePt t="21152" x="6081713" y="2338388"/>
          <p14:tracePt t="21159" x="6073775" y="2328863"/>
          <p14:tracePt t="21167" x="6045200" y="2319338"/>
          <p14:tracePt t="21172" x="6027738" y="2309813"/>
          <p14:tracePt t="21180" x="6008688" y="2301875"/>
          <p14:tracePt t="21186" x="5991225" y="2292350"/>
          <p14:tracePt t="21194" x="5972175" y="2282825"/>
          <p14:tracePt t="21200" x="5935663" y="2265363"/>
          <p14:tracePt t="21207" x="5908675" y="2255838"/>
          <p14:tracePt t="21217" x="5872163" y="2246313"/>
          <p14:tracePt t="21223" x="5845175" y="2236788"/>
          <p14:tracePt t="21229" x="5789613" y="2228850"/>
          <p14:tracePt t="21236" x="5735638" y="2228850"/>
          <p14:tracePt t="21244" x="5670550" y="2228850"/>
          <p14:tracePt t="21250" x="5597525" y="2228850"/>
          <p14:tracePt t="21256" x="5543550" y="2228850"/>
          <p14:tracePt t="21264" x="5480050" y="2228850"/>
          <p14:tracePt t="21270" x="5434013" y="2228850"/>
          <p14:tracePt t="21277" x="5407025" y="2228850"/>
          <p14:tracePt t="21285" x="5360988" y="2246313"/>
          <p14:tracePt t="21292" x="5305425" y="2273300"/>
          <p14:tracePt t="21300" x="5268913" y="2292350"/>
          <p14:tracePt t="21306" x="5214938" y="2328863"/>
          <p14:tracePt t="21314" x="5168900" y="2365375"/>
          <p14:tracePt t="21321" x="5122863" y="2401888"/>
          <p14:tracePt t="21327" x="5086350" y="2438400"/>
          <p14:tracePt t="21334" x="5049838" y="2484438"/>
          <p14:tracePt t="21341" x="5005388" y="2528888"/>
          <p14:tracePt t="21347" x="4949825" y="2584450"/>
          <p14:tracePt t="21355" x="4922838" y="2638425"/>
          <p14:tracePt t="21362" x="4876800" y="2693988"/>
          <p14:tracePt t="21368" x="4849813" y="2740025"/>
          <p14:tracePt t="21376" x="4830763" y="2794000"/>
          <p14:tracePt t="21384" x="4813300" y="2830513"/>
          <p14:tracePt t="21389" x="4803775" y="2857500"/>
          <p14:tracePt t="21397" x="4794250" y="2886075"/>
          <p14:tracePt t="21404" x="4784725" y="2903538"/>
          <p14:tracePt t="21412" x="4776788" y="2922588"/>
          <p14:tracePt t="21418" x="4767263" y="2940050"/>
          <p14:tracePt t="21425" x="4767263" y="2949575"/>
          <p14:tracePt t="21433" x="4767263" y="2968625"/>
          <p14:tracePt t="21439" x="4767263" y="2986088"/>
          <p14:tracePt t="21446" x="4767263" y="2995613"/>
          <p14:tracePt t="21452" x="4784725" y="3022600"/>
          <p14:tracePt t="21460" x="4794250" y="3032125"/>
          <p14:tracePt t="21467" x="4821238" y="3059113"/>
          <p14:tracePt t="21474" x="4857750" y="3086100"/>
          <p14:tracePt t="21480" x="4903788" y="3114675"/>
          <p14:tracePt t="21487" x="4968875" y="3141663"/>
          <p14:tracePt t="21495" x="5049838" y="3178175"/>
          <p14:tracePt t="21502" x="5122863" y="3195638"/>
          <p14:tracePt t="21509" x="5205413" y="3205163"/>
          <p14:tracePt t="21517" x="5278438" y="3232150"/>
          <p14:tracePt t="21523" x="5341938" y="3241675"/>
          <p14:tracePt t="21530" x="5397500" y="3241675"/>
          <p14:tracePt t="21536" x="5470525" y="3251200"/>
          <p14:tracePt t="21543" x="5534025" y="3260725"/>
          <p14:tracePt t="21550" x="5597525" y="3260725"/>
          <p14:tracePt t="21557" x="5653088" y="3260725"/>
          <p14:tracePt t="21565" x="5699125" y="3260725"/>
          <p14:tracePt t="21571" x="5762625" y="3260725"/>
          <p14:tracePt t="21578" x="5818188" y="3260725"/>
          <p14:tracePt t="21585" x="5881688" y="3260725"/>
          <p14:tracePt t="21592" x="5935663" y="3260725"/>
          <p14:tracePt t="21601" x="5981700" y="3260725"/>
          <p14:tracePt t="21606" x="6027738" y="3260725"/>
          <p14:tracePt t="21615" x="6073775" y="3260725"/>
          <p14:tracePt t="21621" x="6137275" y="3251200"/>
          <p14:tracePt t="21627" x="6183313" y="3241675"/>
          <p14:tracePt t="21635" x="6219825" y="3232150"/>
          <p14:tracePt t="21642" x="6264275" y="3214688"/>
          <p14:tracePt t="21650" x="6292850" y="3195638"/>
          <p14:tracePt t="21655" x="6319838" y="3178175"/>
          <p14:tracePt t="21663" x="6337300" y="3168650"/>
          <p14:tracePt t="21669" x="6365875" y="3159125"/>
          <p14:tracePt t="21677" x="6392863" y="3151188"/>
          <p14:tracePt t="21684" x="6402388" y="3132138"/>
          <p14:tracePt t="21690" x="6419850" y="3122613"/>
          <p14:tracePt t="21698" x="6438900" y="3114675"/>
          <p14:tracePt t="21705" x="6446838" y="3114675"/>
          <p14:tracePt t="21712" x="6456363" y="3105150"/>
          <p14:tracePt t="21726" x="6456363" y="3095625"/>
          <p14:tracePt t="21733" x="6465888" y="3095625"/>
          <p14:tracePt t="21739" x="6465888" y="3086100"/>
          <p14:tracePt t="21760" x="6475413" y="3078163"/>
          <p14:tracePt t="21767" x="6483350" y="3059113"/>
          <p14:tracePt t="21775" x="6502400" y="3049588"/>
          <p14:tracePt t="21782" x="6502400" y="3022600"/>
          <p14:tracePt t="21788" x="6511925" y="2995613"/>
          <p14:tracePt t="21796" x="6511925" y="2968625"/>
          <p14:tracePt t="21805" x="6511925" y="2930525"/>
          <p14:tracePt t="21809" x="6511925" y="2886075"/>
          <p14:tracePt t="21817" x="6511925" y="2857500"/>
          <p14:tracePt t="21824" x="6502400" y="2794000"/>
          <p14:tracePt t="21831" x="6483350" y="2730500"/>
          <p14:tracePt t="21837" x="6456363" y="2674938"/>
          <p14:tracePt t="21844" x="6419850" y="2630488"/>
          <p14:tracePt t="21851" x="6392863" y="2574925"/>
          <p14:tracePt t="21858" x="6356350" y="2538413"/>
          <p14:tracePt t="21866" x="6329363" y="2511425"/>
          <p14:tracePt t="21872" x="6292850" y="2484438"/>
          <p14:tracePt t="21879" x="6246813" y="2447925"/>
          <p14:tracePt t="21885" x="6227763" y="2428875"/>
          <p14:tracePt t="21902" x="6164263" y="2392363"/>
          <p14:tracePt t="21907" x="6118225" y="2382838"/>
          <p14:tracePt t="21916" x="6091238" y="2374900"/>
          <p14:tracePt t="21922" x="6054725" y="2374900"/>
          <p14:tracePt t="21928" x="6018213" y="2365375"/>
          <p14:tracePt t="21935" x="5991225" y="2365375"/>
          <p14:tracePt t="21943" x="5954713" y="2355850"/>
          <p14:tracePt t="21950" x="5927725" y="2355850"/>
          <p14:tracePt t="21956" x="5899150" y="2355850"/>
          <p14:tracePt t="21963" x="5872163" y="2346325"/>
          <p14:tracePt t="21970" x="5854700" y="2346325"/>
          <p14:tracePt t="21977" x="5835650" y="2346325"/>
          <p14:tracePt t="21984" x="5818188" y="2346325"/>
          <p14:tracePt t="21991" x="5789613" y="2346325"/>
          <p14:tracePt t="22000" x="5753100" y="2346325"/>
          <p14:tracePt t="22006" x="5726113" y="2346325"/>
          <p14:tracePt t="22012" x="5680075" y="2346325"/>
          <p14:tracePt t="22019" x="5616575" y="2374900"/>
          <p14:tracePt t="22026" x="5553075" y="2401888"/>
          <p14:tracePt t="22034" x="5470525" y="2438400"/>
          <p14:tracePt t="22040" x="5407025" y="2474913"/>
          <p14:tracePt t="22047" x="5351463" y="2511425"/>
          <p14:tracePt t="22054" x="5305425" y="2557463"/>
          <p14:tracePt t="22061" x="5251450" y="2584450"/>
          <p14:tracePt t="22067" x="5205413" y="2638425"/>
          <p14:tracePt t="22075" x="5168900" y="2674938"/>
          <p14:tracePt t="22083" x="5132388" y="2730500"/>
          <p14:tracePt t="22088" x="5086350" y="2767013"/>
          <p14:tracePt t="22097" x="5059363" y="2820988"/>
          <p14:tracePt t="22103" x="5032375" y="2857500"/>
          <p14:tracePt t="22111" x="4995863" y="2913063"/>
          <p14:tracePt t="22117" x="4976813" y="2949575"/>
          <p14:tracePt t="22124" x="4959350" y="2995613"/>
          <p14:tracePt t="22133" x="4949825" y="3032125"/>
          <p14:tracePt t="22137" x="4949825" y="3059113"/>
          <p14:tracePt t="22146" x="4949825" y="3095625"/>
          <p14:tracePt t="22151" x="4949825" y="3132138"/>
          <p14:tracePt t="22159" x="4959350" y="3159125"/>
          <p14:tracePt t="22167" x="4968875" y="3187700"/>
          <p14:tracePt t="22173" x="4986338" y="3205163"/>
          <p14:tracePt t="22180" x="5005388" y="3224213"/>
          <p14:tracePt t="22187" x="5041900" y="3241675"/>
          <p14:tracePt t="22195" x="5095875" y="3260725"/>
          <p14:tracePt t="22202" x="5159375" y="3278188"/>
          <p14:tracePt t="22209" x="5214938" y="3287713"/>
          <p14:tracePt t="22217" x="5287963" y="3287713"/>
          <p14:tracePt t="22222" x="5351463" y="3297238"/>
          <p14:tracePt t="22229" x="5424488" y="3305175"/>
          <p14:tracePt t="22236" x="5487988" y="3305175"/>
          <p14:tracePt t="22243" x="5561013" y="3314700"/>
          <p14:tracePt t="22250" x="5626100" y="3314700"/>
          <p14:tracePt t="22257" x="5708650" y="3314700"/>
          <p14:tracePt t="22264" x="5772150" y="3314700"/>
          <p14:tracePt t="22271" x="5845175" y="3314700"/>
          <p14:tracePt t="22277" x="5908675" y="3305175"/>
          <p14:tracePt t="22284" x="5964238" y="3305175"/>
          <p14:tracePt t="22293" x="6008688" y="3297238"/>
          <p14:tracePt t="22300" x="6045200" y="3297238"/>
          <p14:tracePt t="22306" x="6091238" y="3287713"/>
          <p14:tracePt t="22314" x="6127750" y="3278188"/>
          <p14:tracePt t="22320" x="6146800" y="3268663"/>
          <p14:tracePt t="22327" x="6173788" y="3260725"/>
          <p14:tracePt t="22333" x="6200775" y="3260725"/>
          <p14:tracePt t="22341" x="6219825" y="3251200"/>
          <p14:tracePt t="22347" x="6237288" y="3241675"/>
          <p14:tracePt t="22355" x="6264275" y="3232150"/>
          <p14:tracePt t="22362" x="6264275" y="3224213"/>
          <p14:tracePt t="22368" x="6292850" y="3214688"/>
          <p14:tracePt t="22375" x="6310313" y="3195638"/>
          <p14:tracePt t="22383" x="6337300" y="3178175"/>
          <p14:tracePt t="22390" x="6365875" y="3159125"/>
          <p14:tracePt t="22397" x="6402388" y="3132138"/>
          <p14:tracePt t="22404" x="6438900" y="3105150"/>
          <p14:tracePt t="22412" x="6456363" y="3086100"/>
          <p14:tracePt t="22418" x="6483350" y="3068638"/>
          <p14:tracePt t="22426" x="6511925" y="3049588"/>
          <p14:tracePt t="22433" x="6529388" y="3041650"/>
          <p14:tracePt t="22439" x="6538913" y="3022600"/>
          <p14:tracePt t="22446" x="6548438" y="3022600"/>
          <p14:tracePt t="22452" x="6557963" y="3013075"/>
          <p14:tracePt t="22460" x="6557963" y="3005138"/>
          <p14:tracePt t="22467" x="6557963" y="2995613"/>
          <p14:tracePt t="22474" x="6565900" y="2995613"/>
          <p14:tracePt t="22489" x="6575425" y="2995613"/>
          <p14:tracePt t="22495" x="6575425" y="2986088"/>
          <p14:tracePt t="22509" x="6575425" y="2976563"/>
          <p14:tracePt t="22517" x="6575425" y="2968625"/>
          <p14:tracePt t="22523" x="6575425" y="2959100"/>
          <p14:tracePt t="22530" x="6575425" y="2949575"/>
          <p14:tracePt t="22536" x="6575425" y="2930525"/>
          <p14:tracePt t="22551" x="6575425" y="2913063"/>
          <p14:tracePt t="22558" x="6565900" y="2894013"/>
          <p14:tracePt t="22566" x="6548438" y="2886075"/>
          <p14:tracePt t="22571" x="6548438" y="2867025"/>
          <p14:tracePt t="22579" x="6529388" y="2840038"/>
          <p14:tracePt t="22585" x="6502400" y="2840038"/>
          <p14:tracePt t="22594" x="6483350" y="2820988"/>
          <p14:tracePt t="22600" x="6483350" y="2803525"/>
          <p14:tracePt t="22607" x="6465888" y="2794000"/>
          <p14:tracePt t="22617" x="6446838" y="2794000"/>
          <p14:tracePt t="22623" x="6446838" y="2784475"/>
          <p14:tracePt t="22628" x="6438900" y="2776538"/>
          <p14:tracePt t="22635" x="6429375" y="2776538"/>
          <p14:tracePt t="22642" x="6419850" y="2776538"/>
          <p14:tracePt t="22649" x="6410325" y="2776538"/>
          <p14:tracePt t="22663" x="6410325" y="2767013"/>
          <p14:tracePt t="22669" x="6402388" y="2767013"/>
          <p14:tracePt t="22676" x="6392863" y="2767013"/>
          <p14:tracePt t="22684" x="6383338" y="2767013"/>
          <p14:tracePt t="22692" x="6373813" y="2767013"/>
          <p14:tracePt t="22699" x="6346825" y="2767013"/>
          <p14:tracePt t="22705" x="6329363" y="2767013"/>
          <p14:tracePt t="22712" x="6300788" y="2776538"/>
          <p14:tracePt t="22718" x="6264275" y="2794000"/>
          <p14:tracePt t="22726" x="6237288" y="2803525"/>
          <p14:tracePt t="22733" x="6200775" y="2813050"/>
          <p14:tracePt t="22740" x="6164263" y="2830513"/>
          <p14:tracePt t="22747" x="6137275" y="2840038"/>
          <p14:tracePt t="22753" x="6110288" y="2849563"/>
          <p14:tracePt t="22760" x="6054725" y="2857500"/>
          <p14:tracePt t="22767" x="6027738" y="2867025"/>
          <p14:tracePt t="22774" x="5991225" y="2876550"/>
          <p14:tracePt t="22783" x="5945188" y="2894013"/>
          <p14:tracePt t="22789" x="5891213" y="2903538"/>
          <p14:tracePt t="22796" x="5835650" y="2913063"/>
          <p14:tracePt t="22803" x="5772150" y="2930525"/>
          <p14:tracePt t="22810" x="5708650" y="2949575"/>
          <p14:tracePt t="22818" x="5643563" y="2959100"/>
          <p14:tracePt t="22823" x="5589588" y="2968625"/>
          <p14:tracePt t="22831" x="5543550" y="2968625"/>
          <p14:tracePt t="22837" x="5507038" y="2976563"/>
          <p14:tracePt t="22845" x="5470525" y="2976563"/>
          <p14:tracePt t="22851" x="5451475" y="2976563"/>
          <p14:tracePt t="22857" x="5424488" y="2976563"/>
          <p14:tracePt t="22866" x="5407025" y="2976563"/>
          <p14:tracePt t="22872" x="5387975" y="2976563"/>
          <p14:tracePt t="22880" x="5378450" y="2976563"/>
          <p14:tracePt t="22895" x="5370513" y="2976563"/>
          <p14:tracePt t="22908" x="5360988" y="2976563"/>
          <p14:tracePt t="22935" x="5351463" y="2976563"/>
          <p14:tracePt t="22956" x="5341938" y="2976563"/>
          <p14:tracePt t="22992" x="5341938" y="2968625"/>
          <p14:tracePt t="23040" x="5341938" y="2959100"/>
          <p14:tracePt t="23062" x="5351463" y="2949575"/>
          <p14:tracePt t="23076" x="5360988" y="2949575"/>
          <p14:tracePt t="23083" x="5370513" y="2949575"/>
          <p14:tracePt t="23091" x="5370513" y="2940050"/>
          <p14:tracePt t="23097" x="5378450" y="2940050"/>
          <p14:tracePt t="23111" x="5387975" y="2930525"/>
          <p14:tracePt t="23132" x="5397500" y="2930525"/>
          <p14:tracePt t="23139" x="5397500" y="2922588"/>
          <p14:tracePt t="23146" x="5407025" y="2922588"/>
          <p14:tracePt t="23159" x="5407025" y="2913063"/>
          <p14:tracePt t="23174" x="5414963" y="2913063"/>
          <p14:tracePt t="23196" x="5424488" y="2913063"/>
          <p14:tracePt t="23201" x="5424488" y="2903538"/>
          <p14:tracePt t="23208" x="5434013" y="2903538"/>
          <p14:tracePt t="23216" x="5443538" y="2894013"/>
          <p14:tracePt t="23224" x="5470525" y="2886075"/>
          <p14:tracePt t="23229" x="5497513" y="2886075"/>
          <p14:tracePt t="23235" x="5543550" y="2867025"/>
          <p14:tracePt t="23243" x="5597525" y="2857500"/>
          <p14:tracePt t="23250" x="5643563" y="2849563"/>
          <p14:tracePt t="23257" x="5689600" y="2840038"/>
          <p14:tracePt t="23266" x="5753100" y="2830513"/>
          <p14:tracePt t="23271" x="5808663" y="2820988"/>
          <p14:tracePt t="23277" x="5891213" y="2813050"/>
          <p14:tracePt t="23286" x="5945188" y="2813050"/>
          <p14:tracePt t="23293" x="6008688" y="2813050"/>
          <p14:tracePt t="23300" x="6081713" y="2794000"/>
          <p14:tracePt t="23306" x="6137275" y="2794000"/>
          <p14:tracePt t="23314" x="6183313" y="2794000"/>
          <p14:tracePt t="23320" x="6246813" y="2794000"/>
          <p14:tracePt t="23327" x="6292850" y="2794000"/>
          <p14:tracePt t="23334" x="6319838" y="2794000"/>
          <p14:tracePt t="23341" x="6337300" y="2794000"/>
          <p14:tracePt t="23349" x="6365875" y="2803525"/>
          <p14:tracePt t="23355" x="6373813" y="2803525"/>
          <p14:tracePt t="23362" x="6402388" y="2813050"/>
          <p14:tracePt t="23368" x="6419850" y="2813050"/>
          <p14:tracePt t="23384" x="6446838" y="2820988"/>
          <p14:tracePt t="23397" x="6465888" y="2830513"/>
          <p14:tracePt t="23433" x="6475413" y="2830513"/>
          <p14:tracePt t="23453" x="6483350" y="2830513"/>
          <p14:tracePt t="23523" x="6475413" y="2840038"/>
          <p14:tracePt t="23530" x="6438900" y="2849563"/>
          <p14:tracePt t="23537" x="6392863" y="2849563"/>
          <p14:tracePt t="23544" x="6319838" y="2849563"/>
          <p14:tracePt t="23550" x="6246813" y="2849563"/>
          <p14:tracePt t="23557" x="6146800" y="2849563"/>
          <p14:tracePt t="23566" x="6037263" y="2849563"/>
          <p14:tracePt t="23572" x="5935663" y="2840038"/>
          <p14:tracePt t="23579" x="5862638" y="2820988"/>
          <p14:tracePt t="23586" x="5799138" y="2820988"/>
          <p14:tracePt t="23593" x="5745163" y="2813050"/>
          <p14:tracePt t="23600" x="5680075" y="2813050"/>
          <p14:tracePt t="23606" x="5643563" y="2803525"/>
          <p14:tracePt t="23614" x="5616575" y="2803525"/>
          <p14:tracePt t="23620" x="5589588" y="2803525"/>
          <p14:tracePt t="23628" x="5561013" y="2803525"/>
          <p14:tracePt t="23634" x="5543550" y="2803525"/>
          <p14:tracePt t="23641" x="5534025" y="2803525"/>
          <p14:tracePt t="23656" x="5524500" y="2803525"/>
          <p14:tracePt t="23677" x="5516563" y="2803525"/>
          <p14:tracePt t="23726" x="5543550" y="2803525"/>
          <p14:tracePt t="23733" x="5589588" y="2803525"/>
          <p14:tracePt t="23740" x="5662613" y="2803525"/>
          <p14:tracePt t="23746" x="5753100" y="2784475"/>
          <p14:tracePt t="23754" x="5872163" y="2784475"/>
          <p14:tracePt t="23761" x="6000750" y="2776538"/>
          <p14:tracePt t="23767" x="6118225" y="2776538"/>
          <p14:tracePt t="23776" x="6237288" y="2776538"/>
          <p14:tracePt t="23783" x="6319838" y="2776538"/>
          <p14:tracePt t="23789" x="6365875" y="2776538"/>
          <p14:tracePt t="23796" x="6419850" y="2776538"/>
          <p14:tracePt t="23803" x="6456363" y="2776538"/>
          <p14:tracePt t="23811" x="6483350" y="2776538"/>
          <p14:tracePt t="23817" x="6511925" y="2776538"/>
          <p14:tracePt t="23825" x="6521450" y="2784475"/>
          <p14:tracePt t="23833" x="6529388" y="2784475"/>
          <p14:tracePt t="23837" x="6538913" y="2784475"/>
          <p14:tracePt t="23901" x="6538913" y="2794000"/>
          <p14:tracePt t="23907" x="6529388" y="2803525"/>
          <p14:tracePt t="23915" x="6502400" y="2820988"/>
          <p14:tracePt t="23922" x="6475413" y="2840038"/>
          <p14:tracePt t="23928" x="6419850" y="2857500"/>
          <p14:tracePt t="23935" x="6346825" y="2894013"/>
          <p14:tracePt t="23943" x="6256338" y="2922588"/>
          <p14:tracePt t="23949" x="6146800" y="2959100"/>
          <p14:tracePt t="23956" x="6045200" y="2976563"/>
          <p14:tracePt t="23964" x="5954713" y="2995613"/>
          <p14:tracePt t="23970" x="5872163" y="3005138"/>
          <p14:tracePt t="23977" x="5818188" y="3013075"/>
          <p14:tracePt t="23984" x="5753100" y="3022600"/>
          <p14:tracePt t="23992" x="5708650" y="3041650"/>
          <p14:tracePt t="23999" x="5680075" y="3041650"/>
          <p14:tracePt t="24006" x="5662613" y="3041650"/>
          <p14:tracePt t="24012" x="5643563" y="3041650"/>
          <p14:tracePt t="24020" x="5634038" y="3049588"/>
          <p14:tracePt t="24048" x="5626100" y="3049588"/>
          <p14:tracePt t="24097" x="5634038" y="3049588"/>
          <p14:tracePt t="24105" x="5670550" y="3041650"/>
          <p14:tracePt t="24111" x="5716588" y="3032125"/>
          <p14:tracePt t="24117" x="5781675" y="3022600"/>
          <p14:tracePt t="24125" x="5845175" y="3005138"/>
          <p14:tracePt t="24133" x="5918200" y="2995613"/>
          <p14:tracePt t="24138" x="5981700" y="2986088"/>
          <p14:tracePt t="24146" x="6037263" y="2976563"/>
          <p14:tracePt t="24151" x="6064250" y="2976563"/>
          <p14:tracePt t="24160" x="6081713" y="2968625"/>
          <p14:tracePt t="24167" x="6091238" y="2959100"/>
          <p14:tracePt t="24174" x="6100763" y="2959100"/>
          <p14:tracePt t="24293" x="6091238" y="2959100"/>
          <p14:tracePt t="24299" x="6091238" y="2968625"/>
          <p14:tracePt t="24306" x="6081713" y="2968625"/>
          <p14:tracePt t="25215" x="6073775" y="2995613"/>
          <p14:tracePt t="25221" x="6064250" y="3032125"/>
          <p14:tracePt t="25228" x="6054725" y="3078163"/>
          <p14:tracePt t="25234" x="6037263" y="3132138"/>
          <p14:tracePt t="25242" x="6018213" y="3187700"/>
          <p14:tracePt t="25249" x="6000750" y="3251200"/>
          <p14:tracePt t="25256" x="5964238" y="3314700"/>
          <p14:tracePt t="25262" x="5927725" y="3397250"/>
          <p14:tracePt t="25270" x="5899150" y="3479800"/>
          <p14:tracePt t="25277" x="5854700" y="3570288"/>
          <p14:tracePt t="25284" x="5799138" y="3679825"/>
          <p14:tracePt t="25291" x="5753100" y="3779838"/>
          <p14:tracePt t="25299" x="5708650" y="3871913"/>
          <p14:tracePt t="25305" x="5680075" y="3935413"/>
          <p14:tracePt t="25311" x="5643563" y="3990975"/>
          <p14:tracePt t="25318" x="5626100" y="4027488"/>
          <p14:tracePt t="25325" x="5616575" y="4044950"/>
          <p14:tracePt t="25333" x="5616575" y="4054475"/>
          <p14:tracePt t="25339" x="5607050" y="4073525"/>
          <p14:tracePt t="25346" x="5597525" y="4073525"/>
          <p14:tracePt t="25362" x="5589588" y="4073525"/>
          <p14:tracePt t="26190" x="5561013" y="4073525"/>
          <p14:tracePt t="26198" x="5480050" y="4054475"/>
          <p14:tracePt t="26204" x="5407025" y="4027488"/>
          <p14:tracePt t="26211" x="5341938" y="4008438"/>
          <p14:tracePt t="26217" x="5268913" y="3990975"/>
          <p14:tracePt t="26225" x="5187950" y="3954463"/>
          <p14:tracePt t="26232" x="5114925" y="3935413"/>
          <p14:tracePt t="26238" x="5032375" y="3908425"/>
          <p14:tracePt t="26246" x="4959350" y="3871913"/>
          <p14:tracePt t="26253" x="4876800" y="3852863"/>
          <p14:tracePt t="26259" x="4803775" y="3844925"/>
          <p14:tracePt t="26269" x="4740275" y="3825875"/>
          <p14:tracePt t="26273" x="4667250" y="3825875"/>
          <p14:tracePt t="26282" x="4584700" y="3798888"/>
          <p14:tracePt t="26288" x="4529138" y="3789363"/>
          <p14:tracePt t="26295" x="4484688" y="3779838"/>
          <p14:tracePt t="26301" x="4448175" y="3771900"/>
          <p14:tracePt t="26308" x="4402138" y="3771900"/>
          <p14:tracePt t="26315" x="4365625" y="3762375"/>
          <p14:tracePt t="26323" x="4338638" y="3762375"/>
          <p14:tracePt t="26329" x="4292600" y="3762375"/>
          <p14:tracePt t="26336" x="4256088" y="3762375"/>
          <p14:tracePt t="26344" x="4229100" y="3762375"/>
          <p14:tracePt t="26351" x="4192588" y="3752850"/>
          <p14:tracePt t="26357" x="4164013" y="3752850"/>
          <p14:tracePt t="26365" x="4137025" y="3752850"/>
          <p14:tracePt t="26372" x="4110038" y="3743325"/>
          <p14:tracePt t="26378" x="4100513" y="3743325"/>
          <p14:tracePt t="26386" x="4073525" y="3735388"/>
          <p14:tracePt t="26393" x="4054475" y="3735388"/>
          <p14:tracePt t="26400" x="4037013" y="3735388"/>
          <p14:tracePt t="26406" x="4017963" y="3735388"/>
          <p14:tracePt t="26415" x="4008438" y="3735388"/>
          <p14:tracePt t="26421" x="3990975" y="3725863"/>
          <p14:tracePt t="26427" x="3981450" y="3725863"/>
          <p14:tracePt t="26434" x="3971925" y="3716338"/>
          <p14:tracePt t="26441" x="3963988" y="3716338"/>
          <p14:tracePt t="26449" x="3954463" y="3716338"/>
          <p14:tracePt t="26470" x="3944938" y="3716338"/>
          <p14:tracePt t="26483" x="3935413" y="3716338"/>
          <p14:tracePt t="26518" x="3927475" y="3716338"/>
          <p14:tracePt t="26562" x="3927475" y="3706813"/>
          <p14:tracePt t="27044" x="3935413" y="3706813"/>
          <p14:tracePt t="27051" x="3963988" y="3698875"/>
          <p14:tracePt t="27057" x="4000500" y="3698875"/>
          <p14:tracePt t="27065" x="4027488" y="3689350"/>
          <p14:tracePt t="27072" x="4064000" y="3689350"/>
          <p14:tracePt t="27078" x="4090988" y="3689350"/>
          <p14:tracePt t="27086" x="4127500" y="3679825"/>
          <p14:tracePt t="27092" x="4156075" y="3679825"/>
          <p14:tracePt t="27099" x="4183063" y="3670300"/>
          <p14:tracePt t="27106" x="4219575" y="3662363"/>
          <p14:tracePt t="27114" x="4256088" y="3662363"/>
          <p14:tracePt t="27120" x="4283075" y="3662363"/>
          <p14:tracePt t="27126" x="4319588" y="3662363"/>
          <p14:tracePt t="27133" x="4346575" y="3662363"/>
          <p14:tracePt t="27141" x="4383088" y="3662363"/>
          <p14:tracePt t="27148" x="4419600" y="3662363"/>
          <p14:tracePt t="27156" x="4438650" y="3662363"/>
          <p14:tracePt t="27164" x="4484688" y="3662363"/>
          <p14:tracePt t="27169" x="4521200" y="3662363"/>
          <p14:tracePt t="27177" x="4557713" y="3662363"/>
          <p14:tracePt t="27182" x="4594225" y="3670300"/>
          <p14:tracePt t="27190" x="4638675" y="3670300"/>
          <p14:tracePt t="27199" x="4667250" y="3679825"/>
          <p14:tracePt t="27205" x="4694238" y="3679825"/>
          <p14:tracePt t="27211" x="4730750" y="3689350"/>
          <p14:tracePt t="27218" x="4757738" y="3689350"/>
          <p14:tracePt t="27225" x="4784725" y="3698875"/>
          <p14:tracePt t="27232" x="4813300" y="3698875"/>
          <p14:tracePt t="27240" x="4840288" y="3698875"/>
          <p14:tracePt t="27248" x="4867275" y="3698875"/>
          <p14:tracePt t="27254" x="4895850" y="3698875"/>
          <p14:tracePt t="27261" x="4913313" y="3706813"/>
          <p14:tracePt t="27267" x="4940300" y="3706813"/>
          <p14:tracePt t="27275" x="4959350" y="3706813"/>
          <p14:tracePt t="27282" x="4986338" y="3716338"/>
          <p14:tracePt t="27287" x="5013325" y="3716338"/>
          <p14:tracePt t="27296" x="5032375" y="3716338"/>
          <p14:tracePt t="27302" x="5059363" y="3725863"/>
          <p14:tracePt t="27308" x="5068888" y="3725863"/>
          <p14:tracePt t="27316" x="5086350" y="3725863"/>
          <p14:tracePt t="27323" x="5095875" y="3735388"/>
          <p14:tracePt t="27337" x="5105400" y="3735388"/>
          <p14:tracePt t="27351" x="5114925" y="3735388"/>
          <p14:tracePt t="27372" x="5122863" y="3735388"/>
          <p14:tracePt t="27386" x="5132388" y="3735388"/>
          <p14:tracePt t="27414" x="5141913" y="3735388"/>
          <p14:tracePt t="27435" x="5151438" y="3735388"/>
          <p14:tracePt t="27534" x="5159375" y="3735388"/>
          <p14:tracePt t="27548" x="5168900" y="3735388"/>
          <p14:tracePt t="28710" x="5287963" y="3725863"/>
          <p14:tracePt t="28716" x="5497513" y="3679825"/>
          <p14:tracePt t="28724" x="5699125" y="3643313"/>
          <p14:tracePt t="28732" x="5954713" y="3606800"/>
          <p14:tracePt t="28738" x="6173788" y="3579813"/>
          <p14:tracePt t="28746" x="6429375" y="3543300"/>
          <p14:tracePt t="28752" x="6657975" y="3516313"/>
          <p14:tracePt t="28759" x="6840538" y="3506788"/>
          <p14:tracePt t="28766" x="7059613" y="3487738"/>
          <p14:tracePt t="28773" x="7259638" y="3460750"/>
          <p14:tracePt t="28780" x="7451725" y="3433763"/>
          <p14:tracePt t="28786" x="7680325" y="3406775"/>
          <p14:tracePt t="28793" x="7899400" y="3370263"/>
          <p14:tracePt t="28800" x="8072438" y="3351213"/>
          <p14:tracePt t="28807" x="8237538" y="3324225"/>
          <p14:tracePt t="28815" x="8383588" y="3305175"/>
          <p14:tracePt t="28823" x="8529638" y="3297238"/>
          <p14:tracePt t="28829" x="8629650" y="3297238"/>
          <p14:tracePt t="28836" x="8721725" y="3297238"/>
          <p14:tracePt t="28844" x="8775700" y="3297238"/>
          <p14:tracePt t="28850" x="8821738" y="3297238"/>
          <p14:tracePt t="28857" x="8867775" y="3297238"/>
          <p14:tracePt t="28865" x="8904288" y="3297238"/>
          <p14:tracePt t="28871" x="8931275" y="3297238"/>
          <p14:tracePt t="28877" x="8940800" y="3297238"/>
          <p14:tracePt t="28898" x="8996363" y="3314700"/>
          <p14:tracePt t="28906" x="9004300" y="3314700"/>
          <p14:tracePt t="28915" x="9023350" y="3314700"/>
          <p14:tracePt t="28920" x="9040813" y="3324225"/>
          <p14:tracePt t="28934" x="9050338" y="3324225"/>
          <p14:tracePt t="28942" x="9059863" y="3324225"/>
          <p14:tracePt t="28976" x="9069388" y="3324225"/>
          <p14:tracePt t="28990" x="9077325" y="3324225"/>
          <p14:tracePt t="32033" x="8959850" y="3387725"/>
          <p14:tracePt t="32040" x="8767763" y="3479800"/>
          <p14:tracePt t="32047" x="8520113" y="3579813"/>
          <p14:tracePt t="32054" x="8301038" y="3670300"/>
          <p14:tracePt t="32063" x="8081963" y="3743325"/>
          <p14:tracePt t="32068" x="7862888" y="3825875"/>
          <p14:tracePt t="32075" x="7680325" y="3898900"/>
          <p14:tracePt t="32082" x="7488238" y="3971925"/>
          <p14:tracePt t="32089" x="7324725" y="4037013"/>
          <p14:tracePt t="32097" x="7142163" y="4110038"/>
          <p14:tracePt t="32103" x="6986588" y="4164013"/>
          <p14:tracePt t="32111" x="6850063" y="4227513"/>
          <p14:tracePt t="32117" x="6711950" y="4264025"/>
          <p14:tracePt t="32124" x="6602413" y="4310063"/>
          <p14:tracePt t="32131" x="6502400" y="4329113"/>
          <p14:tracePt t="32138" x="6402388" y="4356100"/>
          <p14:tracePt t="32147" x="6310313" y="4365625"/>
          <p14:tracePt t="32152" x="6246813" y="4373563"/>
          <p14:tracePt t="32159" x="6173788" y="4373563"/>
          <p14:tracePt t="32166" x="6127750" y="4373563"/>
          <p14:tracePt t="32173" x="6081713" y="4373563"/>
          <p14:tracePt t="32181" x="6045200" y="4373563"/>
          <p14:tracePt t="32188" x="6000750" y="4373563"/>
          <p14:tracePt t="32195" x="5981700" y="4373563"/>
          <p14:tracePt t="32202" x="5945188" y="4373563"/>
          <p14:tracePt t="32209" x="5927725" y="4373563"/>
          <p14:tracePt t="32215" x="5899150" y="4365625"/>
          <p14:tracePt t="32223" x="5881688" y="4365625"/>
          <p14:tracePt t="32230" x="5862638" y="4365625"/>
          <p14:tracePt t="32236" x="5845175" y="4365625"/>
          <p14:tracePt t="32244" x="5835650" y="4356100"/>
          <p14:tracePt t="32249" x="5826125" y="4356100"/>
          <p14:tracePt t="32257" x="5818188" y="4356100"/>
          <p14:tracePt t="32264" x="5818188" y="4346575"/>
          <p14:tracePt t="32270" x="5808663" y="4337050"/>
          <p14:tracePt t="32277" x="5799138" y="4337050"/>
          <p14:tracePt t="32292" x="5799138" y="4329113"/>
          <p14:tracePt t="32299" x="5789613" y="4310063"/>
          <p14:tracePt t="32306" x="5781675" y="4310063"/>
          <p14:tracePt t="32314" x="5781675" y="4300538"/>
          <p14:tracePt t="32320" x="5781675" y="4292600"/>
          <p14:tracePt t="32327" x="5781675" y="4283075"/>
          <p14:tracePt t="32334" x="5781675" y="4273550"/>
          <p14:tracePt t="32342" x="5772150" y="4264025"/>
          <p14:tracePt t="32348" x="5762625" y="4256088"/>
          <p14:tracePt t="32355" x="5762625" y="4246563"/>
          <p14:tracePt t="32363" x="5753100" y="4227513"/>
          <p14:tracePt t="32369" x="5745163" y="4200525"/>
          <p14:tracePt t="32376" x="5745163" y="4183063"/>
          <p14:tracePt t="32384" x="5735638" y="4154488"/>
          <p14:tracePt t="32391" x="5726113" y="4127500"/>
          <p14:tracePt t="32398" x="5716588" y="4100513"/>
          <p14:tracePt t="32405" x="5708650" y="4073525"/>
          <p14:tracePt t="32413" x="5689600" y="4037013"/>
          <p14:tracePt t="32418" x="5680075" y="4017963"/>
          <p14:tracePt t="32425" x="5662613" y="3990975"/>
          <p14:tracePt t="32432" x="5653088" y="3963988"/>
          <p14:tracePt t="32439" x="5643563" y="3954463"/>
          <p14:tracePt t="32447" x="5626100" y="3927475"/>
          <p14:tracePt t="32453" x="5607050" y="3917950"/>
          <p14:tracePt t="32460" x="5597525" y="3908425"/>
          <p14:tracePt t="32467" x="5589588" y="3898900"/>
          <p14:tracePt t="32474" x="5570538" y="3889375"/>
          <p14:tracePt t="32481" x="5561013" y="3889375"/>
          <p14:tracePt t="32488" x="5534025" y="3881438"/>
          <p14:tracePt t="32496" x="5516563" y="3881438"/>
          <p14:tracePt t="32503" x="5487988" y="3881438"/>
          <p14:tracePt t="32509" x="5470525" y="3871913"/>
          <p14:tracePt t="32516" x="5443538" y="3871913"/>
          <p14:tracePt t="32523" x="5414963" y="3871913"/>
          <p14:tracePt t="32530" x="5397500" y="3862388"/>
          <p14:tracePt t="32537" x="5378450" y="3862388"/>
          <p14:tracePt t="32543" x="5351463" y="3862388"/>
          <p14:tracePt t="32551" x="5341938" y="3852863"/>
          <p14:tracePt t="32557" x="5324475" y="3852863"/>
          <p14:tracePt t="32572" x="5314950" y="3852863"/>
          <p14:tracePt t="32580" x="5305425" y="3852863"/>
          <p14:tracePt t="32594" x="5297488" y="3852863"/>
          <p14:tracePt t="32600" x="5287963" y="3844925"/>
          <p14:tracePt t="32614" x="5278438" y="3844925"/>
          <p14:tracePt t="32621" x="5278438" y="3835400"/>
          <p14:tracePt t="32648" x="5268913" y="3825875"/>
          <p14:tracePt t="32670" x="5260975" y="3816350"/>
          <p14:tracePt t="32733" x="5260975" y="3808413"/>
          <p14:tracePt t="32747" x="5278438" y="3798888"/>
          <p14:tracePt t="32755" x="5287963" y="3798888"/>
          <p14:tracePt t="32761" x="5314950" y="3798888"/>
          <p14:tracePt t="32768" x="5334000" y="3798888"/>
          <p14:tracePt t="32774" x="5360988" y="3798888"/>
          <p14:tracePt t="32782" x="5378450" y="3798888"/>
          <p14:tracePt t="32789" x="5397500" y="3798888"/>
          <p14:tracePt t="32797" x="5414963" y="3808413"/>
          <p14:tracePt t="32803" x="5424488" y="3808413"/>
          <p14:tracePt t="32817" x="5434013" y="3808413"/>
          <p14:tracePt t="32830" x="5443538" y="3808413"/>
          <p14:tracePt t="32865" x="5451475" y="3808413"/>
          <p14:tracePt t="32880" x="5461000" y="3808413"/>
          <p14:tracePt t="32887" x="5461000" y="3816350"/>
          <p14:tracePt t="32923" x="5451475" y="3825875"/>
          <p14:tracePt t="32929" x="5443538" y="3844925"/>
          <p14:tracePt t="32936" x="5414963" y="3844925"/>
          <p14:tracePt t="32943" x="5387975" y="3852863"/>
          <p14:tracePt t="32949" x="5370513" y="3862388"/>
          <p14:tracePt t="32956" x="5334000" y="3871913"/>
          <p14:tracePt t="32964" x="5297488" y="3881438"/>
          <p14:tracePt t="32970" x="5268913" y="3889375"/>
          <p14:tracePt t="32979" x="5214938" y="3908425"/>
          <p14:tracePt t="32986" x="5159375" y="3917950"/>
          <p14:tracePt t="32992" x="5095875" y="3944938"/>
          <p14:tracePt t="32998" x="5032375" y="3963988"/>
          <p14:tracePt t="33006" x="4976813" y="3981450"/>
          <p14:tracePt t="33013" x="4932363" y="3990975"/>
          <p14:tracePt t="33020" x="4895850" y="4000500"/>
          <p14:tracePt t="33027" x="4876800" y="4008438"/>
          <p14:tracePt t="33034" x="4849813" y="4017963"/>
          <p14:tracePt t="33040" x="4830763" y="4027488"/>
          <p14:tracePt t="33054" x="4821238" y="4027488"/>
          <p14:tracePt t="33068" x="4813300" y="4027488"/>
          <p14:tracePt t="33104" x="4821238" y="4027488"/>
          <p14:tracePt t="33112" x="4857750" y="4027488"/>
          <p14:tracePt t="33118" x="4895850" y="4027488"/>
          <p14:tracePt t="33125" x="4949825" y="4017963"/>
          <p14:tracePt t="34162" x="4932363" y="4017963"/>
          <p14:tracePt t="34168" x="4895850" y="4008438"/>
          <p14:tracePt t="34176" x="4867275" y="4000500"/>
          <p14:tracePt t="34182" x="4830763" y="3990975"/>
          <p14:tracePt t="34189" x="4794250" y="3981450"/>
          <p14:tracePt t="34196" x="4776788" y="3971925"/>
          <p14:tracePt t="34204" x="4740275" y="3963988"/>
          <p14:tracePt t="34209" x="4711700" y="3944938"/>
          <p14:tracePt t="34216" x="4684713" y="3935413"/>
          <p14:tracePt t="34224" x="4657725" y="3935413"/>
          <p14:tracePt t="34230" x="4630738" y="3927475"/>
          <p14:tracePt t="34237" x="4611688" y="3927475"/>
          <p14:tracePt t="34245" x="4584700" y="3917950"/>
          <p14:tracePt t="34251" x="4565650" y="3908425"/>
          <p14:tracePt t="34258" x="4529138" y="3898900"/>
          <p14:tracePt t="34266" x="4502150" y="3898900"/>
          <p14:tracePt t="34274" x="4484688" y="3898900"/>
          <p14:tracePt t="34280" x="4448175" y="3889375"/>
          <p14:tracePt t="34287" x="4419600" y="3889375"/>
          <p14:tracePt t="34294" x="4392613" y="3881438"/>
          <p14:tracePt t="34302" x="4365625" y="3881438"/>
          <p14:tracePt t="34308" x="4346575" y="3881438"/>
          <p14:tracePt t="34314" x="4319588" y="3871913"/>
          <p14:tracePt t="34322" x="4292600" y="3871913"/>
          <p14:tracePt t="34329" x="4273550" y="3862388"/>
          <p14:tracePt t="34336" x="4256088" y="3862388"/>
          <p14:tracePt t="34343" x="4246563" y="3862388"/>
          <p14:tracePt t="34349" x="4237038" y="3862388"/>
          <p14:tracePt t="34356" x="4229100" y="3852863"/>
          <p14:tracePt t="34371" x="4219575" y="3844925"/>
          <p14:tracePt t="34385" x="4210050" y="3835400"/>
          <p14:tracePt t="34420" x="4200525" y="3835400"/>
          <p14:tracePt t="34433" x="4192588" y="3835400"/>
          <p14:tracePt t="34511" x="4200525" y="3835400"/>
          <p14:tracePt t="34531" x="4210050" y="3835400"/>
          <p14:tracePt t="34538" x="4219575" y="3835400"/>
          <p14:tracePt t="34546" x="4237038" y="3844925"/>
          <p14:tracePt t="34553" x="4265613" y="3852863"/>
          <p14:tracePt t="34561" x="4302125" y="3871913"/>
          <p14:tracePt t="34567" x="4329113" y="3881438"/>
          <p14:tracePt t="34574" x="4375150" y="3889375"/>
          <p14:tracePt t="34581" x="4429125" y="3898900"/>
          <p14:tracePt t="34588" x="4484688" y="3908425"/>
          <p14:tracePt t="34596" x="4548188" y="3927475"/>
          <p14:tracePt t="34602" x="4638675" y="3944938"/>
          <p14:tracePt t="34609" x="4730750" y="3954463"/>
          <p14:tracePt t="34615" x="4794250" y="3963988"/>
          <p14:tracePt t="34622" x="4849813" y="3963988"/>
          <p14:tracePt t="34630" x="4895850" y="3963988"/>
          <p14:tracePt t="34636" x="4932363" y="3971925"/>
          <p14:tracePt t="34643" x="4959350" y="3971925"/>
          <p14:tracePt t="34650" x="4986338" y="3971925"/>
          <p14:tracePt t="34658" x="5013325" y="3971925"/>
          <p14:tracePt t="34664" x="5041900" y="3971925"/>
          <p14:tracePt t="34672" x="5068888" y="3971925"/>
          <p14:tracePt t="34679" x="5086350" y="3971925"/>
          <p14:tracePt t="34686" x="5122863" y="3971925"/>
          <p14:tracePt t="34694" x="5151438" y="3971925"/>
          <p14:tracePt t="34699" x="5187950" y="3971925"/>
          <p14:tracePt t="34706" x="5224463" y="3971925"/>
          <p14:tracePt t="34713" x="5251450" y="3971925"/>
          <p14:tracePt t="34720" x="5278438" y="3971925"/>
          <p14:tracePt t="34728" x="5287963" y="3971925"/>
          <p14:tracePt t="34734" x="5305425" y="3971925"/>
          <p14:tracePt t="34742" x="5314950" y="3971925"/>
          <p14:tracePt t="34757" x="5324475" y="3971925"/>
          <p14:tracePt t="34763" x="5334000" y="3971925"/>
          <p14:tracePt t="34777" x="5341938" y="3971925"/>
          <p14:tracePt t="34784" x="5351463" y="3971925"/>
          <p14:tracePt t="34797" x="5351463" y="3963988"/>
          <p14:tracePt t="34805" x="5360988" y="3963988"/>
          <p14:tracePt t="34812" x="5370513" y="3963988"/>
          <p14:tracePt t="34839" x="5378450" y="3963988"/>
          <p14:tracePt t="34854" x="5387975" y="3963988"/>
          <p14:tracePt t="34888" x="5397500" y="3963988"/>
          <p14:tracePt t="35001" x="5407025" y="3963988"/>
          <p14:tracePt t="35014" x="5414963" y="3963988"/>
          <p14:tracePt t="35036" x="5424488" y="3963988"/>
          <p14:tracePt t="35042" x="5434013" y="3963988"/>
          <p14:tracePt t="35063" x="5443538" y="3963988"/>
          <p14:tracePt t="35070" x="5451475" y="3963988"/>
          <p14:tracePt t="35078" x="5461000" y="3963988"/>
          <p14:tracePt t="35084" x="5470525" y="3963988"/>
          <p14:tracePt t="35092" x="5487988" y="3954463"/>
          <p14:tracePt t="35098" x="5524500" y="3954463"/>
          <p14:tracePt t="35106" x="5553075" y="3954463"/>
          <p14:tracePt t="35112" x="5580063" y="3944938"/>
          <p14:tracePt t="35120" x="5607050" y="3935413"/>
          <p14:tracePt t="35126" x="5626100" y="3927475"/>
          <p14:tracePt t="35133" x="5653088" y="3917950"/>
          <p14:tracePt t="35140" x="5670550" y="3908425"/>
          <p14:tracePt t="39188" x="5845175" y="3908425"/>
          <p14:tracePt t="39195" x="6127750" y="3917950"/>
          <p14:tracePt t="39201" x="6438900" y="3971925"/>
          <p14:tracePt t="39210" x="6648450" y="4017963"/>
          <p14:tracePt t="39216" x="6886575" y="4081463"/>
          <p14:tracePt t="39223" x="7086600" y="4137025"/>
          <p14:tracePt t="39229" x="7278688" y="4210050"/>
          <p14:tracePt t="39237" x="7443788" y="4273550"/>
          <p14:tracePt t="39244" x="7580313" y="4356100"/>
          <p14:tracePt t="39251" x="7707313" y="4419600"/>
          <p14:tracePt t="39257" x="7799388" y="4483100"/>
          <p14:tracePt t="39265" x="7862888" y="4529138"/>
          <p14:tracePt t="39271" x="7935913" y="4584700"/>
          <p14:tracePt t="39280" x="7991475" y="4638675"/>
          <p14:tracePt t="39285" x="8035925" y="4684713"/>
          <p14:tracePt t="39294" x="8081963" y="4711700"/>
          <p14:tracePt t="39298" x="8101013" y="4738688"/>
          <p14:tracePt t="39307" x="8128000" y="4757738"/>
          <p14:tracePt t="39313" x="8147050" y="4767263"/>
          <p14:tracePt t="39322" x="8154988" y="4775200"/>
          <p14:tracePt t="39328" x="8164513" y="4784725"/>
          <p14:tracePt t="39335" x="8174038" y="4784725"/>
          <p14:tracePt t="40241" x="8118475" y="4784725"/>
          <p14:tracePt t="40248" x="8027988" y="4775200"/>
          <p14:tracePt t="40255" x="7918450" y="4775200"/>
          <p14:tracePt t="40261" x="7772400" y="4748213"/>
          <p14:tracePt t="40268" x="7607300" y="4748213"/>
          <p14:tracePt t="40277" x="7424738" y="4738688"/>
          <p14:tracePt t="40282" x="7186613" y="4738688"/>
          <p14:tracePt t="40289" x="6996113" y="4721225"/>
          <p14:tracePt t="40297" x="6784975" y="4702175"/>
          <p14:tracePt t="40305" x="6565900" y="4694238"/>
          <p14:tracePt t="40311" x="6319838" y="4675188"/>
          <p14:tracePt t="40318" x="6100763" y="4665663"/>
          <p14:tracePt t="40327" x="5881688" y="4648200"/>
          <p14:tracePt t="40331" x="5689600" y="4638675"/>
          <p14:tracePt t="40339" x="5497513" y="4602163"/>
          <p14:tracePt t="40345" x="5305425" y="4592638"/>
          <p14:tracePt t="40352" x="5151438" y="4584700"/>
          <p14:tracePt t="40361" x="5005388" y="4584700"/>
          <p14:tracePt t="40366" x="4867275" y="4584700"/>
          <p14:tracePt t="40373" x="4740275" y="4584700"/>
          <p14:tracePt t="40380" x="4638675" y="4592638"/>
          <p14:tracePt t="40387" x="4548188" y="4602163"/>
          <p14:tracePt t="40395" x="4475163" y="4621213"/>
          <p14:tracePt t="40403" x="4419600" y="4629150"/>
          <p14:tracePt t="40410" x="4375150" y="4638675"/>
          <p14:tracePt t="40416" x="4329113" y="4648200"/>
          <p14:tracePt t="40423" x="4292600" y="4657725"/>
          <p14:tracePt t="40431" x="4265613" y="4657725"/>
          <p14:tracePt t="40437" x="4237038" y="4665663"/>
          <p14:tracePt t="40445" x="4210050" y="4665663"/>
          <p14:tracePt t="40451" x="4192588" y="4675188"/>
          <p14:tracePt t="40457" x="4173538" y="4675188"/>
          <p14:tracePt t="40464" x="4164013" y="4675188"/>
          <p14:tracePt t="40472" x="4156075" y="4684713"/>
          <p14:tracePt t="40478" x="4146550" y="4684713"/>
          <p14:tracePt t="40494" x="4137025" y="4684713"/>
          <p14:tracePt t="41917" x="4237038" y="4657725"/>
          <p14:tracePt t="41924" x="4419600" y="4629150"/>
          <p14:tracePt t="41931" x="4630738" y="4592638"/>
          <p14:tracePt t="41937" x="4784725" y="4575175"/>
          <p14:tracePt t="41944" x="4932363" y="4565650"/>
          <p14:tracePt t="41952" x="5068888" y="4556125"/>
          <p14:tracePt t="41958" x="5195888" y="4556125"/>
          <p14:tracePt t="41966" x="5324475" y="4556125"/>
          <p14:tracePt t="41972" x="5443538" y="4556125"/>
          <p14:tracePt t="41980" x="5543550" y="4556125"/>
          <p14:tracePt t="41987" x="5634038" y="4556125"/>
          <p14:tracePt t="41993" x="5735638" y="4575175"/>
          <p14:tracePt t="42002" x="5826125" y="4592638"/>
          <p14:tracePt t="42007" x="5908675" y="4611688"/>
          <p14:tracePt t="42015" x="5981700" y="4621213"/>
          <p14:tracePt t="42022" x="6054725" y="4648200"/>
          <p14:tracePt t="42028" x="6091238" y="4657725"/>
          <p14:tracePt t="42035" x="6127750" y="4657725"/>
          <p14:tracePt t="42043" x="6146800" y="4657725"/>
          <p14:tracePt t="42050" x="6164263" y="4657725"/>
          <p14:tracePt t="42057" x="6183313" y="4665663"/>
          <p14:tracePt t="42063" x="6191250" y="4665663"/>
          <p14:tracePt t="42070" x="6200775" y="4675188"/>
          <p14:tracePt t="42086" x="6210300" y="4675188"/>
          <p14:tracePt t="42094" x="6219825" y="4675188"/>
          <p14:tracePt t="42106" x="6227763" y="4675188"/>
          <p14:tracePt t="42112" x="6237288" y="4675188"/>
          <p14:tracePt t="42120" x="6246813" y="4675188"/>
          <p14:tracePt t="42134" x="6256338" y="4675188"/>
          <p14:tracePt t="42141" x="6264275" y="4675188"/>
          <p14:tracePt t="43524" x="6329363" y="4657725"/>
          <p14:tracePt t="43531" x="6438900" y="4602163"/>
          <p14:tracePt t="43538" x="6529388" y="4584700"/>
          <p14:tracePt t="43544" x="6630988" y="4556125"/>
          <p14:tracePt t="43552" x="6721475" y="4538663"/>
          <p14:tracePt t="43559" x="6784975" y="4529138"/>
          <p14:tracePt t="43567" x="6831013" y="4519613"/>
          <p14:tracePt t="43574" x="6894513" y="4519613"/>
          <p14:tracePt t="43580" x="6940550" y="4511675"/>
          <p14:tracePt t="43586" x="6977063" y="4511675"/>
          <p14:tracePt t="43593" x="7023100" y="4502150"/>
          <p14:tracePt t="43601" x="7069138" y="4502150"/>
          <p14:tracePt t="43607" x="7123113" y="4492625"/>
          <p14:tracePt t="43615" x="7169150" y="4492625"/>
          <p14:tracePt t="43621" x="7205663" y="4483100"/>
          <p14:tracePt t="43628" x="7242175" y="4483100"/>
          <p14:tracePt t="43636" x="7259638" y="4483100"/>
          <p14:tracePt t="43642" x="7296150" y="4483100"/>
          <p14:tracePt t="43648" x="7305675" y="4483100"/>
          <p14:tracePt t="43656" x="7334250" y="4483100"/>
          <p14:tracePt t="43663" x="7342188" y="4483100"/>
          <p14:tracePt t="43671" x="7361238" y="4483100"/>
          <p14:tracePt t="43677" x="7378700" y="4475163"/>
          <p14:tracePt t="43685" x="7388225" y="4475163"/>
          <p14:tracePt t="43692" x="7397750" y="4475163"/>
          <p14:tracePt t="43698" x="7407275" y="4475163"/>
          <p14:tracePt t="43712" x="7407275" y="4465638"/>
          <p14:tracePt t="43720" x="7415213" y="4465638"/>
          <p14:tracePt t="43727" x="7424738" y="4465638"/>
          <p14:tracePt t="43741" x="7443788" y="4465638"/>
          <p14:tracePt t="43746" x="7451725" y="4456113"/>
          <p14:tracePt t="43755" x="7480300" y="4456113"/>
          <p14:tracePt t="43761" x="7488238" y="4456113"/>
          <p14:tracePt t="43768" x="7524750" y="4456113"/>
          <p14:tracePt t="43777" x="7561263" y="4456113"/>
          <p14:tracePt t="43783" x="7589838" y="4456113"/>
          <p14:tracePt t="43790" x="7616825" y="4456113"/>
          <p14:tracePt t="43796" x="7643813" y="4456113"/>
          <p14:tracePt t="43804" x="7670800" y="4456113"/>
          <p14:tracePt t="43810" x="7680325" y="4456113"/>
          <p14:tracePt t="43817" x="7689850" y="4456113"/>
          <p14:tracePt t="43826" x="7707313" y="4456113"/>
          <p14:tracePt t="43832" x="7716838" y="4456113"/>
          <p14:tracePt t="43839" x="7735888" y="4456113"/>
          <p14:tracePt t="43845" x="7743825" y="4456113"/>
          <p14:tracePt t="43852" x="7772400" y="4456113"/>
          <p14:tracePt t="43860" x="7780338" y="4456113"/>
          <p14:tracePt t="43867" x="7799388" y="4446588"/>
          <p14:tracePt t="43874" x="7816850" y="4446588"/>
          <p14:tracePt t="43881" x="7826375" y="4446588"/>
          <p14:tracePt t="43888" x="7853363" y="4446588"/>
          <p14:tracePt t="43895" x="7862888" y="4446588"/>
          <p14:tracePt t="43902" x="7872413" y="4446588"/>
          <p14:tracePt t="43910" x="7881938" y="4446588"/>
          <p14:tracePt t="43922" x="7889875" y="4446588"/>
          <p14:tracePt t="43928" x="7899400" y="4446588"/>
          <p14:tracePt t="43936" x="7908925" y="4446588"/>
          <p14:tracePt t="43943" x="7918450" y="4446588"/>
          <p14:tracePt t="43958" x="7935913" y="4446588"/>
          <p14:tracePt t="43965" x="7945438" y="4446588"/>
          <p14:tracePt t="43972" x="7954963" y="4446588"/>
          <p14:tracePt t="43978" x="7972425" y="4446588"/>
          <p14:tracePt t="43994" x="7991475" y="4446588"/>
          <p14:tracePt t="43999" x="7999413" y="4446588"/>
          <p14:tracePt t="44006" x="8018463" y="4446588"/>
          <p14:tracePt t="44021" x="8035925" y="4446588"/>
          <p14:tracePt t="51578" x="7945438" y="4438650"/>
          <p14:tracePt t="51585" x="7808913" y="4438650"/>
          <p14:tracePt t="51591" x="7689850" y="4419600"/>
          <p14:tracePt t="51598" x="7543800" y="4429125"/>
          <p14:tracePt t="51606" x="7388225" y="4438650"/>
          <p14:tracePt t="51612" x="7242175" y="4446588"/>
          <p14:tracePt t="51619" x="7096125" y="4465638"/>
          <p14:tracePt t="51625" x="6950075" y="4502150"/>
          <p14:tracePt t="51633" x="6784975" y="4519613"/>
          <p14:tracePt t="51640" x="6638925" y="4548188"/>
          <p14:tracePt t="51646" x="6483350" y="4575175"/>
          <p14:tracePt t="51654" x="6337300" y="4602163"/>
          <p14:tracePt t="51660" x="6173788" y="4638675"/>
          <p14:tracePt t="51667" x="6008688" y="4665663"/>
          <p14:tracePt t="51675" x="5835650" y="4684713"/>
          <p14:tracePt t="51682" x="5670550" y="4711700"/>
          <p14:tracePt t="51690" x="5470525" y="4738688"/>
          <p14:tracePt t="51696" x="5287963" y="4757738"/>
          <p14:tracePt t="51703" x="5086350" y="4784725"/>
          <p14:tracePt t="51709" x="4959350" y="4811713"/>
          <p14:tracePt t="51716" x="4803775" y="4830763"/>
          <p14:tracePt t="51724" x="4684713" y="4867275"/>
          <p14:tracePt t="51730" x="4565650" y="4903788"/>
          <p14:tracePt t="51737" x="4465638" y="4940300"/>
          <p14:tracePt t="51744" x="4365625" y="4986338"/>
          <p14:tracePt t="51752" x="4273550" y="5022850"/>
          <p14:tracePt t="51758" x="4200525" y="5068888"/>
          <p14:tracePt t="51766" x="4137025" y="5095875"/>
          <p14:tracePt t="51774" x="4083050" y="5122863"/>
          <p14:tracePt t="51780" x="4044950" y="5149850"/>
          <p14:tracePt t="51787" x="4008438" y="5168900"/>
          <p14:tracePt t="51793" x="3981450" y="5186363"/>
          <p14:tracePt t="51801" x="3954463" y="5195888"/>
          <p14:tracePt t="51808" x="3935413" y="5214938"/>
          <p14:tracePt t="51815" x="3927475" y="5222875"/>
          <p14:tracePt t="51823" x="3917950" y="5222875"/>
          <p14:tracePt t="51828" x="3908425" y="5232400"/>
          <p14:tracePt t="51836" x="3898900" y="5232400"/>
          <p14:tracePt t="51842" x="3898900" y="5241925"/>
          <p14:tracePt t="51864" x="3890963" y="5241925"/>
          <p14:tracePt t="51873" x="3890963" y="5251450"/>
          <p14:tracePt t="53109" x="3890963" y="5241925"/>
          <p14:tracePt t="53116" x="3898900" y="5232400"/>
          <p14:tracePt t="53123" x="3917950" y="5214938"/>
          <p14:tracePt t="53129" x="3927475" y="5205413"/>
          <p14:tracePt t="53136" x="3935413" y="5186363"/>
          <p14:tracePt t="53143" x="3954463" y="5178425"/>
          <p14:tracePt t="53150" x="3971925" y="5159375"/>
          <p14:tracePt t="53158" x="3981450" y="5149850"/>
          <p14:tracePt t="53165" x="3990975" y="5141913"/>
          <p14:tracePt t="53173" x="4000500" y="5141913"/>
          <p14:tracePt t="53179" x="4017963" y="5122863"/>
          <p14:tracePt t="53186" x="4027488" y="5113338"/>
          <p14:tracePt t="53192" x="4044950" y="5105400"/>
          <p14:tracePt t="53200" x="4073525" y="5095875"/>
          <p14:tracePt t="53206" x="4100513" y="5076825"/>
          <p14:tracePt t="53213" x="4110038" y="5059363"/>
          <p14:tracePt t="53221" x="4137025" y="5049838"/>
          <p14:tracePt t="53227" x="4156075" y="5040313"/>
          <p14:tracePt t="53235" x="4173538" y="5032375"/>
          <p14:tracePt t="53242" x="4200525" y="5013325"/>
          <p14:tracePt t="53248" x="4219575" y="5003800"/>
          <p14:tracePt t="53257" x="4229100" y="4995863"/>
          <p14:tracePt t="53264" x="4246563" y="4995863"/>
          <p14:tracePt t="53269" x="4265613" y="4986338"/>
          <p14:tracePt t="53277" x="4273550" y="4976813"/>
          <p14:tracePt t="53284" x="4283075" y="4967288"/>
          <p14:tracePt t="53290" x="4292600" y="4967288"/>
          <p14:tracePt t="53312" x="4292600" y="4959350"/>
          <p14:tracePt t="53318" x="4302125" y="4959350"/>
          <p14:tracePt t="53332" x="4302125" y="4949825"/>
          <p14:tracePt t="53339" x="4310063" y="4949825"/>
          <p14:tracePt t="53362" x="4310063" y="4940300"/>
          <p14:tracePt t="53374" x="4319588" y="4940300"/>
          <p14:tracePt t="53390" x="4329113" y="4940300"/>
          <p14:tracePt t="53409" x="4338638" y="4940300"/>
          <p14:tracePt t="53423" x="4346575" y="4940300"/>
          <p14:tracePt t="53437" x="4356100" y="4940300"/>
          <p14:tracePt t="53445" x="4365625" y="4940300"/>
          <p14:tracePt t="53466" x="4383088" y="4940300"/>
          <p14:tracePt t="53473" x="4392613" y="4940300"/>
          <p14:tracePt t="53487" x="4402138" y="4940300"/>
          <p14:tracePt t="53494" x="4411663" y="4940300"/>
          <p14:tracePt t="53500" x="4419600" y="4940300"/>
          <p14:tracePt t="53507" x="4429125" y="4940300"/>
          <p14:tracePt t="53514" x="4438650" y="4940300"/>
          <p14:tracePt t="53523" x="4456113" y="4949825"/>
          <p14:tracePt t="53528" x="4465638" y="4949825"/>
          <p14:tracePt t="53536" x="4475163" y="4949825"/>
          <p14:tracePt t="53541" x="4492625" y="4959350"/>
          <p14:tracePt t="53557" x="4511675" y="4967288"/>
          <p14:tracePt t="53564" x="4521200" y="4967288"/>
          <p14:tracePt t="53573" x="4538663" y="4976813"/>
          <p14:tracePt t="53577" x="4557713" y="4976813"/>
          <p14:tracePt t="53585" x="4565650" y="4976813"/>
          <p14:tracePt t="53591" x="4584700" y="4976813"/>
          <p14:tracePt t="53598" x="4594225" y="4976813"/>
          <p14:tracePt t="53606" x="4611688" y="4986338"/>
          <p14:tracePt t="53612" x="4621213" y="4986338"/>
          <p14:tracePt t="53620" x="4630738" y="4986338"/>
          <p14:tracePt t="53626" x="4648200" y="4995863"/>
          <p14:tracePt t="53634" x="4657725" y="4995863"/>
          <p14:tracePt t="53640" x="4667250" y="5003800"/>
          <p14:tracePt t="53647" x="4675188" y="5003800"/>
          <p14:tracePt t="53661" x="4684713" y="5003800"/>
          <p14:tracePt t="53668" x="4694238" y="5003800"/>
          <p14:tracePt t="53675" x="4694238" y="5013325"/>
          <p14:tracePt t="53682" x="4703763" y="5013325"/>
          <p14:tracePt t="53689" x="4711700" y="5013325"/>
          <p14:tracePt t="53723" x="4721225" y="5013325"/>
          <p14:tracePt t="53739" x="4730750" y="5013325"/>
          <p14:tracePt t="53975" x="4740275" y="5013325"/>
          <p14:tracePt t="53982" x="4748213" y="5013325"/>
          <p14:tracePt t="53989" x="4757738" y="5013325"/>
          <p14:tracePt t="53997" x="4767263" y="5022850"/>
          <p14:tracePt t="54003" x="4776788" y="5022850"/>
          <p14:tracePt t="54010" x="4784725" y="5022850"/>
          <p14:tracePt t="54017" x="4803775" y="5022850"/>
          <p14:tracePt t="54031" x="4813300" y="5022850"/>
          <p14:tracePt t="54039" x="4821238" y="5022850"/>
          <p14:tracePt t="54053" x="4830763" y="5022850"/>
          <p14:tracePt t="54060" x="4840288" y="5022850"/>
          <p14:tracePt t="54074" x="4849813" y="5022850"/>
          <p14:tracePt t="54081" x="4857750" y="5022850"/>
          <p14:tracePt t="54116" x="4867275" y="5022850"/>
          <p14:tracePt t="54129" x="4876800" y="5022850"/>
          <p14:tracePt t="54143" x="4876800" y="5032375"/>
          <p14:tracePt t="54165" x="4886325" y="5032375"/>
          <p14:tracePt t="54185" x="4895850" y="5032375"/>
          <p14:tracePt t="54193" x="4895850" y="5040313"/>
          <p14:tracePt t="54220" x="4903788" y="5040313"/>
          <p14:tracePt t="54227" x="4903788" y="5049838"/>
          <p14:tracePt t="54234" x="4913313" y="5049838"/>
          <p14:tracePt t="54241" x="4922838" y="5059363"/>
          <p14:tracePt t="54250" x="4940300" y="5059363"/>
          <p14:tracePt t="54256" x="4959350" y="5068888"/>
          <p14:tracePt t="54264" x="4968875" y="5068888"/>
          <p14:tracePt t="54270" x="4995863" y="5076825"/>
          <p14:tracePt t="54277" x="5022850" y="5076825"/>
          <p14:tracePt t="54285" x="5049838" y="5086350"/>
          <p14:tracePt t="54291" x="5086350" y="5095875"/>
          <p14:tracePt t="54297" x="5114925" y="5105400"/>
          <p14:tracePt t="54306" x="5151438" y="5105400"/>
          <p14:tracePt t="54312" x="5178425" y="5113338"/>
          <p14:tracePt t="54319" x="5205413" y="5132388"/>
          <p14:tracePt t="54325" x="5241925" y="5141913"/>
          <p14:tracePt t="54332" x="5268913" y="5149850"/>
          <p14:tracePt t="54340" x="5297488" y="5159375"/>
          <p14:tracePt t="54347" x="5324475" y="5178425"/>
          <p14:tracePt t="54355" x="5351463" y="5178425"/>
          <p14:tracePt t="54361" x="5370513" y="5186363"/>
          <p14:tracePt t="54368" x="5397500" y="5195888"/>
          <p14:tracePt t="54375" x="5424488" y="5195888"/>
          <p14:tracePt t="54382" x="5443538" y="5205413"/>
          <p14:tracePt t="54389" x="5470525" y="5214938"/>
          <p14:tracePt t="54396" x="5480050" y="5214938"/>
          <p14:tracePt t="54402" x="5497513" y="5222875"/>
          <p14:tracePt t="54409" x="5516563" y="5222875"/>
          <p14:tracePt t="54416" x="5534025" y="5222875"/>
          <p14:tracePt t="54424" x="5553075" y="5222875"/>
          <p14:tracePt t="54430" x="5570538" y="5222875"/>
          <p14:tracePt t="54439" x="5589588" y="5222875"/>
          <p14:tracePt t="54445" x="5597525" y="5222875"/>
          <p14:tracePt t="54452" x="5616575" y="5222875"/>
          <p14:tracePt t="54459" x="5634038" y="5214938"/>
          <p14:tracePt t="54473" x="5643563" y="5205413"/>
          <p14:tracePt t="54487" x="5653088" y="5205413"/>
          <p14:tracePt t="56197" x="5781675" y="5178425"/>
          <p14:tracePt t="56204" x="5991225" y="5095875"/>
          <p14:tracePt t="56210" x="6227763" y="5049838"/>
          <p14:tracePt t="56217" x="6429375" y="5003800"/>
          <p14:tracePt t="56225" x="6575425" y="4986338"/>
          <p14:tracePt t="56232" x="6711950" y="4959350"/>
          <p14:tracePt t="56238" x="6821488" y="4959350"/>
          <p14:tracePt t="56246" x="6931025" y="4949825"/>
          <p14:tracePt t="56253" x="7013575" y="4949825"/>
          <p14:tracePt t="56259" x="7077075" y="4949825"/>
          <p14:tracePt t="56266" x="7150100" y="4949825"/>
          <p14:tracePt t="56272" x="7186613" y="4959350"/>
          <p14:tracePt t="56280" x="7232650" y="4967288"/>
          <p14:tracePt t="56288" x="7259638" y="4967288"/>
          <p14:tracePt t="56294" x="7278688" y="4976813"/>
          <p14:tracePt t="56302" x="7305675" y="4986338"/>
          <p14:tracePt t="56307" x="7315200" y="4986338"/>
          <p14:tracePt t="56316" x="7334250" y="4986338"/>
          <p14:tracePt t="56323" x="7351713" y="4995863"/>
          <p14:tracePt t="56330" x="7361238" y="4995863"/>
          <p14:tracePt t="56338" x="7370763" y="5003800"/>
          <p14:tracePt t="56344" x="7378700" y="5003800"/>
          <p14:tracePt t="56351" x="7407275" y="5013325"/>
          <p14:tracePt t="56357" x="7415213" y="5013325"/>
          <p14:tracePt t="56365" x="7434263" y="5013325"/>
          <p14:tracePt t="56372" x="7451725" y="5022850"/>
          <p14:tracePt t="56385" x="7470775" y="5022850"/>
          <p14:tracePt t="56400" x="7480300" y="5022850"/>
          <p14:tracePt t="56406" x="7497763" y="5022850"/>
          <p14:tracePt t="56415" x="7507288" y="5022850"/>
          <p14:tracePt t="56421" x="7524750" y="5022850"/>
          <p14:tracePt t="56427" x="7534275" y="5022850"/>
          <p14:tracePt t="56435" x="7561263" y="5022850"/>
          <p14:tracePt t="56442" x="7580313" y="5022850"/>
          <p14:tracePt t="56449" x="7607300" y="5022850"/>
          <p14:tracePt t="56456" x="7634288" y="5022850"/>
          <p14:tracePt t="56462" x="7653338" y="5022850"/>
          <p14:tracePt t="56469" x="7680325" y="5022850"/>
          <p14:tracePt t="56484" x="7689850" y="5022850"/>
          <p14:tracePt t="56490" x="7699375" y="5022850"/>
          <p14:tracePt t="56505" x="7707313" y="5022850"/>
          <p14:tracePt t="56518" x="7716838" y="5022850"/>
          <p14:tracePt t="56533" x="7726363" y="5022850"/>
          <p14:tracePt t="56539" x="7743825" y="5022850"/>
          <p14:tracePt t="56546" x="7780338" y="5022850"/>
          <p14:tracePt t="56555" x="7826375" y="5022850"/>
          <p14:tracePt t="56561" x="7862888" y="5032375"/>
          <p14:tracePt t="56567" x="7908925" y="5032375"/>
          <p14:tracePt t="56574" x="7935913" y="5040313"/>
          <p14:tracePt t="56582" x="7981950" y="5040313"/>
          <p14:tracePt t="56588" x="8018463" y="5040313"/>
          <p14:tracePt t="56596" x="8054975" y="5040313"/>
          <p14:tracePt t="56602" x="8072438" y="5040313"/>
          <p14:tracePt t="56609" x="8101013" y="5049838"/>
          <p14:tracePt t="56617" x="8118475" y="5049838"/>
          <p14:tracePt t="56623" x="8147050" y="5049838"/>
          <p14:tracePt t="57963" x="8383588" y="5022850"/>
          <p14:tracePt t="57970" x="8748713" y="5003800"/>
          <p14:tracePt t="57976" x="9059863" y="4967288"/>
          <p14:tracePt t="57982" x="9332913" y="4976813"/>
          <p14:tracePt t="57989" x="9580563" y="4995863"/>
          <p14:tracePt t="57997" x="9772650" y="5003800"/>
          <p14:tracePt t="58006" x="9926638" y="5013325"/>
          <p14:tracePt t="58012" x="10082213" y="5040313"/>
          <p14:tracePt t="58021" x="10210800" y="5049838"/>
          <p14:tracePt t="58026" x="10310813" y="5068888"/>
          <p14:tracePt t="58033" x="10401300" y="5086350"/>
          <p14:tracePt t="58039" x="10466388" y="5113338"/>
          <p14:tracePt t="58046" x="10502900" y="5113338"/>
          <p14:tracePt t="58054" x="10539413" y="5122863"/>
          <p14:tracePt t="58060" x="10547350" y="5141913"/>
          <p14:tracePt t="58067" x="10566400" y="5141913"/>
          <p14:tracePt t="58074" x="10575925" y="5149850"/>
          <p14:tracePt t="58082" x="10575925" y="5159375"/>
          <p14:tracePt t="58088" x="10585450" y="5159375"/>
          <p14:tracePt t="58320" x="10593388" y="5159375"/>
          <p14:tracePt t="58334" x="10593388" y="5149850"/>
          <p14:tracePt t="58353" x="10585450" y="5159375"/>
          <p14:tracePt t="61184" x="10520363" y="5168900"/>
          <p14:tracePt t="61190" x="10429875" y="5195888"/>
          <p14:tracePt t="61196" x="10328275" y="5214938"/>
          <p14:tracePt t="61204" x="10237788" y="5241925"/>
          <p14:tracePt t="61210" x="10145713" y="5259388"/>
          <p14:tracePt t="61218" x="10072688" y="5268913"/>
          <p14:tracePt t="61225" x="9982200" y="5268913"/>
          <p14:tracePt t="61232" x="9909175" y="5287963"/>
          <p14:tracePt t="61238" x="9826625" y="5295900"/>
          <p14:tracePt t="61245" x="9753600" y="5305425"/>
          <p14:tracePt t="61253" x="9698038" y="5305425"/>
          <p14:tracePt t="61259" x="9634538" y="5314950"/>
          <p14:tracePt t="61266" x="9571038" y="5314950"/>
          <p14:tracePt t="61274" x="9525000" y="5324475"/>
          <p14:tracePt t="61282" x="9471025" y="5324475"/>
          <p14:tracePt t="61290" x="9388475" y="5332413"/>
          <p14:tracePt t="61295" x="9332913" y="5341938"/>
          <p14:tracePt t="61302" x="9278938" y="5351463"/>
          <p14:tracePt t="61308" x="9232900" y="5360988"/>
          <p14:tracePt t="61315" x="9205913" y="5360988"/>
          <p14:tracePt t="61322" x="9169400" y="5368925"/>
          <p14:tracePt t="61329" x="9132888" y="5378450"/>
          <p14:tracePt t="61337" x="9105900" y="5387975"/>
          <p14:tracePt t="61343" x="9069388" y="5397500"/>
          <p14:tracePt t="61350" x="9013825" y="5414963"/>
          <p14:tracePt t="61357" x="8977313" y="5434013"/>
          <p14:tracePt t="61364" x="8950325" y="5451475"/>
          <p14:tracePt t="61371" x="8894763" y="5461000"/>
          <p14:tracePt t="61379" x="8848725" y="5497513"/>
          <p14:tracePt t="61387" x="8812213" y="5507038"/>
          <p14:tracePt t="61394" x="8767763" y="5524500"/>
          <p14:tracePt t="61400" x="8731250" y="5534025"/>
          <p14:tracePt t="61406" x="8702675" y="5543550"/>
          <p14:tracePt t="61414" x="8685213" y="5543550"/>
          <p14:tracePt t="61421" x="8658225" y="5551488"/>
          <p14:tracePt t="61427" x="8639175" y="5561013"/>
          <p14:tracePt t="61436" x="8629650" y="5561013"/>
          <p14:tracePt t="61441" x="8621713" y="5561013"/>
          <p14:tracePt t="61447" x="8612188" y="5570538"/>
          <p14:tracePt t="61455" x="8593138" y="5580063"/>
          <p14:tracePt t="61462" x="8585200" y="5580063"/>
          <p14:tracePt t="61470" x="8575675" y="5580063"/>
          <p14:tracePt t="61476" x="8556625" y="5588000"/>
          <p14:tracePt t="61484" x="8539163" y="5597525"/>
          <p14:tracePt t="61491" x="8529638" y="5607050"/>
          <p14:tracePt t="61497" x="8502650" y="5624513"/>
          <p14:tracePt t="61504" x="8493125" y="5624513"/>
          <p14:tracePt t="61511" x="8475663" y="5634038"/>
          <p14:tracePt t="61519" x="8466138" y="5634038"/>
          <p14:tracePt t="61525" x="8456613" y="5643563"/>
          <p14:tracePt t="61533" x="8447088" y="5643563"/>
          <p14:tracePt t="61539" x="8439150" y="5643563"/>
          <p14:tracePt t="61546" x="8429625" y="5653088"/>
          <p14:tracePt t="61554" x="8420100" y="5653088"/>
          <p14:tracePt t="61560" x="8410575" y="5653088"/>
          <p14:tracePt t="61567" x="8393113" y="5661025"/>
          <p14:tracePt t="61576" x="8383588" y="5661025"/>
          <p14:tracePt t="61582" x="8374063" y="5670550"/>
          <p14:tracePt t="61588" x="8347075" y="5680075"/>
          <p14:tracePt t="61596" x="8329613" y="5697538"/>
          <p14:tracePt t="61603" x="8301038" y="5707063"/>
          <p14:tracePt t="61610" x="8274050" y="5707063"/>
          <p14:tracePt t="61616" x="8256588" y="5716588"/>
          <p14:tracePt t="61622" x="8228013" y="5726113"/>
          <p14:tracePt t="61630" x="8220075" y="5726113"/>
          <p14:tracePt t="61637" x="8210550" y="5734050"/>
          <p14:tracePt t="61645" x="8191500" y="5734050"/>
          <p14:tracePt t="61657" x="8174038" y="5734050"/>
          <p14:tracePt t="61672" x="8154988" y="5734050"/>
          <p14:tracePt t="61680" x="8147050" y="5734050"/>
          <p14:tracePt t="61687" x="8137525" y="5734050"/>
          <p14:tracePt t="61695" x="8118475" y="5734050"/>
          <p14:tracePt t="61700" x="8081963" y="5743575"/>
          <p14:tracePt t="61706" x="8045450" y="5743575"/>
          <p14:tracePt t="61715" x="8018463" y="5753100"/>
          <p14:tracePt t="61720" x="7981950" y="5753100"/>
          <p14:tracePt t="61727" x="7935913" y="5753100"/>
          <p14:tracePt t="61736" x="7889875" y="5753100"/>
          <p14:tracePt t="61743" x="7862888" y="5753100"/>
          <p14:tracePt t="61748" x="7816850" y="5753100"/>
          <p14:tracePt t="61755" x="7772400" y="5753100"/>
          <p14:tracePt t="61764" x="7735888" y="5753100"/>
          <p14:tracePt t="61771" x="7707313" y="5753100"/>
          <p14:tracePt t="61777" x="7670800" y="5753100"/>
          <p14:tracePt t="61785" x="7643813" y="5753100"/>
          <p14:tracePt t="61791" x="7607300" y="5753100"/>
          <p14:tracePt t="61798" x="7570788" y="5743575"/>
          <p14:tracePt t="61805" x="7543800" y="5734050"/>
          <p14:tracePt t="61813" x="7507288" y="5726113"/>
          <p14:tracePt t="61820" x="7470775" y="5716588"/>
          <p14:tracePt t="61826" x="7434263" y="5707063"/>
          <p14:tracePt t="61834" x="7415213" y="5689600"/>
          <p14:tracePt t="61840" x="7388225" y="5689600"/>
          <p14:tracePt t="61847" x="7361238" y="5680075"/>
          <p14:tracePt t="61854" x="7351713" y="5661025"/>
          <p14:tracePt t="61861" x="7324725" y="5643563"/>
          <p14:tracePt t="61870" x="7296150" y="5624513"/>
          <p14:tracePt t="61876" x="7288213" y="5616575"/>
          <p14:tracePt t="61887" x="7269163" y="5597525"/>
          <p14:tracePt t="61889" x="7259638" y="5570538"/>
          <p14:tracePt t="61896" x="7251700" y="5551488"/>
        </p14:tracePtLst>
      </p14:laserTraceLst>
    </p:ext>
  </p:extLst>
</p:sld>
</file>

<file path=ppt/theme/theme1.xml><?xml version="1.0" encoding="utf-8"?>
<a:theme xmlns:a="http://schemas.openxmlformats.org/drawingml/2006/main" name="Theme1">
  <a:themeElements>
    <a:clrScheme name="Feathered">
      <a:dk1>
        <a:sysClr val="windowText" lastClr="000000"/>
      </a:dk1>
      <a:lt1>
        <a:sysClr val="window" lastClr="FFFFFF"/>
      </a:lt1>
      <a:dk2>
        <a:srgbClr val="121316"/>
      </a:dk2>
      <a:lt2>
        <a:srgbClr val="FEFCF7"/>
      </a:lt2>
      <a:accent1>
        <a:srgbClr val="606372"/>
      </a:accent1>
      <a:accent2>
        <a:srgbClr val="79A8A4"/>
      </a:accent2>
      <a:accent3>
        <a:srgbClr val="B2AD8F"/>
      </a:accent3>
      <a:accent4>
        <a:srgbClr val="AD8082"/>
      </a:accent4>
      <a:accent5>
        <a:srgbClr val="DEC18C"/>
      </a:accent5>
      <a:accent6>
        <a:srgbClr val="92A185"/>
      </a:accent6>
      <a:hlink>
        <a:srgbClr val="85C4D2"/>
      </a:hlink>
      <a:folHlink>
        <a:srgbClr val="8E8CA7"/>
      </a:folHlink>
    </a:clrScheme>
    <a:fontScheme name="Feathered">
      <a:majorFont>
        <a:latin typeface="Century Schoolbook" panose="02040604050505020304"/>
        <a:ea typeface=""/>
        <a:cs typeface=""/>
        <a:font script="Jpan" typeface="メイリオ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41F5A04A-449B-4A7B-8F71-769D7404DF8A}" vid="{4E2851A0-AF52-4A7F-8562-3526E37DC8A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A25843EC68C6B4092AF615701677C69" ma:contentTypeVersion="3" ma:contentTypeDescription="Create a new document." ma:contentTypeScope="" ma:versionID="5158ad1c775b371198db1a752b61110b">
  <xsd:schema xmlns:xsd="http://www.w3.org/2001/XMLSchema" xmlns:xs="http://www.w3.org/2001/XMLSchema" xmlns:p="http://schemas.microsoft.com/office/2006/metadata/properties" xmlns:ns2="c90fe2fb-20ec-474e-a4aa-cc7350ed3e58" targetNamespace="http://schemas.microsoft.com/office/2006/metadata/properties" ma:root="true" ma:fieldsID="702fa6f5516963e16994e4dca9cc99a4" ns2:_="">
    <xsd:import namespace="c90fe2fb-20ec-474e-a4aa-cc7350ed3e5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90fe2fb-20ec-474e-a4aa-cc7350ed3e5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LengthInSeconds" ma:index="10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LengthInSeconds xmlns="c90fe2fb-20ec-474e-a4aa-cc7350ed3e58" xsi:nil="true"/>
  </documentManagement>
</p:properties>
</file>

<file path=customXml/itemProps1.xml><?xml version="1.0" encoding="utf-8"?>
<ds:datastoreItem xmlns:ds="http://schemas.openxmlformats.org/officeDocument/2006/customXml" ds:itemID="{8097AF35-4962-413D-A3E7-6346958FE576}"/>
</file>

<file path=customXml/itemProps2.xml><?xml version="1.0" encoding="utf-8"?>
<ds:datastoreItem xmlns:ds="http://schemas.openxmlformats.org/officeDocument/2006/customXml" ds:itemID="{D2011E8B-4387-43E8-AD15-BC11E1907931}"/>
</file>

<file path=customXml/itemProps3.xml><?xml version="1.0" encoding="utf-8"?>
<ds:datastoreItem xmlns:ds="http://schemas.openxmlformats.org/officeDocument/2006/customXml" ds:itemID="{787FD01D-D6BA-4D52-823E-C2ECE839799A}"/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523</TotalTime>
  <Words>729</Words>
  <Application>Microsoft Office PowerPoint</Application>
  <PresentationFormat>Widescreen</PresentationFormat>
  <Paragraphs>66</Paragraphs>
  <Slides>13</Slides>
  <Notes>2</Notes>
  <HiddenSlides>0</HiddenSlides>
  <MMClips>12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Calibri</vt:lpstr>
      <vt:lpstr>Century Schoolbook</vt:lpstr>
      <vt:lpstr>Corbel</vt:lpstr>
      <vt:lpstr>Times New Roman</vt:lpstr>
      <vt:lpstr>TimesNewRoman</vt:lpstr>
      <vt:lpstr>Wingdings</vt:lpstr>
      <vt:lpstr>Theme1</vt:lpstr>
      <vt:lpstr>AMBA Architecture</vt:lpstr>
      <vt:lpstr> Intro</vt:lpstr>
      <vt:lpstr> AMBA Architecture</vt:lpstr>
      <vt:lpstr>PowerPoint Presentation</vt:lpstr>
      <vt:lpstr> BUS Structure details (1/2)</vt:lpstr>
      <vt:lpstr> BUS Structure details (2/2)</vt:lpstr>
      <vt:lpstr> Arbitration</vt:lpstr>
      <vt:lpstr> Bus Transfers (1/3)</vt:lpstr>
      <vt:lpstr> Bus Transfers (2/3)</vt:lpstr>
      <vt:lpstr> Bus Transfers (3/3)</vt:lpstr>
      <vt:lpstr>PowerPoint Presentation</vt:lpstr>
      <vt:lpstr> Thank you…  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AMBA Architecture</dc:title>
  <dc:creator>Deepthi rajmohan</dc:creator>
  <cp:lastModifiedBy>Deepthi rajmohan</cp:lastModifiedBy>
  <cp:revision>7</cp:revision>
  <dcterms:created xsi:type="dcterms:W3CDTF">2021-10-11T14:55:51Z</dcterms:created>
  <dcterms:modified xsi:type="dcterms:W3CDTF">2021-10-17T17:51:37Z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rder">
    <vt:lpwstr>364500.000000000</vt:lpwstr>
  </property>
  <property fmtid="{D5CDD505-2E9C-101B-9397-08002B2CF9AE}" pid="3" name="ContentTypeId">
    <vt:lpwstr>0x010100FA25843EC68C6B4092AF615701677C69</vt:lpwstr>
  </property>
  <property fmtid="{D5CDD505-2E9C-101B-9397-08002B2CF9AE}" pid="4" name="_SourceUrl">
    <vt:lpwstr/>
  </property>
  <property fmtid="{D5CDD505-2E9C-101B-9397-08002B2CF9AE}" pid="5" name="_SharedFileIndex">
    <vt:lpwstr/>
  </property>
  <property fmtid="{D5CDD505-2E9C-101B-9397-08002B2CF9AE}" pid="6" name="ComplianceAssetId">
    <vt:lpwstr/>
  </property>
  <property fmtid="{D5CDD505-2E9C-101B-9397-08002B2CF9AE}" pid="7" name="_ExtendedDescription">
    <vt:lpwstr/>
  </property>
  <property fmtid="{D5CDD505-2E9C-101B-9397-08002B2CF9AE}" pid="8" name="TriggerFlowInfo">
    <vt:lpwstr/>
  </property>
</Properties>
</file>

<file path=docProps/thumbnail.jpeg>
</file>